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1" r:id="rId2"/>
  </p:sldIdLst>
  <p:sldSz cx="9906000" cy="6858000" type="A4"/>
  <p:notesSz cx="6737350" cy="986948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海老原　美緒" initials="海老原　美緒" lastIdx="2" clrIdx="0">
    <p:extLst>
      <p:ext uri="{19B8F6BF-5375-455C-9EA6-DF929625EA0E}">
        <p15:presenceInfo xmlns:p15="http://schemas.microsoft.com/office/powerpoint/2012/main" userId="S-1-5-21-787101530-2975022503-341640924-7264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347" autoAdjust="0"/>
    <p:restoredTop sz="97584" autoAdjust="0"/>
  </p:normalViewPr>
  <p:slideViewPr>
    <p:cSldViewPr>
      <p:cViewPr varScale="1">
        <p:scale>
          <a:sx n="59" d="100"/>
          <a:sy n="59" d="100"/>
        </p:scale>
        <p:origin x="1676" y="52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394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916325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19519" cy="493474"/>
          </a:xfrm>
          <a:prstGeom prst="rect">
            <a:avLst/>
          </a:prstGeom>
        </p:spPr>
        <p:txBody>
          <a:bodyPr vert="horz" lIns="91461" tIns="45731" rIns="91461" bIns="45731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6273" y="1"/>
            <a:ext cx="2919519" cy="493474"/>
          </a:xfrm>
          <a:prstGeom prst="rect">
            <a:avLst/>
          </a:prstGeom>
        </p:spPr>
        <p:txBody>
          <a:bodyPr vert="horz" lIns="91461" tIns="45731" rIns="91461" bIns="45731" rtlCol="0"/>
          <a:lstStyle>
            <a:lvl1pPr algn="r">
              <a:defRPr sz="1200"/>
            </a:lvl1pPr>
          </a:lstStyle>
          <a:p>
            <a:fld id="{29745E56-9D69-4F54-9AA7-A206FA1D7FE2}" type="datetimeFigureOut">
              <a:rPr kumimoji="1" lang="ja-JP" altLang="en-US" smtClean="0"/>
              <a:t>2024/8/6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95325" y="739775"/>
            <a:ext cx="534670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61" tIns="45731" rIns="91461" bIns="45731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736" y="4688008"/>
            <a:ext cx="5389880" cy="4441270"/>
          </a:xfrm>
          <a:prstGeom prst="rect">
            <a:avLst/>
          </a:prstGeom>
        </p:spPr>
        <p:txBody>
          <a:bodyPr vert="horz" lIns="91461" tIns="45731" rIns="91461" bIns="45731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374301"/>
            <a:ext cx="2919519" cy="493474"/>
          </a:xfrm>
          <a:prstGeom prst="rect">
            <a:avLst/>
          </a:prstGeom>
        </p:spPr>
        <p:txBody>
          <a:bodyPr vert="horz" lIns="91461" tIns="45731" rIns="91461" bIns="45731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6273" y="9374301"/>
            <a:ext cx="2919519" cy="493474"/>
          </a:xfrm>
          <a:prstGeom prst="rect">
            <a:avLst/>
          </a:prstGeom>
        </p:spPr>
        <p:txBody>
          <a:bodyPr vert="horz" lIns="91461" tIns="45731" rIns="91461" bIns="45731" rtlCol="0" anchor="b"/>
          <a:lstStyle>
            <a:lvl1pPr algn="r">
              <a:defRPr sz="1200"/>
            </a:lvl1pPr>
          </a:lstStyle>
          <a:p>
            <a:fld id="{83BE6031-E9E9-4472-9B70-9DD9883DD3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36724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600866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1"/>
          <p:cNvSpPr txBox="1">
            <a:spLocks/>
          </p:cNvSpPr>
          <p:nvPr userDrawn="1"/>
        </p:nvSpPr>
        <p:spPr>
          <a:xfrm>
            <a:off x="1" y="0"/>
            <a:ext cx="9905999" cy="541678"/>
          </a:xfrm>
          <a:prstGeom prst="rect">
            <a:avLst/>
          </a:prstGeom>
          <a:solidFill>
            <a:srgbClr val="00B050"/>
          </a:solidFill>
        </p:spPr>
        <p:txBody>
          <a:bodyPr vert="horz" lIns="360000" tIns="144000" rIns="36000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ja-JP" altLang="en-US" sz="1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千葉湊大漁まつり／協賛のご案内</a:t>
            </a:r>
          </a:p>
        </p:txBody>
      </p:sp>
    </p:spTree>
    <p:extLst>
      <p:ext uri="{BB962C8B-B14F-4D97-AF65-F5344CB8AC3E}">
        <p14:creationId xmlns:p14="http://schemas.microsoft.com/office/powerpoint/2010/main" val="3311351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2206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4219453" y="548680"/>
            <a:ext cx="1467068" cy="5155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ja-JP" altLang="en-US" sz="20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協賛申込書</a:t>
            </a:r>
            <a:endParaRPr kumimoji="1" lang="ja-JP" altLang="en-US" sz="20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272480" y="1015568"/>
            <a:ext cx="928903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本申込書をメールか</a:t>
            </a:r>
            <a:r>
              <a:rPr kumimoji="1"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FAX</a:t>
            </a:r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（又は郵送）の上、協賛金のお振込みをお願い致します。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355600"/>
            <a:r>
              <a:rPr kumimoji="1"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メール：</a:t>
            </a:r>
            <a:r>
              <a:rPr kumimoji="1" lang="en-US" altLang="ja-JP" sz="14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kanko.EAE@city.chiba.lg.jp</a:t>
            </a:r>
          </a:p>
          <a:p>
            <a:pPr marL="355600"/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ＦＡＸ：０４３</a:t>
            </a:r>
            <a:r>
              <a:rPr lang="en-US" altLang="ja-JP" sz="14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-</a:t>
            </a:r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２４５</a:t>
            </a:r>
            <a:r>
              <a:rPr lang="en-US" altLang="ja-JP" sz="14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-</a:t>
            </a:r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５５５８</a:t>
            </a:r>
            <a:endParaRPr lang="en-US" altLang="ja-JP" sz="14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355600"/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郵　送：〒</a:t>
            </a:r>
            <a:r>
              <a:rPr lang="en-US" altLang="ja-JP" sz="14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260-8722</a:t>
            </a:r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千葉市中央区千葉港１番１号</a:t>
            </a:r>
            <a:br>
              <a:rPr lang="en-US" altLang="ja-JP" sz="14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</a:br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　　千葉市民産業まつり実行委員会事務局</a:t>
            </a:r>
            <a:endParaRPr lang="en-US" altLang="ja-JP" sz="14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355600"/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　　</a:t>
            </a: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（千葉市経済農政局経済部　観光</a:t>
            </a:r>
            <a:r>
              <a:rPr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MICE</a:t>
            </a: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企画課内）</a:t>
            </a:r>
            <a:endParaRPr lang="en-US" altLang="ja-JP" sz="12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9150726"/>
              </p:ext>
            </p:extLst>
          </p:nvPr>
        </p:nvGraphicFramePr>
        <p:xfrm>
          <a:off x="272479" y="2400568"/>
          <a:ext cx="9289032" cy="36503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963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963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963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716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お申込日</a:t>
                      </a: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令和６年　　　　　月　　　　　日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716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掲載用社名</a:t>
                      </a: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5873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企業名・団体名</a:t>
                      </a: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フリガナ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7163">
                <a:tc vMerge="1">
                  <a:txBody>
                    <a:bodyPr/>
                    <a:lstStyle/>
                    <a:p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716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住　　所</a:t>
                      </a: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〒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716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ご担当部署／ご担当者名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部署：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氏名：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7163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ご連絡先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TEL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：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FAX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：</a:t>
                      </a:r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7163">
                <a:tc vMerge="1">
                  <a:txBody>
                    <a:bodyPr/>
                    <a:lstStyle/>
                    <a:p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ﾒｰﾙ：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716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ご協賛コース</a:t>
                      </a:r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（〇をお付け下さい）</a:t>
                      </a:r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Ａ　　　Ｂ　　　Ｃ　　　Ｄ　　　Ｅ　　　Ｆ　　　Ｇ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71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ご請求書</a:t>
                      </a:r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（〇をお付け下さい）</a:t>
                      </a:r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要　　　　　　　　　　　不要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5" name="テキスト ボックス 4"/>
          <p:cNvSpPr txBox="1"/>
          <p:nvPr/>
        </p:nvSpPr>
        <p:spPr>
          <a:xfrm>
            <a:off x="272480" y="6093296"/>
            <a:ext cx="92890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ご協賛コース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【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Ａ～Ｃ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】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の協賛社様は、御社（団体）のロゴデータをイラストレータ形式でご支給ください。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送り先は　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kanko.EAE@city.chiba.lg.jp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までお願い致します。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4723657"/>
              </p:ext>
            </p:extLst>
          </p:nvPr>
        </p:nvGraphicFramePr>
        <p:xfrm>
          <a:off x="5457057" y="1412776"/>
          <a:ext cx="4104456" cy="86409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669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374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2048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締切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お申込み：令和６年８月３０日（金）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2048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お振込み：令和６年９月　６日（金）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826854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968</TotalTime>
  <Words>186</Words>
  <Application>Microsoft Office PowerPoint</Application>
  <PresentationFormat>A4 210 x 297 mm</PresentationFormat>
  <Paragraphs>29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メイリオ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-</dc:title>
  <dc:creator>海老原　美緒</dc:creator>
  <cp:lastModifiedBy>海老原　美緒</cp:lastModifiedBy>
  <cp:revision>41</cp:revision>
  <cp:lastPrinted>2024-06-20T02:53:07Z</cp:lastPrinted>
  <dcterms:modified xsi:type="dcterms:W3CDTF">2024-08-06T02:09:56Z</dcterms:modified>
</cp:coreProperties>
</file>