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varScale="1">
        <p:scale>
          <a:sx n="55" d="100"/>
          <a:sy n="55" d="100"/>
        </p:scale>
        <p:origin x="2388" y="66"/>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2019/12/6</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2019/12/6</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12611"/>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284619"/>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804247"/>
            <a:ext cx="6464294" cy="2283943"/>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584624"/>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330713"/>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3161911"/>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3120732"/>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4098357"/>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200769"/>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895913"/>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4100967"/>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746315"/>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5094436"/>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280880"/>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327568"/>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069559" y="4139952"/>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821968" y="1749718"/>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1145187"/>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256544"/>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2084664"/>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3160259"/>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801371"/>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813427"/>
            <a:ext cx="6562587" cy="2231380"/>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endParaRPr lang="en-US" altLang="ja-JP" sz="1100" dirty="0">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681" y="6935457"/>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2546</TotalTime>
  <Words>292</Words>
  <Application>Microsoft Office PowerPoint</Application>
  <PresentationFormat>画面に合わせる (4:3)</PresentationFormat>
  <Paragraphs>62</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87</cp:revision>
  <cp:lastPrinted>2019-09-24T12:18:44Z</cp:lastPrinted>
  <dcterms:created xsi:type="dcterms:W3CDTF">2018-11-02T04:10:29Z</dcterms:created>
  <dcterms:modified xsi:type="dcterms:W3CDTF">2019-12-05T23:34:36Z</dcterms:modified>
</cp:coreProperties>
</file>