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varScale="1">
        <p:scale>
          <a:sx n="55" d="100"/>
          <a:sy n="55" d="100"/>
        </p:scale>
        <p:origin x="2388" y="66"/>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2019/9/24</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51520"/>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323528"/>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565330"/>
            <a:ext cx="6464294" cy="2522861"/>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411037"/>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157126"/>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2988324"/>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2947145"/>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3924770"/>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027182"/>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722326"/>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3927380"/>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572728"/>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4895259"/>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107293"/>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153981"/>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0" name="テキスト ボックス 49"/>
          <p:cNvSpPr txBox="1"/>
          <p:nvPr/>
        </p:nvSpPr>
        <p:spPr>
          <a:xfrm>
            <a:off x="821968" y="1576131"/>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971600"/>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082957"/>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1911077"/>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2986672"/>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627784"/>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594136"/>
            <a:ext cx="6562587" cy="2669962"/>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p>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預かり保育の実施時間等が少ない（教育時間を含む平日の預かり保育の提供時間数が８時間未満又は</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年間開所日数が</a:t>
            </a:r>
            <a:r>
              <a:rPr lang="en-US" altLang="ja-JP" sz="1050" dirty="0">
                <a:latin typeface="メイリオ" panose="020B0604030504040204" pitchFamily="50" charset="-128"/>
                <a:ea typeface="メイリオ" panose="020B0604030504040204" pitchFamily="50" charset="-128"/>
              </a:rPr>
              <a:t>200</a:t>
            </a:r>
            <a:r>
              <a:rPr lang="ja-JP" altLang="en-US" sz="1050" dirty="0">
                <a:latin typeface="メイリオ" panose="020B0604030504040204" pitchFamily="50" charset="-128"/>
                <a:ea typeface="メイリオ" panose="020B0604030504040204" pitchFamily="50" charset="-128"/>
              </a:rPr>
              <a:t>日未満）場合は、預かり保育のほか、認可外保育施設等の利用が無償化の対象と</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なります（月額</a:t>
            </a:r>
            <a:r>
              <a:rPr lang="en-US" altLang="ja-JP" sz="1050" dirty="0">
                <a:latin typeface="メイリオ" panose="020B0604030504040204" pitchFamily="50" charset="-128"/>
                <a:ea typeface="メイリオ" panose="020B0604030504040204" pitchFamily="50" charset="-128"/>
              </a:rPr>
              <a:t>1.13</a:t>
            </a:r>
            <a:r>
              <a:rPr lang="ja-JP" altLang="en-US" sz="1050" dirty="0">
                <a:latin typeface="メイリオ" panose="020B0604030504040204" pitchFamily="50" charset="-128"/>
                <a:ea typeface="メイリオ" panose="020B0604030504040204" pitchFamily="50" charset="-128"/>
              </a:rPr>
              <a:t>万円又は</a:t>
            </a:r>
            <a:r>
              <a:rPr lang="en-US" altLang="ja-JP" sz="1050" dirty="0">
                <a:latin typeface="メイリオ" panose="020B0604030504040204" pitchFamily="50" charset="-128"/>
                <a:ea typeface="メイリオ" panose="020B0604030504040204" pitchFamily="50" charset="-128"/>
              </a:rPr>
              <a:t>1.63</a:t>
            </a:r>
            <a:r>
              <a:rPr lang="ja-JP" altLang="en-US" sz="1050" dirty="0">
                <a:latin typeface="メイリオ" panose="020B0604030504040204" pitchFamily="50" charset="-128"/>
                <a:ea typeface="メイリオ" panose="020B0604030504040204" pitchFamily="50" charset="-128"/>
              </a:rPr>
              <a:t>万円から預かり保育の無償化対象額を差し引いた額が上限）。</a:t>
            </a:r>
          </a:p>
          <a:p>
            <a:endParaRPr lang="en-US" altLang="ja-JP" sz="1100" dirty="0">
              <a:latin typeface="メイリオ" panose="020B0604030504040204" pitchFamily="50" charset="-128"/>
              <a:ea typeface="メイリオ" panose="020B0604030504040204" pitchFamily="50" charset="-128"/>
            </a:endParaRPr>
          </a:p>
        </p:txBody>
      </p:sp>
      <p:sp>
        <p:nvSpPr>
          <p:cNvPr id="45" name="テキスト ボックス 44">
            <a:extLst>
              <a:ext uri="{FF2B5EF4-FFF2-40B4-BE49-F238E27FC236}">
                <a16:creationId xmlns:a16="http://schemas.microsoft.com/office/drawing/2014/main" id="{D52DD471-BFDB-4F5B-9F6C-7C2F4E892079}"/>
              </a:ext>
            </a:extLst>
          </p:cNvPr>
          <p:cNvSpPr txBox="1"/>
          <p:nvPr/>
        </p:nvSpPr>
        <p:spPr>
          <a:xfrm>
            <a:off x="1070263" y="3939461"/>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pic>
        <p:nvPicPr>
          <p:cNvPr id="46" name="図 45">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52716" y="6784430"/>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2527</TotalTime>
  <Words>292</Words>
  <Application>Microsoft Office PowerPoint</Application>
  <PresentationFormat>画面に合わせる (4:3)</PresentationFormat>
  <Paragraphs>63</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79</cp:revision>
  <cp:lastPrinted>2019-09-20T06:35:55Z</cp:lastPrinted>
  <dcterms:created xsi:type="dcterms:W3CDTF">2018-11-02T04:10:29Z</dcterms:created>
  <dcterms:modified xsi:type="dcterms:W3CDTF">2019-09-24T12:19:26Z</dcterms:modified>
</cp:coreProperties>
</file>