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888" r:id="rId1"/>
  </p:sldMasterIdLst>
  <p:notesMasterIdLst>
    <p:notesMasterId r:id="rId5"/>
  </p:notesMasterIdLst>
  <p:sldIdLst>
    <p:sldId id="301" r:id="rId2"/>
    <p:sldId id="307" r:id="rId3"/>
    <p:sldId id="316" r:id="rId4"/>
  </p:sldIdLst>
  <p:sldSz cx="9906000" cy="6858000" type="A4"/>
  <p:notesSz cx="6735763" cy="9866313"/>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8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0000FF"/>
    <a:srgbClr val="FF65E9"/>
    <a:srgbClr val="FF53E6"/>
    <a:srgbClr val="FF0000"/>
    <a:srgbClr val="FF01DB"/>
    <a:srgbClr val="FF65B6"/>
    <a:srgbClr val="FF2DE1"/>
    <a:srgbClr val="C0E8B6"/>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485" autoAdjust="0"/>
    <p:restoredTop sz="99820" autoAdjust="0"/>
  </p:normalViewPr>
  <p:slideViewPr>
    <p:cSldViewPr>
      <p:cViewPr varScale="1">
        <p:scale>
          <a:sx n="72" d="100"/>
          <a:sy n="72" d="100"/>
        </p:scale>
        <p:origin x="1194" y="72"/>
      </p:cViewPr>
      <p:guideLst>
        <p:guide orient="horz" pos="2160"/>
        <p:guide pos="81"/>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8"/>
            <a:ext cx="2919032" cy="494310"/>
          </a:xfrm>
          <a:prstGeom prst="rect">
            <a:avLst/>
          </a:prstGeom>
        </p:spPr>
        <p:txBody>
          <a:bodyPr vert="horz" lIns="91317" tIns="45655" rIns="91317" bIns="45655" rtlCol="0"/>
          <a:lstStyle>
            <a:lvl1pPr algn="l" eaLnBrk="1" hangingPunct="1">
              <a:defRPr sz="1300">
                <a:latin typeface="Arial" charset="0"/>
                <a:ea typeface="ＭＳ Ｐゴシック" charset="-128"/>
              </a:defRPr>
            </a:lvl1pPr>
          </a:lstStyle>
          <a:p>
            <a:pPr>
              <a:defRPr/>
            </a:pPr>
            <a:endParaRPr lang="ja-JP" altLang="en-US"/>
          </a:p>
        </p:txBody>
      </p:sp>
      <p:sp>
        <p:nvSpPr>
          <p:cNvPr id="3" name="日付プレースホルダー 2"/>
          <p:cNvSpPr>
            <a:spLocks noGrp="1"/>
          </p:cNvSpPr>
          <p:nvPr>
            <p:ph type="dt" idx="1"/>
          </p:nvPr>
        </p:nvSpPr>
        <p:spPr>
          <a:xfrm>
            <a:off x="3815226" y="8"/>
            <a:ext cx="2919032" cy="494310"/>
          </a:xfrm>
          <a:prstGeom prst="rect">
            <a:avLst/>
          </a:prstGeom>
        </p:spPr>
        <p:txBody>
          <a:bodyPr vert="horz" lIns="91317" tIns="45655" rIns="91317" bIns="45655" rtlCol="0"/>
          <a:lstStyle>
            <a:lvl1pPr algn="r" eaLnBrk="1" hangingPunct="1">
              <a:defRPr sz="1300">
                <a:latin typeface="Arial" charset="0"/>
                <a:ea typeface="ＭＳ Ｐゴシック" charset="-128"/>
              </a:defRPr>
            </a:lvl1pPr>
          </a:lstStyle>
          <a:p>
            <a:pPr>
              <a:defRPr/>
            </a:pPr>
            <a:fld id="{A5592B45-4C38-437D-8886-4616652E06A9}" type="datetimeFigureOut">
              <a:rPr lang="ja-JP" altLang="en-US"/>
              <a:pPr>
                <a:defRPr/>
              </a:pPr>
              <a:t>2019/8/29</a:t>
            </a:fld>
            <a:endParaRPr lang="ja-JP" altLang="en-US"/>
          </a:p>
        </p:txBody>
      </p:sp>
      <p:sp>
        <p:nvSpPr>
          <p:cNvPr id="4" name="スライド イメージ プレースホルダー 3"/>
          <p:cNvSpPr>
            <a:spLocks noGrp="1" noRot="1" noChangeAspect="1"/>
          </p:cNvSpPr>
          <p:nvPr>
            <p:ph type="sldImg" idx="2"/>
          </p:nvPr>
        </p:nvSpPr>
        <p:spPr>
          <a:xfrm>
            <a:off x="696913" y="739775"/>
            <a:ext cx="5341937" cy="3698875"/>
          </a:xfrm>
          <a:prstGeom prst="rect">
            <a:avLst/>
          </a:prstGeom>
          <a:noFill/>
          <a:ln w="12700">
            <a:solidFill>
              <a:prstClr val="black"/>
            </a:solidFill>
          </a:ln>
        </p:spPr>
        <p:txBody>
          <a:bodyPr vert="horz" lIns="91317" tIns="45655" rIns="91317" bIns="45655" rtlCol="0" anchor="ctr"/>
          <a:lstStyle/>
          <a:p>
            <a:pPr lvl="0"/>
            <a:endParaRPr lang="ja-JP" altLang="en-US" noProof="0"/>
          </a:p>
        </p:txBody>
      </p:sp>
      <p:sp>
        <p:nvSpPr>
          <p:cNvPr id="5" name="ノート プレースホルダー 4"/>
          <p:cNvSpPr>
            <a:spLocks noGrp="1"/>
          </p:cNvSpPr>
          <p:nvPr>
            <p:ph type="body" sz="quarter" idx="3"/>
          </p:nvPr>
        </p:nvSpPr>
        <p:spPr>
          <a:xfrm>
            <a:off x="673283" y="4686009"/>
            <a:ext cx="5389213" cy="4441141"/>
          </a:xfrm>
          <a:prstGeom prst="rect">
            <a:avLst/>
          </a:prstGeom>
        </p:spPr>
        <p:txBody>
          <a:bodyPr vert="horz" lIns="91317" tIns="45655" rIns="91317" bIns="45655" rtlCol="0"/>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ー 5"/>
          <p:cNvSpPr>
            <a:spLocks noGrp="1"/>
          </p:cNvSpPr>
          <p:nvPr>
            <p:ph type="ftr" sz="quarter" idx="4"/>
          </p:nvPr>
        </p:nvSpPr>
        <p:spPr>
          <a:xfrm>
            <a:off x="0" y="9370474"/>
            <a:ext cx="2919032" cy="494309"/>
          </a:xfrm>
          <a:prstGeom prst="rect">
            <a:avLst/>
          </a:prstGeom>
        </p:spPr>
        <p:txBody>
          <a:bodyPr vert="horz" lIns="91317" tIns="45655" rIns="91317" bIns="45655" rtlCol="0" anchor="b"/>
          <a:lstStyle>
            <a:lvl1pPr algn="l" eaLnBrk="1" hangingPunct="1">
              <a:defRPr sz="1300">
                <a:latin typeface="Arial" charset="0"/>
                <a:ea typeface="ＭＳ Ｐゴシック" charset="-128"/>
              </a:defRPr>
            </a:lvl1pPr>
          </a:lstStyle>
          <a:p>
            <a:pPr>
              <a:defRPr/>
            </a:pPr>
            <a:endParaRPr lang="ja-JP" altLang="en-US"/>
          </a:p>
        </p:txBody>
      </p:sp>
      <p:sp>
        <p:nvSpPr>
          <p:cNvPr id="7" name="スライド番号プレースホルダー 6"/>
          <p:cNvSpPr>
            <a:spLocks noGrp="1"/>
          </p:cNvSpPr>
          <p:nvPr>
            <p:ph type="sldNum" sz="quarter" idx="5"/>
          </p:nvPr>
        </p:nvSpPr>
        <p:spPr>
          <a:xfrm>
            <a:off x="3815226" y="9370474"/>
            <a:ext cx="2919032" cy="494309"/>
          </a:xfrm>
          <a:prstGeom prst="rect">
            <a:avLst/>
          </a:prstGeom>
        </p:spPr>
        <p:txBody>
          <a:bodyPr vert="horz" wrap="square" lIns="91317" tIns="45655" rIns="91317" bIns="45655" numCol="1" anchor="b" anchorCtr="0" compatLnSpc="1">
            <a:prstTxWarp prst="textNoShape">
              <a:avLst/>
            </a:prstTxWarp>
          </a:bodyPr>
          <a:lstStyle>
            <a:lvl1pPr algn="r" eaLnBrk="1" hangingPunct="1">
              <a:defRPr sz="1300"/>
            </a:lvl1pPr>
          </a:lstStyle>
          <a:p>
            <a:pPr>
              <a:defRPr/>
            </a:pPr>
            <a:fld id="{3F7F96D5-2ABE-4FDB-9F06-AB72933C2B17}" type="slidenum">
              <a:rPr lang="ja-JP" altLang="en-US"/>
              <a:pPr>
                <a:defRPr/>
              </a:pPr>
              <a:t>‹#›</a:t>
            </a:fld>
            <a:endParaRPr lang="ja-JP" altLang="en-US"/>
          </a:p>
        </p:txBody>
      </p:sp>
    </p:spTree>
    <p:extLst>
      <p:ext uri="{BB962C8B-B14F-4D97-AF65-F5344CB8AC3E}">
        <p14:creationId xmlns:p14="http://schemas.microsoft.com/office/powerpoint/2010/main" val="285472593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pPr>
              <a:defRPr/>
            </a:pPr>
            <a:fld id="{3F7F96D5-2ABE-4FDB-9F06-AB72933C2B17}" type="slidenum">
              <a:rPr lang="ja-JP" altLang="en-US" smtClean="0"/>
              <a:pPr>
                <a:defRPr/>
              </a:pPr>
              <a:t>0</a:t>
            </a:fld>
            <a:endParaRPr lang="ja-JP" altLang="en-US"/>
          </a:p>
        </p:txBody>
      </p:sp>
    </p:spTree>
    <p:extLst>
      <p:ext uri="{BB962C8B-B14F-4D97-AF65-F5344CB8AC3E}">
        <p14:creationId xmlns:p14="http://schemas.microsoft.com/office/powerpoint/2010/main" val="4650120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3F7F96D5-2ABE-4FDB-9F06-AB72933C2B17}" type="slidenum">
              <a:rPr lang="ja-JP" altLang="en-US" smtClean="0"/>
              <a:pPr>
                <a:defRPr/>
              </a:pPr>
              <a:t>1</a:t>
            </a:fld>
            <a:endParaRPr lang="ja-JP" altLang="en-US"/>
          </a:p>
        </p:txBody>
      </p:sp>
    </p:spTree>
    <p:extLst>
      <p:ext uri="{BB962C8B-B14F-4D97-AF65-F5344CB8AC3E}">
        <p14:creationId xmlns:p14="http://schemas.microsoft.com/office/powerpoint/2010/main" val="24089850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3F7F96D5-2ABE-4FDB-9F06-AB72933C2B17}" type="slidenum">
              <a:rPr lang="ja-JP" altLang="en-US" smtClean="0"/>
              <a:pPr>
                <a:defRPr/>
              </a:pPr>
              <a:t>2</a:t>
            </a:fld>
            <a:endParaRPr lang="ja-JP" altLang="en-US"/>
          </a:p>
        </p:txBody>
      </p:sp>
    </p:spTree>
    <p:extLst>
      <p:ext uri="{BB962C8B-B14F-4D97-AF65-F5344CB8AC3E}">
        <p14:creationId xmlns:p14="http://schemas.microsoft.com/office/powerpoint/2010/main" val="20461480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238250" y="1122363"/>
            <a:ext cx="7429500" cy="2387600"/>
          </a:xfrm>
        </p:spPr>
        <p:txBody>
          <a:bodyPr anchor="b"/>
          <a:lstStyle>
            <a:lvl1pPr algn="ctr">
              <a:defRPr sz="4875"/>
            </a:lvl1pPr>
          </a:lstStyle>
          <a:p>
            <a:r>
              <a:rPr kumimoji="1" lang="ja-JP" altLang="en-US"/>
              <a:t>マスター タイトルの書式設定</a:t>
            </a:r>
          </a:p>
        </p:txBody>
      </p:sp>
      <p:sp>
        <p:nvSpPr>
          <p:cNvPr id="3" name="サブタイトル 2"/>
          <p:cNvSpPr>
            <a:spLocks noGrp="1"/>
          </p:cNvSpPr>
          <p:nvPr>
            <p:ph type="subTitle" idx="1"/>
          </p:nvPr>
        </p:nvSpPr>
        <p:spPr>
          <a:xfrm>
            <a:off x="1238250" y="3602038"/>
            <a:ext cx="7429500" cy="1655762"/>
          </a:xfrm>
        </p:spPr>
        <p:txBody>
          <a:bodyPr/>
          <a:lstStyle>
            <a:lvl1pPr marL="0" indent="0" algn="ctr">
              <a:buNone/>
              <a:defRPr sz="1950"/>
            </a:lvl1pPr>
            <a:lvl2pPr marL="371475" indent="0" algn="ctr">
              <a:buNone/>
              <a:defRPr sz="1625"/>
            </a:lvl2pPr>
            <a:lvl3pPr marL="742950" indent="0" algn="ctr">
              <a:buNone/>
              <a:defRPr sz="1463"/>
            </a:lvl3pPr>
            <a:lvl4pPr marL="1114425" indent="0" algn="ctr">
              <a:buNone/>
              <a:defRPr sz="1300"/>
            </a:lvl4pPr>
            <a:lvl5pPr marL="1485900" indent="0" algn="ctr">
              <a:buNone/>
              <a:defRPr sz="1300"/>
            </a:lvl5pPr>
            <a:lvl6pPr marL="1857375" indent="0" algn="ctr">
              <a:buNone/>
              <a:defRPr sz="1300"/>
            </a:lvl6pPr>
            <a:lvl7pPr marL="2228850" indent="0" algn="ctr">
              <a:buNone/>
              <a:defRPr sz="1300"/>
            </a:lvl7pPr>
            <a:lvl8pPr marL="2600325" indent="0" algn="ctr">
              <a:buNone/>
              <a:defRPr sz="1300"/>
            </a:lvl8pPr>
            <a:lvl9pPr marL="2971800" indent="0" algn="ctr">
              <a:buNone/>
              <a:defRPr sz="13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pPr>
              <a:defRPr/>
            </a:pPr>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fld id="{7CCADE12-C836-48F9-8DF0-E4D97E1FEAFA}" type="slidenum">
              <a:rPr lang="en-US" altLang="ja-JP" smtClean="0"/>
              <a:pPr>
                <a:defRPr/>
              </a:pPr>
              <a:t>‹#›</a:t>
            </a:fld>
            <a:endParaRPr lang="en-US" altLang="ja-JP"/>
          </a:p>
        </p:txBody>
      </p:sp>
    </p:spTree>
    <p:extLst>
      <p:ext uri="{BB962C8B-B14F-4D97-AF65-F5344CB8AC3E}">
        <p14:creationId xmlns:p14="http://schemas.microsoft.com/office/powerpoint/2010/main" val="350722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pPr>
              <a:defRPr/>
            </a:pPr>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fld id="{24CAF927-FF20-4CE2-8B0F-90DCDBB36A83}" type="slidenum">
              <a:rPr lang="en-US" altLang="ja-JP" smtClean="0"/>
              <a:pPr>
                <a:defRPr/>
              </a:pPr>
              <a:t>‹#›</a:t>
            </a:fld>
            <a:endParaRPr lang="en-US" altLang="ja-JP"/>
          </a:p>
        </p:txBody>
      </p:sp>
    </p:spTree>
    <p:extLst>
      <p:ext uri="{BB962C8B-B14F-4D97-AF65-F5344CB8AC3E}">
        <p14:creationId xmlns:p14="http://schemas.microsoft.com/office/powerpoint/2010/main" val="30591527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88981" y="365125"/>
            <a:ext cx="2135981"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81037" y="365125"/>
            <a:ext cx="6284119"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pPr>
              <a:defRPr/>
            </a:pPr>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fld id="{BE219D2B-1EE1-4F8E-AD19-4154ED28E981}" type="slidenum">
              <a:rPr lang="en-US" altLang="ja-JP" smtClean="0"/>
              <a:pPr>
                <a:defRPr/>
              </a:pPr>
              <a:t>‹#›</a:t>
            </a:fld>
            <a:endParaRPr lang="en-US" altLang="ja-JP"/>
          </a:p>
        </p:txBody>
      </p:sp>
    </p:spTree>
    <p:extLst>
      <p:ext uri="{BB962C8B-B14F-4D97-AF65-F5344CB8AC3E}">
        <p14:creationId xmlns:p14="http://schemas.microsoft.com/office/powerpoint/2010/main" val="18205339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pPr>
              <a:defRPr/>
            </a:pPr>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fld id="{9A0B158B-7A8D-4B00-B002-C18F71BCD079}" type="slidenum">
              <a:rPr lang="en-US" altLang="ja-JP" smtClean="0"/>
              <a:pPr>
                <a:defRPr/>
              </a:pPr>
              <a:t>‹#›</a:t>
            </a:fld>
            <a:endParaRPr lang="en-US" altLang="ja-JP"/>
          </a:p>
        </p:txBody>
      </p:sp>
    </p:spTree>
    <p:extLst>
      <p:ext uri="{BB962C8B-B14F-4D97-AF65-F5344CB8AC3E}">
        <p14:creationId xmlns:p14="http://schemas.microsoft.com/office/powerpoint/2010/main" val="37434529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75878" y="1709739"/>
            <a:ext cx="8543925" cy="2852737"/>
          </a:xfrm>
        </p:spPr>
        <p:txBody>
          <a:bodyPr anchor="b"/>
          <a:lstStyle>
            <a:lvl1pPr>
              <a:defRPr sz="4875"/>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75878" y="4589464"/>
            <a:ext cx="8543925" cy="1500187"/>
          </a:xfrm>
        </p:spPr>
        <p:txBody>
          <a:bodyPr/>
          <a:lstStyle>
            <a:lvl1pPr marL="0" indent="0">
              <a:buNone/>
              <a:defRPr sz="1950">
                <a:solidFill>
                  <a:schemeClr val="tx1">
                    <a:tint val="75000"/>
                  </a:schemeClr>
                </a:solidFill>
              </a:defRPr>
            </a:lvl1pPr>
            <a:lvl2pPr marL="371475" indent="0">
              <a:buNone/>
              <a:defRPr sz="1625">
                <a:solidFill>
                  <a:schemeClr val="tx1">
                    <a:tint val="75000"/>
                  </a:schemeClr>
                </a:solidFill>
              </a:defRPr>
            </a:lvl2pPr>
            <a:lvl3pPr marL="742950" indent="0">
              <a:buNone/>
              <a:defRPr sz="1463">
                <a:solidFill>
                  <a:schemeClr val="tx1">
                    <a:tint val="75000"/>
                  </a:schemeClr>
                </a:solidFill>
              </a:defRPr>
            </a:lvl3pPr>
            <a:lvl4pPr marL="1114425" indent="0">
              <a:buNone/>
              <a:defRPr sz="1300">
                <a:solidFill>
                  <a:schemeClr val="tx1">
                    <a:tint val="75000"/>
                  </a:schemeClr>
                </a:solidFill>
              </a:defRPr>
            </a:lvl4pPr>
            <a:lvl5pPr marL="1485900" indent="0">
              <a:buNone/>
              <a:defRPr sz="1300">
                <a:solidFill>
                  <a:schemeClr val="tx1">
                    <a:tint val="75000"/>
                  </a:schemeClr>
                </a:solidFill>
              </a:defRPr>
            </a:lvl5pPr>
            <a:lvl6pPr marL="1857375" indent="0">
              <a:buNone/>
              <a:defRPr sz="1300">
                <a:solidFill>
                  <a:schemeClr val="tx1">
                    <a:tint val="75000"/>
                  </a:schemeClr>
                </a:solidFill>
              </a:defRPr>
            </a:lvl6pPr>
            <a:lvl7pPr marL="2228850" indent="0">
              <a:buNone/>
              <a:defRPr sz="1300">
                <a:solidFill>
                  <a:schemeClr val="tx1">
                    <a:tint val="75000"/>
                  </a:schemeClr>
                </a:solidFill>
              </a:defRPr>
            </a:lvl7pPr>
            <a:lvl8pPr marL="2600325" indent="0">
              <a:buNone/>
              <a:defRPr sz="1300">
                <a:solidFill>
                  <a:schemeClr val="tx1">
                    <a:tint val="75000"/>
                  </a:schemeClr>
                </a:solidFill>
              </a:defRPr>
            </a:lvl8pPr>
            <a:lvl9pPr marL="2971800" indent="0">
              <a:buNone/>
              <a:defRPr sz="13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pPr>
              <a:defRPr/>
            </a:pPr>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fld id="{F85C051D-5FA3-4CF6-82B4-2CCC3C3B16FE}" type="slidenum">
              <a:rPr lang="en-US" altLang="ja-JP" smtClean="0"/>
              <a:pPr>
                <a:defRPr/>
              </a:pPr>
              <a:t>‹#›</a:t>
            </a:fld>
            <a:endParaRPr lang="en-US" altLang="ja-JP"/>
          </a:p>
        </p:txBody>
      </p:sp>
    </p:spTree>
    <p:extLst>
      <p:ext uri="{BB962C8B-B14F-4D97-AF65-F5344CB8AC3E}">
        <p14:creationId xmlns:p14="http://schemas.microsoft.com/office/powerpoint/2010/main" val="37424703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81038" y="1825625"/>
            <a:ext cx="42100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014913" y="1825625"/>
            <a:ext cx="42100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pPr>
              <a:defRPr/>
            </a:pPr>
            <a:endParaRPr lang="en-US" altLang="ja-JP"/>
          </a:p>
        </p:txBody>
      </p:sp>
      <p:sp>
        <p:nvSpPr>
          <p:cNvPr id="6" name="フッター プレースホルダー 5"/>
          <p:cNvSpPr>
            <a:spLocks noGrp="1"/>
          </p:cNvSpPr>
          <p:nvPr>
            <p:ph type="ftr" sz="quarter" idx="11"/>
          </p:nvPr>
        </p:nvSpPr>
        <p:spPr/>
        <p:txBody>
          <a:bodyPr/>
          <a:lstStyle/>
          <a:p>
            <a:pPr>
              <a:defRPr/>
            </a:pPr>
            <a:endParaRPr lang="en-US" altLang="ja-JP"/>
          </a:p>
        </p:txBody>
      </p:sp>
      <p:sp>
        <p:nvSpPr>
          <p:cNvPr id="7" name="スライド番号プレースホルダー 6"/>
          <p:cNvSpPr>
            <a:spLocks noGrp="1"/>
          </p:cNvSpPr>
          <p:nvPr>
            <p:ph type="sldNum" sz="quarter" idx="12"/>
          </p:nvPr>
        </p:nvSpPr>
        <p:spPr/>
        <p:txBody>
          <a:bodyPr/>
          <a:lstStyle/>
          <a:p>
            <a:pPr>
              <a:defRPr/>
            </a:pPr>
            <a:fld id="{8E6A7BCC-4250-44F7-8498-3CF23B03145B}" type="slidenum">
              <a:rPr lang="en-US" altLang="ja-JP" smtClean="0"/>
              <a:pPr>
                <a:defRPr/>
              </a:pPr>
              <a:t>‹#›</a:t>
            </a:fld>
            <a:endParaRPr lang="en-US" altLang="ja-JP"/>
          </a:p>
        </p:txBody>
      </p:sp>
    </p:spTree>
    <p:extLst>
      <p:ext uri="{BB962C8B-B14F-4D97-AF65-F5344CB8AC3E}">
        <p14:creationId xmlns:p14="http://schemas.microsoft.com/office/powerpoint/2010/main" val="21431282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82328" y="365126"/>
            <a:ext cx="8543925"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82328" y="1681163"/>
            <a:ext cx="4190702"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82328" y="2505075"/>
            <a:ext cx="4190702"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14913" y="1681163"/>
            <a:ext cx="4211340"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14913" y="2505075"/>
            <a:ext cx="4211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pPr>
              <a:defRPr/>
            </a:pPr>
            <a:endParaRPr lang="en-US" altLang="ja-JP"/>
          </a:p>
        </p:txBody>
      </p:sp>
      <p:sp>
        <p:nvSpPr>
          <p:cNvPr id="8" name="フッター プレースホルダー 7"/>
          <p:cNvSpPr>
            <a:spLocks noGrp="1"/>
          </p:cNvSpPr>
          <p:nvPr>
            <p:ph type="ftr" sz="quarter" idx="11"/>
          </p:nvPr>
        </p:nvSpPr>
        <p:spPr/>
        <p:txBody>
          <a:bodyPr/>
          <a:lstStyle/>
          <a:p>
            <a:pPr>
              <a:defRPr/>
            </a:pPr>
            <a:endParaRPr lang="en-US" altLang="ja-JP"/>
          </a:p>
        </p:txBody>
      </p:sp>
      <p:sp>
        <p:nvSpPr>
          <p:cNvPr id="9" name="スライド番号プレースホルダー 8"/>
          <p:cNvSpPr>
            <a:spLocks noGrp="1"/>
          </p:cNvSpPr>
          <p:nvPr>
            <p:ph type="sldNum" sz="quarter" idx="12"/>
          </p:nvPr>
        </p:nvSpPr>
        <p:spPr/>
        <p:txBody>
          <a:bodyPr/>
          <a:lstStyle/>
          <a:p>
            <a:pPr>
              <a:defRPr/>
            </a:pPr>
            <a:fld id="{FAA3A6C9-BAC3-42FF-A789-60CBCDE346EE}" type="slidenum">
              <a:rPr lang="en-US" altLang="ja-JP" smtClean="0"/>
              <a:pPr>
                <a:defRPr/>
              </a:pPr>
              <a:t>‹#›</a:t>
            </a:fld>
            <a:endParaRPr lang="en-US" altLang="ja-JP"/>
          </a:p>
        </p:txBody>
      </p:sp>
    </p:spTree>
    <p:extLst>
      <p:ext uri="{BB962C8B-B14F-4D97-AF65-F5344CB8AC3E}">
        <p14:creationId xmlns:p14="http://schemas.microsoft.com/office/powerpoint/2010/main" val="4418053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pPr>
              <a:defRPr/>
            </a:pPr>
            <a:endParaRPr lang="en-US" altLang="ja-JP"/>
          </a:p>
        </p:txBody>
      </p:sp>
      <p:sp>
        <p:nvSpPr>
          <p:cNvPr id="4" name="フッター プレースホルダー 3"/>
          <p:cNvSpPr>
            <a:spLocks noGrp="1"/>
          </p:cNvSpPr>
          <p:nvPr>
            <p:ph type="ftr" sz="quarter" idx="11"/>
          </p:nvPr>
        </p:nvSpPr>
        <p:spPr/>
        <p:txBody>
          <a:bodyPr/>
          <a:lstStyle/>
          <a:p>
            <a:pPr>
              <a:defRPr/>
            </a:pPr>
            <a:endParaRPr lang="en-US" altLang="ja-JP"/>
          </a:p>
        </p:txBody>
      </p:sp>
      <p:sp>
        <p:nvSpPr>
          <p:cNvPr id="5" name="スライド番号プレースホルダー 4"/>
          <p:cNvSpPr>
            <a:spLocks noGrp="1"/>
          </p:cNvSpPr>
          <p:nvPr>
            <p:ph type="sldNum" sz="quarter" idx="12"/>
          </p:nvPr>
        </p:nvSpPr>
        <p:spPr/>
        <p:txBody>
          <a:bodyPr/>
          <a:lstStyle/>
          <a:p>
            <a:pPr>
              <a:defRPr/>
            </a:pPr>
            <a:fld id="{B163C82F-F16A-4C2B-83DA-715214A64AAB}" type="slidenum">
              <a:rPr lang="en-US" altLang="ja-JP" smtClean="0"/>
              <a:pPr>
                <a:defRPr/>
              </a:pPr>
              <a:t>‹#›</a:t>
            </a:fld>
            <a:endParaRPr lang="en-US" altLang="ja-JP"/>
          </a:p>
        </p:txBody>
      </p:sp>
    </p:spTree>
    <p:extLst>
      <p:ext uri="{BB962C8B-B14F-4D97-AF65-F5344CB8AC3E}">
        <p14:creationId xmlns:p14="http://schemas.microsoft.com/office/powerpoint/2010/main" val="33252713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pPr>
              <a:defRPr/>
            </a:pPr>
            <a:endParaRPr lang="en-US" altLang="ja-JP"/>
          </a:p>
        </p:txBody>
      </p:sp>
      <p:sp>
        <p:nvSpPr>
          <p:cNvPr id="3" name="フッター プレースホルダー 2"/>
          <p:cNvSpPr>
            <a:spLocks noGrp="1"/>
          </p:cNvSpPr>
          <p:nvPr>
            <p:ph type="ftr" sz="quarter" idx="11"/>
          </p:nvPr>
        </p:nvSpPr>
        <p:spPr/>
        <p:txBody>
          <a:bodyPr/>
          <a:lstStyle/>
          <a:p>
            <a:pPr>
              <a:defRPr/>
            </a:pPr>
            <a:endParaRPr lang="en-US" altLang="ja-JP"/>
          </a:p>
        </p:txBody>
      </p:sp>
      <p:sp>
        <p:nvSpPr>
          <p:cNvPr id="4" name="スライド番号プレースホルダー 3"/>
          <p:cNvSpPr>
            <a:spLocks noGrp="1"/>
          </p:cNvSpPr>
          <p:nvPr>
            <p:ph type="sldNum" sz="quarter" idx="12"/>
          </p:nvPr>
        </p:nvSpPr>
        <p:spPr/>
        <p:txBody>
          <a:bodyPr/>
          <a:lstStyle/>
          <a:p>
            <a:pPr>
              <a:defRPr/>
            </a:pPr>
            <a:fld id="{26782751-1A50-4D0F-B557-BE9F7A5FEFD7}" type="slidenum">
              <a:rPr lang="en-US" altLang="ja-JP" smtClean="0"/>
              <a:pPr>
                <a:defRPr/>
              </a:pPr>
              <a:t>‹#›</a:t>
            </a:fld>
            <a:endParaRPr lang="en-US" altLang="ja-JP"/>
          </a:p>
        </p:txBody>
      </p:sp>
    </p:spTree>
    <p:extLst>
      <p:ext uri="{BB962C8B-B14F-4D97-AF65-F5344CB8AC3E}">
        <p14:creationId xmlns:p14="http://schemas.microsoft.com/office/powerpoint/2010/main" val="26782558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82328" y="457200"/>
            <a:ext cx="3194943" cy="1600200"/>
          </a:xfrm>
        </p:spPr>
        <p:txBody>
          <a:bodyPr anchor="b"/>
          <a:lstStyle>
            <a:lvl1pPr>
              <a:defRPr sz="2600"/>
            </a:lvl1pPr>
          </a:lstStyle>
          <a:p>
            <a:r>
              <a:rPr kumimoji="1" lang="ja-JP" altLang="en-US"/>
              <a:t>マスター タイトルの書式設定</a:t>
            </a:r>
          </a:p>
        </p:txBody>
      </p:sp>
      <p:sp>
        <p:nvSpPr>
          <p:cNvPr id="3" name="コンテンツ プレースホルダー 2"/>
          <p:cNvSpPr>
            <a:spLocks noGrp="1"/>
          </p:cNvSpPr>
          <p:nvPr>
            <p:ph idx="1"/>
          </p:nvPr>
        </p:nvSpPr>
        <p:spPr>
          <a:xfrm>
            <a:off x="4211340" y="987426"/>
            <a:ext cx="5014913" cy="4873625"/>
          </a:xfrm>
        </p:spPr>
        <p:txBody>
          <a:bodyPr/>
          <a:lstStyle>
            <a:lvl1pPr>
              <a:defRPr sz="2600"/>
            </a:lvl1pPr>
            <a:lvl2pPr>
              <a:defRPr sz="2275"/>
            </a:lvl2pPr>
            <a:lvl3pPr>
              <a:defRPr sz="1950"/>
            </a:lvl3pPr>
            <a:lvl4pPr>
              <a:defRPr sz="1625"/>
            </a:lvl4pPr>
            <a:lvl5pPr>
              <a:defRPr sz="1625"/>
            </a:lvl5pPr>
            <a:lvl6pPr>
              <a:defRPr sz="1625"/>
            </a:lvl6pPr>
            <a:lvl7pPr>
              <a:defRPr sz="1625"/>
            </a:lvl7pPr>
            <a:lvl8pPr>
              <a:defRPr sz="1625"/>
            </a:lvl8pPr>
            <a:lvl9pPr>
              <a:defRPr sz="1625"/>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pPr>
              <a:defRPr/>
            </a:pPr>
            <a:endParaRPr lang="en-US" altLang="ja-JP"/>
          </a:p>
        </p:txBody>
      </p:sp>
      <p:sp>
        <p:nvSpPr>
          <p:cNvPr id="6" name="フッター プレースホルダー 5"/>
          <p:cNvSpPr>
            <a:spLocks noGrp="1"/>
          </p:cNvSpPr>
          <p:nvPr>
            <p:ph type="ftr" sz="quarter" idx="11"/>
          </p:nvPr>
        </p:nvSpPr>
        <p:spPr/>
        <p:txBody>
          <a:bodyPr/>
          <a:lstStyle/>
          <a:p>
            <a:pPr>
              <a:defRPr/>
            </a:pPr>
            <a:endParaRPr lang="en-US" altLang="ja-JP"/>
          </a:p>
        </p:txBody>
      </p:sp>
      <p:sp>
        <p:nvSpPr>
          <p:cNvPr id="7" name="スライド番号プレースホルダー 6"/>
          <p:cNvSpPr>
            <a:spLocks noGrp="1"/>
          </p:cNvSpPr>
          <p:nvPr>
            <p:ph type="sldNum" sz="quarter" idx="12"/>
          </p:nvPr>
        </p:nvSpPr>
        <p:spPr/>
        <p:txBody>
          <a:bodyPr/>
          <a:lstStyle/>
          <a:p>
            <a:pPr>
              <a:defRPr/>
            </a:pPr>
            <a:fld id="{620F5C5F-B20C-41F1-8FF6-95D76005D7FD}" type="slidenum">
              <a:rPr lang="en-US" altLang="ja-JP" smtClean="0"/>
              <a:pPr>
                <a:defRPr/>
              </a:pPr>
              <a:t>‹#›</a:t>
            </a:fld>
            <a:endParaRPr lang="en-US" altLang="ja-JP"/>
          </a:p>
        </p:txBody>
      </p:sp>
    </p:spTree>
    <p:extLst>
      <p:ext uri="{BB962C8B-B14F-4D97-AF65-F5344CB8AC3E}">
        <p14:creationId xmlns:p14="http://schemas.microsoft.com/office/powerpoint/2010/main" val="34991740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82328" y="457200"/>
            <a:ext cx="3194943" cy="1600200"/>
          </a:xfrm>
        </p:spPr>
        <p:txBody>
          <a:bodyPr anchor="b"/>
          <a:lstStyle>
            <a:lvl1pPr>
              <a:defRPr sz="2600"/>
            </a:lvl1pPr>
          </a:lstStyle>
          <a:p>
            <a:r>
              <a:rPr kumimoji="1" lang="ja-JP" altLang="en-US"/>
              <a:t>マスター タイトルの書式設定</a:t>
            </a:r>
          </a:p>
        </p:txBody>
      </p:sp>
      <p:sp>
        <p:nvSpPr>
          <p:cNvPr id="3" name="図プレースホルダー 2"/>
          <p:cNvSpPr>
            <a:spLocks noGrp="1"/>
          </p:cNvSpPr>
          <p:nvPr>
            <p:ph type="pic" idx="1"/>
          </p:nvPr>
        </p:nvSpPr>
        <p:spPr>
          <a:xfrm>
            <a:off x="4211340" y="987426"/>
            <a:ext cx="5014913" cy="4873625"/>
          </a:xfrm>
        </p:spPr>
        <p:txBody>
          <a:bodyPr/>
          <a:lstStyle>
            <a:lvl1pPr marL="0" indent="0">
              <a:buNone/>
              <a:defRPr sz="2600"/>
            </a:lvl1pPr>
            <a:lvl2pPr marL="371475" indent="0">
              <a:buNone/>
              <a:defRPr sz="2275"/>
            </a:lvl2pPr>
            <a:lvl3pPr marL="742950" indent="0">
              <a:buNone/>
              <a:defRPr sz="1950"/>
            </a:lvl3pPr>
            <a:lvl4pPr marL="1114425" indent="0">
              <a:buNone/>
              <a:defRPr sz="1625"/>
            </a:lvl4pPr>
            <a:lvl5pPr marL="1485900" indent="0">
              <a:buNone/>
              <a:defRPr sz="1625"/>
            </a:lvl5pPr>
            <a:lvl6pPr marL="1857375" indent="0">
              <a:buNone/>
              <a:defRPr sz="1625"/>
            </a:lvl6pPr>
            <a:lvl7pPr marL="2228850" indent="0">
              <a:buNone/>
              <a:defRPr sz="1625"/>
            </a:lvl7pPr>
            <a:lvl8pPr marL="2600325" indent="0">
              <a:buNone/>
              <a:defRPr sz="1625"/>
            </a:lvl8pPr>
            <a:lvl9pPr marL="2971800" indent="0">
              <a:buNone/>
              <a:defRPr sz="1625"/>
            </a:lvl9pPr>
          </a:lstStyle>
          <a:p>
            <a:endParaRPr kumimoji="1" lang="ja-JP" altLang="en-US"/>
          </a:p>
        </p:txBody>
      </p:sp>
      <p:sp>
        <p:nvSpPr>
          <p:cNvPr id="4" name="テキスト プレースホルダー 3"/>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pPr>
              <a:defRPr/>
            </a:pPr>
            <a:endParaRPr lang="en-US" altLang="ja-JP"/>
          </a:p>
        </p:txBody>
      </p:sp>
      <p:sp>
        <p:nvSpPr>
          <p:cNvPr id="6" name="フッター プレースホルダー 5"/>
          <p:cNvSpPr>
            <a:spLocks noGrp="1"/>
          </p:cNvSpPr>
          <p:nvPr>
            <p:ph type="ftr" sz="quarter" idx="11"/>
          </p:nvPr>
        </p:nvSpPr>
        <p:spPr/>
        <p:txBody>
          <a:bodyPr/>
          <a:lstStyle/>
          <a:p>
            <a:pPr>
              <a:defRPr/>
            </a:pPr>
            <a:endParaRPr lang="en-US" altLang="ja-JP"/>
          </a:p>
        </p:txBody>
      </p:sp>
      <p:sp>
        <p:nvSpPr>
          <p:cNvPr id="7" name="スライド番号プレースホルダー 6"/>
          <p:cNvSpPr>
            <a:spLocks noGrp="1"/>
          </p:cNvSpPr>
          <p:nvPr>
            <p:ph type="sldNum" sz="quarter" idx="12"/>
          </p:nvPr>
        </p:nvSpPr>
        <p:spPr/>
        <p:txBody>
          <a:bodyPr/>
          <a:lstStyle/>
          <a:p>
            <a:pPr>
              <a:defRPr/>
            </a:pPr>
            <a:fld id="{4BC7F29D-1E5D-49AC-A552-DABCE210D0FF}" type="slidenum">
              <a:rPr lang="en-US" altLang="ja-JP" smtClean="0"/>
              <a:pPr>
                <a:defRPr/>
              </a:pPr>
              <a:t>‹#›</a:t>
            </a:fld>
            <a:endParaRPr lang="en-US" altLang="ja-JP"/>
          </a:p>
        </p:txBody>
      </p:sp>
    </p:spTree>
    <p:extLst>
      <p:ext uri="{BB962C8B-B14F-4D97-AF65-F5344CB8AC3E}">
        <p14:creationId xmlns:p14="http://schemas.microsoft.com/office/powerpoint/2010/main" val="41707699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81038" y="6356351"/>
            <a:ext cx="2228850" cy="365125"/>
          </a:xfrm>
          <a:prstGeom prst="rect">
            <a:avLst/>
          </a:prstGeom>
        </p:spPr>
        <p:txBody>
          <a:bodyPr vert="horz" lIns="91440" tIns="45720" rIns="91440" bIns="45720" rtlCol="0" anchor="ctr"/>
          <a:lstStyle>
            <a:lvl1pPr algn="l">
              <a:defRPr sz="975">
                <a:solidFill>
                  <a:schemeClr val="tx1">
                    <a:tint val="75000"/>
                  </a:schemeClr>
                </a:solidFill>
              </a:defRPr>
            </a:lvl1pPr>
          </a:lstStyle>
          <a:p>
            <a:pPr>
              <a:defRPr/>
            </a:pPr>
            <a:endParaRPr lang="en-US" altLang="ja-JP"/>
          </a:p>
        </p:txBody>
      </p:sp>
      <p:sp>
        <p:nvSpPr>
          <p:cNvPr id="5" name="フッター プレースホルダー 4"/>
          <p:cNvSpPr>
            <a:spLocks noGrp="1"/>
          </p:cNvSpPr>
          <p:nvPr>
            <p:ph type="ftr" sz="quarter" idx="3"/>
          </p:nvPr>
        </p:nvSpPr>
        <p:spPr>
          <a:xfrm>
            <a:off x="3281363" y="6356351"/>
            <a:ext cx="3343275" cy="365125"/>
          </a:xfrm>
          <a:prstGeom prst="rect">
            <a:avLst/>
          </a:prstGeom>
        </p:spPr>
        <p:txBody>
          <a:bodyPr vert="horz" lIns="91440" tIns="45720" rIns="91440" bIns="45720" rtlCol="0" anchor="ctr"/>
          <a:lstStyle>
            <a:lvl1pPr algn="ctr">
              <a:defRPr sz="975">
                <a:solidFill>
                  <a:schemeClr val="tx1">
                    <a:tint val="75000"/>
                  </a:schemeClr>
                </a:solidFill>
              </a:defRPr>
            </a:lvl1pPr>
          </a:lstStyle>
          <a:p>
            <a:pPr>
              <a:defRPr/>
            </a:pPr>
            <a:endParaRPr lang="en-US" altLang="ja-JP"/>
          </a:p>
        </p:txBody>
      </p:sp>
      <p:sp>
        <p:nvSpPr>
          <p:cNvPr id="6" name="スライド番号プレースホルダー 5"/>
          <p:cNvSpPr>
            <a:spLocks noGrp="1"/>
          </p:cNvSpPr>
          <p:nvPr>
            <p:ph type="sldNum" sz="quarter" idx="4"/>
          </p:nvPr>
        </p:nvSpPr>
        <p:spPr>
          <a:xfrm>
            <a:off x="6996113" y="6356351"/>
            <a:ext cx="2228850" cy="365125"/>
          </a:xfrm>
          <a:prstGeom prst="rect">
            <a:avLst/>
          </a:prstGeom>
        </p:spPr>
        <p:txBody>
          <a:bodyPr vert="horz" lIns="91440" tIns="45720" rIns="91440" bIns="45720" rtlCol="0" anchor="ctr"/>
          <a:lstStyle>
            <a:lvl1pPr algn="r">
              <a:defRPr sz="975">
                <a:solidFill>
                  <a:schemeClr val="tx1">
                    <a:tint val="75000"/>
                  </a:schemeClr>
                </a:solidFill>
              </a:defRPr>
            </a:lvl1pPr>
          </a:lstStyle>
          <a:p>
            <a:pPr>
              <a:defRPr/>
            </a:pPr>
            <a:fld id="{74C10710-27DA-40DE-A903-AE5782C82DE8}" type="slidenum">
              <a:rPr lang="en-US" altLang="ja-JP" smtClean="0"/>
              <a:pPr>
                <a:defRPr/>
              </a:pPr>
              <a:t>‹#›</a:t>
            </a:fld>
            <a:endParaRPr lang="en-US" altLang="ja-JP"/>
          </a:p>
        </p:txBody>
      </p:sp>
    </p:spTree>
    <p:extLst>
      <p:ext uri="{BB962C8B-B14F-4D97-AF65-F5344CB8AC3E}">
        <p14:creationId xmlns:p14="http://schemas.microsoft.com/office/powerpoint/2010/main" val="3450179412"/>
      </p:ext>
    </p:extLst>
  </p:cSld>
  <p:clrMap bg1="lt1" tx1="dk1" bg2="lt2" tx2="dk2" accent1="accent1" accent2="accent2" accent3="accent3" accent4="accent4" accent5="accent5" accent6="accent6" hlink="hlink" folHlink="folHlink"/>
  <p:sldLayoutIdLst>
    <p:sldLayoutId id="2147483889" r:id="rId1"/>
    <p:sldLayoutId id="2147483890" r:id="rId2"/>
    <p:sldLayoutId id="2147483891" r:id="rId3"/>
    <p:sldLayoutId id="2147483892" r:id="rId4"/>
    <p:sldLayoutId id="2147483893" r:id="rId5"/>
    <p:sldLayoutId id="2147483894" r:id="rId6"/>
    <p:sldLayoutId id="2147483895" r:id="rId7"/>
    <p:sldLayoutId id="2147483896" r:id="rId8"/>
    <p:sldLayoutId id="2147483897" r:id="rId9"/>
    <p:sldLayoutId id="2147483898" r:id="rId10"/>
    <p:sldLayoutId id="2147483899" r:id="rId11"/>
  </p:sldLayoutIdLst>
  <p:hf hdr="0" ftr="0" dt="0"/>
  <p:txStyles>
    <p:titleStyle>
      <a:lvl1pPr algn="l" defTabSz="742950" rtl="0" eaLnBrk="1" latinLnBrk="0" hangingPunct="1">
        <a:lnSpc>
          <a:spcPct val="90000"/>
        </a:lnSpc>
        <a:spcBef>
          <a:spcPct val="0"/>
        </a:spcBef>
        <a:buNone/>
        <a:defRPr kumimoji="1" sz="3575" kern="1200">
          <a:solidFill>
            <a:schemeClr val="tx1"/>
          </a:solidFill>
          <a:latin typeface="+mj-lt"/>
          <a:ea typeface="+mj-ea"/>
          <a:cs typeface="+mj-cs"/>
        </a:defRPr>
      </a:lvl1pPr>
    </p:titleStyle>
    <p:bodyStyle>
      <a:lvl1pPr marL="185738" indent="-185738" algn="l" defTabSz="742950" rtl="0" eaLnBrk="1" latinLnBrk="0" hangingPunct="1">
        <a:lnSpc>
          <a:spcPct val="90000"/>
        </a:lnSpc>
        <a:spcBef>
          <a:spcPts val="813"/>
        </a:spcBef>
        <a:buFont typeface="Arial" panose="020B0604020202020204" pitchFamily="34" charset="0"/>
        <a:buChar char="•"/>
        <a:defRPr kumimoji="1" sz="2275" kern="1200">
          <a:solidFill>
            <a:schemeClr val="tx1"/>
          </a:solidFill>
          <a:latin typeface="+mn-lt"/>
          <a:ea typeface="+mn-ea"/>
          <a:cs typeface="+mn-cs"/>
        </a:defRPr>
      </a:lvl1pPr>
      <a:lvl2pPr marL="557213" indent="-185738" algn="l" defTabSz="742950" rtl="0" eaLnBrk="1" latinLnBrk="0" hangingPunct="1">
        <a:lnSpc>
          <a:spcPct val="90000"/>
        </a:lnSpc>
        <a:spcBef>
          <a:spcPts val="406"/>
        </a:spcBef>
        <a:buFont typeface="Arial" panose="020B0604020202020204" pitchFamily="34" charset="0"/>
        <a:buChar char="•"/>
        <a:defRPr kumimoji="1" sz="1950" kern="1200">
          <a:solidFill>
            <a:schemeClr val="tx1"/>
          </a:solidFill>
          <a:latin typeface="+mn-lt"/>
          <a:ea typeface="+mn-ea"/>
          <a:cs typeface="+mn-cs"/>
        </a:defRPr>
      </a:lvl2pPr>
      <a:lvl3pPr marL="928688" indent="-185738" algn="l" defTabSz="742950" rtl="0" eaLnBrk="1" latinLnBrk="0" hangingPunct="1">
        <a:lnSpc>
          <a:spcPct val="90000"/>
        </a:lnSpc>
        <a:spcBef>
          <a:spcPts val="406"/>
        </a:spcBef>
        <a:buFont typeface="Arial" panose="020B0604020202020204" pitchFamily="34" charset="0"/>
        <a:buChar char="•"/>
        <a:defRPr kumimoji="1" sz="1625" kern="1200">
          <a:solidFill>
            <a:schemeClr val="tx1"/>
          </a:solidFill>
          <a:latin typeface="+mn-lt"/>
          <a:ea typeface="+mn-ea"/>
          <a:cs typeface="+mn-cs"/>
        </a:defRPr>
      </a:lvl3pPr>
      <a:lvl4pPr marL="13001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4pPr>
      <a:lvl5pPr marL="16716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5pPr>
      <a:lvl6pPr marL="204311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9pPr>
    </p:bodyStyle>
    <p:otherStyle>
      <a:defPPr>
        <a:defRPr lang="ja-JP"/>
      </a:defPPr>
      <a:lvl1pPr marL="0" algn="l" defTabSz="742950" rtl="0" eaLnBrk="1" latinLnBrk="0" hangingPunct="1">
        <a:defRPr kumimoji="1" sz="1463" kern="1200">
          <a:solidFill>
            <a:schemeClr val="tx1"/>
          </a:solidFill>
          <a:latin typeface="+mn-lt"/>
          <a:ea typeface="+mn-ea"/>
          <a:cs typeface="+mn-cs"/>
        </a:defRPr>
      </a:lvl1pPr>
      <a:lvl2pPr marL="371475" algn="l" defTabSz="742950" rtl="0" eaLnBrk="1" latinLnBrk="0" hangingPunct="1">
        <a:defRPr kumimoji="1" sz="1463" kern="1200">
          <a:solidFill>
            <a:schemeClr val="tx1"/>
          </a:solidFill>
          <a:latin typeface="+mn-lt"/>
          <a:ea typeface="+mn-ea"/>
          <a:cs typeface="+mn-cs"/>
        </a:defRPr>
      </a:lvl2pPr>
      <a:lvl3pPr marL="742950" algn="l" defTabSz="742950" rtl="0" eaLnBrk="1" latinLnBrk="0" hangingPunct="1">
        <a:defRPr kumimoji="1" sz="1463" kern="1200">
          <a:solidFill>
            <a:schemeClr val="tx1"/>
          </a:solidFill>
          <a:latin typeface="+mn-lt"/>
          <a:ea typeface="+mn-ea"/>
          <a:cs typeface="+mn-cs"/>
        </a:defRPr>
      </a:lvl3pPr>
      <a:lvl4pPr marL="1114425" algn="l" defTabSz="742950" rtl="0" eaLnBrk="1" latinLnBrk="0" hangingPunct="1">
        <a:defRPr kumimoji="1" sz="1463" kern="1200">
          <a:solidFill>
            <a:schemeClr val="tx1"/>
          </a:solidFill>
          <a:latin typeface="+mn-lt"/>
          <a:ea typeface="+mn-ea"/>
          <a:cs typeface="+mn-cs"/>
        </a:defRPr>
      </a:lvl4pPr>
      <a:lvl5pPr marL="1485900" algn="l" defTabSz="742950" rtl="0" eaLnBrk="1" latinLnBrk="0" hangingPunct="1">
        <a:defRPr kumimoji="1" sz="1463" kern="1200">
          <a:solidFill>
            <a:schemeClr val="tx1"/>
          </a:solidFill>
          <a:latin typeface="+mn-lt"/>
          <a:ea typeface="+mn-ea"/>
          <a:cs typeface="+mn-cs"/>
        </a:defRPr>
      </a:lvl5pPr>
      <a:lvl6pPr marL="1857375" algn="l" defTabSz="742950" rtl="0" eaLnBrk="1" latinLnBrk="0" hangingPunct="1">
        <a:defRPr kumimoji="1" sz="1463" kern="1200">
          <a:solidFill>
            <a:schemeClr val="tx1"/>
          </a:solidFill>
          <a:latin typeface="+mn-lt"/>
          <a:ea typeface="+mn-ea"/>
          <a:cs typeface="+mn-cs"/>
        </a:defRPr>
      </a:lvl6pPr>
      <a:lvl7pPr marL="2228850" algn="l" defTabSz="742950" rtl="0" eaLnBrk="1" latinLnBrk="0" hangingPunct="1">
        <a:defRPr kumimoji="1" sz="1463" kern="1200">
          <a:solidFill>
            <a:schemeClr val="tx1"/>
          </a:solidFill>
          <a:latin typeface="+mn-lt"/>
          <a:ea typeface="+mn-ea"/>
          <a:cs typeface="+mn-cs"/>
        </a:defRPr>
      </a:lvl7pPr>
      <a:lvl8pPr marL="2600325" algn="l" defTabSz="742950" rtl="0" eaLnBrk="1" latinLnBrk="0" hangingPunct="1">
        <a:defRPr kumimoji="1" sz="1463" kern="1200">
          <a:solidFill>
            <a:schemeClr val="tx1"/>
          </a:solidFill>
          <a:latin typeface="+mn-lt"/>
          <a:ea typeface="+mn-ea"/>
          <a:cs typeface="+mn-cs"/>
        </a:defRPr>
      </a:lvl8pPr>
      <a:lvl9pPr marL="2971800" algn="l" defTabSz="742950" rtl="0" eaLnBrk="1" latinLnBrk="0" hangingPunct="1">
        <a:defRPr kumimoji="1" sz="146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344488" y="1196752"/>
            <a:ext cx="9289032" cy="3240360"/>
          </a:xfrm>
        </p:spPr>
        <p:txBody>
          <a:bodyPr>
            <a:normAutofit/>
          </a:bodyPr>
          <a:lstStyle/>
          <a:p>
            <a:r>
              <a:rPr lang="en-US" altLang="ja-JP" sz="54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5400">
                <a:latin typeface="メイリオ" panose="020B0604030504040204" pitchFamily="50" charset="-128"/>
                <a:ea typeface="メイリオ" panose="020B0604030504040204" pitchFamily="50" charset="-128"/>
                <a:cs typeface="メイリオ" panose="020B0604030504040204" pitchFamily="50" charset="-128"/>
              </a:rPr>
              <a:t>個別説明</a:t>
            </a:r>
            <a:r>
              <a:rPr lang="en-US" altLang="ja-JP" sz="5400">
                <a:latin typeface="メイリオ" panose="020B0604030504040204" pitchFamily="50" charset="-128"/>
                <a:ea typeface="メイリオ" panose="020B0604030504040204" pitchFamily="50" charset="-128"/>
                <a:cs typeface="メイリオ" panose="020B0604030504040204" pitchFamily="50" charset="-128"/>
              </a:rPr>
              <a:t>】</a:t>
            </a:r>
            <a:br>
              <a:rPr lang="en-US" altLang="ja-JP" sz="5400">
                <a:latin typeface="メイリオ" panose="020B0604030504040204" pitchFamily="50" charset="-128"/>
                <a:ea typeface="メイリオ" panose="020B0604030504040204" pitchFamily="50" charset="-128"/>
                <a:cs typeface="メイリオ" panose="020B0604030504040204" pitchFamily="50" charset="-128"/>
              </a:rPr>
            </a:br>
            <a:r>
              <a:rPr lang="ja-JP" altLang="en-US" sz="5400" dirty="0">
                <a:latin typeface="メイリオ" panose="020B0604030504040204" pitchFamily="50" charset="-128"/>
                <a:ea typeface="メイリオ" panose="020B0604030504040204" pitchFamily="50" charset="-128"/>
                <a:cs typeface="メイリオ" panose="020B0604030504040204" pitchFamily="50" charset="-128"/>
              </a:rPr>
              <a:t>ベビーシッターに係る</a:t>
            </a:r>
            <a:br>
              <a:rPr lang="en-US" altLang="ja-JP" sz="5400" dirty="0">
                <a:latin typeface="メイリオ" panose="020B0604030504040204" pitchFamily="50" charset="-128"/>
                <a:ea typeface="メイリオ" panose="020B0604030504040204" pitchFamily="50" charset="-128"/>
                <a:cs typeface="メイリオ" panose="020B0604030504040204" pitchFamily="50" charset="-128"/>
              </a:rPr>
            </a:br>
            <a:r>
              <a:rPr lang="ja-JP" altLang="en-US" sz="5400" dirty="0">
                <a:latin typeface="メイリオ" panose="020B0604030504040204" pitchFamily="50" charset="-128"/>
                <a:ea typeface="メイリオ" panose="020B0604030504040204" pitchFamily="50" charset="-128"/>
                <a:cs typeface="メイリオ" panose="020B0604030504040204" pitchFamily="50" charset="-128"/>
              </a:rPr>
              <a:t>無償化要件について</a:t>
            </a:r>
            <a:endParaRPr kumimoji="1" lang="ja-JP" altLang="en-US" sz="36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 name="テキスト ボックス 3"/>
          <p:cNvSpPr txBox="1"/>
          <p:nvPr/>
        </p:nvSpPr>
        <p:spPr>
          <a:xfrm>
            <a:off x="7401272" y="409338"/>
            <a:ext cx="1872208" cy="400110"/>
          </a:xfrm>
          <a:prstGeom prst="rect">
            <a:avLst/>
          </a:prstGeom>
          <a:noFill/>
          <a:ln>
            <a:solidFill>
              <a:schemeClr val="tx1"/>
            </a:solidFill>
          </a:ln>
        </p:spPr>
        <p:txBody>
          <a:bodyPr wrap="square" rtlCol="0" anchor="b">
            <a:spAutoFit/>
          </a:bodyPr>
          <a:lstStyle/>
          <a:p>
            <a:pPr algn="ctr"/>
            <a:r>
              <a:rPr kumimoji="1" lang="ja-JP" altLang="en-US" sz="2000" dirty="0">
                <a:latin typeface="メイリオ" panose="020B0604030504040204" pitchFamily="50" charset="-128"/>
                <a:ea typeface="メイリオ" panose="020B0604030504040204" pitchFamily="50" charset="-128"/>
                <a:cs typeface="メイリオ" panose="020B0604030504040204" pitchFamily="50" charset="-128"/>
              </a:rPr>
              <a:t>資料７</a:t>
            </a:r>
          </a:p>
        </p:txBody>
      </p:sp>
    </p:spTree>
    <p:extLst>
      <p:ext uri="{BB962C8B-B14F-4D97-AF65-F5344CB8AC3E}">
        <p14:creationId xmlns:p14="http://schemas.microsoft.com/office/powerpoint/2010/main" val="40672584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正方形/長方形 21"/>
          <p:cNvSpPr/>
          <p:nvPr/>
        </p:nvSpPr>
        <p:spPr>
          <a:xfrm>
            <a:off x="0" y="116632"/>
            <a:ext cx="9906000" cy="405168"/>
          </a:xfrm>
          <a:prstGeom prst="rect">
            <a:avLst/>
          </a:prstGeom>
          <a:solidFill>
            <a:schemeClr val="accent6"/>
          </a:solidFill>
          <a:ln w="12700" cmpd="dbl">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tabLst>
                <a:tab pos="6369050" algn="l"/>
              </a:tabLst>
              <a:defRPr/>
            </a:pPr>
            <a:r>
              <a:rPr lang="ja-JP" altLang="en-US" b="1" dirty="0">
                <a:latin typeface="メイリオ" panose="020B0604030504040204" pitchFamily="50" charset="-128"/>
                <a:ea typeface="メイリオ" panose="020B0604030504040204" pitchFamily="50" charset="-128"/>
              </a:rPr>
              <a:t>ベビーシッターに係る基準</a:t>
            </a:r>
            <a:endParaRPr lang="ja-JP" altLang="en-US" sz="1400" b="1" dirty="0">
              <a:latin typeface="メイリオ" panose="020B0604030504040204" pitchFamily="50" charset="-128"/>
              <a:ea typeface="メイリオ" panose="020B0604030504040204" pitchFamily="50" charset="-128"/>
            </a:endParaRPr>
          </a:p>
        </p:txBody>
      </p:sp>
      <p:sp>
        <p:nvSpPr>
          <p:cNvPr id="23" name="角丸四角形 22"/>
          <p:cNvSpPr/>
          <p:nvPr/>
        </p:nvSpPr>
        <p:spPr>
          <a:xfrm>
            <a:off x="128464" y="851277"/>
            <a:ext cx="9539984" cy="1413982"/>
          </a:xfrm>
          <a:prstGeom prst="roundRect">
            <a:avLst>
              <a:gd name="adj" fmla="val 3640"/>
            </a:avLst>
          </a:prstGeom>
          <a:no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hangingPunct="1"/>
            <a:endParaRPr lang="ja-JP" altLang="en-US" sz="1661" dirty="0">
              <a:solidFill>
                <a:prstClr val="white"/>
              </a:solidFill>
            </a:endParaRPr>
          </a:p>
        </p:txBody>
      </p:sp>
      <p:sp>
        <p:nvSpPr>
          <p:cNvPr id="24" name="テキスト ボックス 23"/>
          <p:cNvSpPr txBox="1"/>
          <p:nvPr/>
        </p:nvSpPr>
        <p:spPr>
          <a:xfrm>
            <a:off x="56456" y="548680"/>
            <a:ext cx="1302060" cy="333661"/>
          </a:xfrm>
          <a:prstGeom prst="roundRect">
            <a:avLst>
              <a:gd name="adj" fmla="val 4186"/>
            </a:avLst>
          </a:prstGeom>
          <a:solidFill>
            <a:schemeClr val="accent6">
              <a:lumMod val="40000"/>
              <a:lumOff val="6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tIns="90000" rtlCol="0" anchor="ctr"/>
          <a:lstStyle>
            <a:defPPr>
              <a:defRPr lang="ja-JP"/>
            </a:defPPr>
            <a:lvl1pPr marL="0" algn="ctr" defTabSz="914400" eaLnBrk="1" latinLnBrk="0" hangingPunct="1">
              <a:defRPr sz="1400">
                <a:solidFill>
                  <a:prstClr val="black"/>
                </a:solidFill>
                <a:latin typeface="Meiryo UI" panose="020B0604030504040204" pitchFamily="50" charset="-128"/>
                <a:ea typeface="Meiryo UI" panose="020B0604030504040204" pitchFamily="50" charset="-128"/>
                <a:cs typeface="Meiryo UI" panose="020B0604030504040204" pitchFamily="50" charset="-128"/>
              </a:defRPr>
            </a:lvl1pPr>
            <a:lvl2pPr defTabSz="914400" eaLnBrk="1" latinLnBrk="0" hangingPunct="1">
              <a:defRPr sz="1800">
                <a:solidFill>
                  <a:schemeClr val="lt1"/>
                </a:solidFill>
                <a:latin typeface="+mn-lt"/>
                <a:ea typeface="+mn-ea"/>
              </a:defRPr>
            </a:lvl2pPr>
            <a:lvl3pPr defTabSz="914400" eaLnBrk="1" latinLnBrk="0" hangingPunct="1">
              <a:defRPr sz="1800">
                <a:solidFill>
                  <a:schemeClr val="lt1"/>
                </a:solidFill>
                <a:latin typeface="+mn-lt"/>
                <a:ea typeface="+mn-ea"/>
              </a:defRPr>
            </a:lvl3pPr>
            <a:lvl4pPr defTabSz="914400" eaLnBrk="1" latinLnBrk="0" hangingPunct="1">
              <a:defRPr sz="1800">
                <a:solidFill>
                  <a:schemeClr val="lt1"/>
                </a:solidFill>
                <a:latin typeface="+mn-lt"/>
                <a:ea typeface="+mn-ea"/>
              </a:defRPr>
            </a:lvl4pPr>
            <a:lvl5pPr defTabSz="914400" eaLnBrk="1" latinLnBrk="0" hangingPunct="1">
              <a:defRPr sz="1800">
                <a:solidFill>
                  <a:schemeClr val="lt1"/>
                </a:solidFill>
                <a:latin typeface="+mn-lt"/>
                <a:ea typeface="+mn-ea"/>
              </a:defRPr>
            </a:lvl5pPr>
            <a:lvl6pPr>
              <a:defRPr sz="1800">
                <a:solidFill>
                  <a:schemeClr val="lt1"/>
                </a:solidFill>
                <a:latin typeface="+mn-lt"/>
                <a:ea typeface="+mn-ea"/>
              </a:defRPr>
            </a:lvl6pPr>
            <a:lvl7pPr>
              <a:defRPr sz="1800">
                <a:solidFill>
                  <a:schemeClr val="lt1"/>
                </a:solidFill>
                <a:latin typeface="+mn-lt"/>
                <a:ea typeface="+mn-ea"/>
              </a:defRPr>
            </a:lvl7pPr>
            <a:lvl8pPr>
              <a:defRPr sz="1800">
                <a:solidFill>
                  <a:schemeClr val="lt1"/>
                </a:solidFill>
                <a:latin typeface="+mn-lt"/>
                <a:ea typeface="+mn-ea"/>
              </a:defRPr>
            </a:lvl8pPr>
            <a:lvl9pPr>
              <a:defRPr sz="1800">
                <a:solidFill>
                  <a:schemeClr val="lt1"/>
                </a:solidFill>
                <a:latin typeface="+mn-lt"/>
                <a:ea typeface="+mn-ea"/>
              </a:defRPr>
            </a:lvl9pPr>
          </a:lstStyle>
          <a:p>
            <a:r>
              <a:rPr lang="ja-JP" altLang="en-US" sz="1600" b="1" dirty="0">
                <a:latin typeface="メイリオ" panose="020B0604030504040204" pitchFamily="50" charset="-128"/>
                <a:ea typeface="メイリオ" panose="020B0604030504040204" pitchFamily="50" charset="-128"/>
              </a:rPr>
              <a:t>現状の基準</a:t>
            </a:r>
          </a:p>
        </p:txBody>
      </p:sp>
      <p:sp>
        <p:nvSpPr>
          <p:cNvPr id="2" name="正方形/長方形 1"/>
          <p:cNvSpPr/>
          <p:nvPr/>
        </p:nvSpPr>
        <p:spPr>
          <a:xfrm>
            <a:off x="157436" y="941820"/>
            <a:ext cx="9637564" cy="1323439"/>
          </a:xfrm>
          <a:prstGeom prst="rect">
            <a:avLst/>
          </a:prstGeom>
        </p:spPr>
        <p:txBody>
          <a:bodyPr wrap="square">
            <a:spAutoFit/>
          </a:bodyPr>
          <a:lstStyle/>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〇保育士又は看護師の配置が望ましい。</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〇５年に１回程度研修を受講することが望ましい（具体的な研修の内容・時間等の基準無し。）</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〇指導監査は必要と判断する場合に実施（通常の認可外保育施設は原則年１回以上）</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 name="スライド番号プレースホルダー 2"/>
          <p:cNvSpPr>
            <a:spLocks noGrp="1"/>
          </p:cNvSpPr>
          <p:nvPr>
            <p:ph type="sldNum" sz="quarter" idx="12"/>
          </p:nvPr>
        </p:nvSpPr>
        <p:spPr>
          <a:xfrm>
            <a:off x="7227628" y="6283165"/>
            <a:ext cx="2228850" cy="365125"/>
          </a:xfrm>
        </p:spPr>
        <p:txBody>
          <a:bodyPr/>
          <a:lstStyle/>
          <a:p>
            <a:pPr>
              <a:defRPr/>
            </a:pPr>
            <a:fld id="{9A0B158B-7A8D-4B00-B002-C18F71BCD079}" type="slidenum">
              <a:rPr lang="en-US" altLang="ja-JP" smtClean="0"/>
              <a:pPr>
                <a:defRPr/>
              </a:pPr>
              <a:t>1</a:t>
            </a:fld>
            <a:endParaRPr lang="en-US" altLang="ja-JP"/>
          </a:p>
        </p:txBody>
      </p:sp>
      <p:sp>
        <p:nvSpPr>
          <p:cNvPr id="13" name="下矢印 55">
            <a:extLst>
              <a:ext uri="{FF2B5EF4-FFF2-40B4-BE49-F238E27FC236}">
                <a16:creationId xmlns:a16="http://schemas.microsoft.com/office/drawing/2014/main" id="{DDAD6007-4EA4-448A-ACB1-89640ADCBE3A}"/>
              </a:ext>
            </a:extLst>
          </p:cNvPr>
          <p:cNvSpPr/>
          <p:nvPr/>
        </p:nvSpPr>
        <p:spPr>
          <a:xfrm>
            <a:off x="190092" y="2299611"/>
            <a:ext cx="753126" cy="295125"/>
          </a:xfrm>
          <a:prstGeom prst="downArrow">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a:extLst>
              <a:ext uri="{FF2B5EF4-FFF2-40B4-BE49-F238E27FC236}">
                <a16:creationId xmlns:a16="http://schemas.microsoft.com/office/drawing/2014/main" id="{FE6664B4-06E2-41AF-85CE-0397124B5720}"/>
              </a:ext>
            </a:extLst>
          </p:cNvPr>
          <p:cNvSpPr txBox="1"/>
          <p:nvPr/>
        </p:nvSpPr>
        <p:spPr>
          <a:xfrm>
            <a:off x="1064568" y="2294699"/>
            <a:ext cx="8962038" cy="338554"/>
          </a:xfrm>
          <a:prstGeom prst="rect">
            <a:avLst/>
          </a:prstGeom>
          <a:noFill/>
        </p:spPr>
        <p:txBody>
          <a:bodyPr wrap="square" rtlCol="0">
            <a:spAutoFit/>
          </a:bodyPr>
          <a:lstStyle/>
          <a:p>
            <a:r>
              <a:rPr kumimoji="1" lang="ja-JP" altLang="en-US" sz="1600" dirty="0">
                <a:latin typeface="メイリオ" panose="020B0604030504040204" pitchFamily="50" charset="-128"/>
                <a:ea typeface="メイリオ" panose="020B0604030504040204" pitchFamily="50" charset="-128"/>
              </a:rPr>
              <a:t>社会保障審議会児童部会に設置された専門委員会にて議論（</a:t>
            </a:r>
            <a:r>
              <a:rPr kumimoji="1" lang="en-US" altLang="ja-JP" sz="1600" dirty="0">
                <a:latin typeface="メイリオ" panose="020B0604030504040204" pitchFamily="50" charset="-128"/>
                <a:ea typeface="メイリオ" panose="020B0604030504040204" pitchFamily="50" charset="-128"/>
              </a:rPr>
              <a:t>7</a:t>
            </a:r>
            <a:r>
              <a:rPr kumimoji="1" lang="ja-JP" altLang="en-US" sz="1600" dirty="0">
                <a:latin typeface="メイリオ" panose="020B0604030504040204" pitchFamily="50" charset="-128"/>
                <a:ea typeface="メイリオ" panose="020B0604030504040204" pitchFamily="50" charset="-128"/>
              </a:rPr>
              <a:t>月</a:t>
            </a:r>
            <a:r>
              <a:rPr kumimoji="1" lang="en-US" altLang="ja-JP" sz="1600" dirty="0">
                <a:latin typeface="メイリオ" panose="020B0604030504040204" pitchFamily="50" charset="-128"/>
                <a:ea typeface="メイリオ" panose="020B0604030504040204" pitchFamily="50" charset="-128"/>
              </a:rPr>
              <a:t>10</a:t>
            </a:r>
            <a:r>
              <a:rPr kumimoji="1" lang="ja-JP" altLang="en-US" sz="1600" dirty="0">
                <a:latin typeface="メイリオ" panose="020B0604030504040204" pitchFamily="50" charset="-128"/>
                <a:ea typeface="メイリオ" panose="020B0604030504040204" pitchFamily="50" charset="-128"/>
              </a:rPr>
              <a:t>日とりまとめ）</a:t>
            </a:r>
          </a:p>
        </p:txBody>
      </p:sp>
      <p:sp>
        <p:nvSpPr>
          <p:cNvPr id="21" name="角丸四角形 22">
            <a:extLst>
              <a:ext uri="{FF2B5EF4-FFF2-40B4-BE49-F238E27FC236}">
                <a16:creationId xmlns:a16="http://schemas.microsoft.com/office/drawing/2014/main" id="{9F80718E-F587-4B67-B352-B0DA81E5E60B}"/>
              </a:ext>
            </a:extLst>
          </p:cNvPr>
          <p:cNvSpPr/>
          <p:nvPr/>
        </p:nvSpPr>
        <p:spPr>
          <a:xfrm>
            <a:off x="128464" y="2939507"/>
            <a:ext cx="9649072" cy="3774477"/>
          </a:xfrm>
          <a:prstGeom prst="roundRect">
            <a:avLst>
              <a:gd name="adj" fmla="val 3640"/>
            </a:avLst>
          </a:prstGeom>
          <a:no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hangingPunct="1"/>
            <a:endParaRPr lang="ja-JP" altLang="en-US" sz="1661" dirty="0">
              <a:solidFill>
                <a:prstClr val="white"/>
              </a:solidFill>
            </a:endParaRPr>
          </a:p>
        </p:txBody>
      </p:sp>
      <p:sp>
        <p:nvSpPr>
          <p:cNvPr id="25" name="テキスト ボックス 24">
            <a:extLst>
              <a:ext uri="{FF2B5EF4-FFF2-40B4-BE49-F238E27FC236}">
                <a16:creationId xmlns:a16="http://schemas.microsoft.com/office/drawing/2014/main" id="{F7B9BE7D-7EAC-401A-84D0-8863C730E4BF}"/>
              </a:ext>
            </a:extLst>
          </p:cNvPr>
          <p:cNvSpPr txBox="1"/>
          <p:nvPr/>
        </p:nvSpPr>
        <p:spPr>
          <a:xfrm>
            <a:off x="56456" y="2636912"/>
            <a:ext cx="6840760" cy="333661"/>
          </a:xfrm>
          <a:prstGeom prst="roundRect">
            <a:avLst>
              <a:gd name="adj" fmla="val 4186"/>
            </a:avLst>
          </a:prstGeom>
          <a:solidFill>
            <a:schemeClr val="accent6">
              <a:lumMod val="40000"/>
              <a:lumOff val="6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tIns="90000" rtlCol="0" anchor="ctr"/>
          <a:lstStyle>
            <a:defPPr>
              <a:defRPr lang="ja-JP"/>
            </a:defPPr>
            <a:lvl1pPr marL="0" algn="ctr" defTabSz="914400" eaLnBrk="1" latinLnBrk="0" hangingPunct="1">
              <a:defRPr sz="1400">
                <a:solidFill>
                  <a:prstClr val="black"/>
                </a:solidFill>
                <a:latin typeface="Meiryo UI" panose="020B0604030504040204" pitchFamily="50" charset="-128"/>
                <a:ea typeface="Meiryo UI" panose="020B0604030504040204" pitchFamily="50" charset="-128"/>
                <a:cs typeface="Meiryo UI" panose="020B0604030504040204" pitchFamily="50" charset="-128"/>
              </a:defRPr>
            </a:lvl1pPr>
            <a:lvl2pPr defTabSz="914400" eaLnBrk="1" latinLnBrk="0" hangingPunct="1">
              <a:defRPr sz="1800">
                <a:solidFill>
                  <a:schemeClr val="lt1"/>
                </a:solidFill>
                <a:latin typeface="+mn-lt"/>
                <a:ea typeface="+mn-ea"/>
              </a:defRPr>
            </a:lvl2pPr>
            <a:lvl3pPr defTabSz="914400" eaLnBrk="1" latinLnBrk="0" hangingPunct="1">
              <a:defRPr sz="1800">
                <a:solidFill>
                  <a:schemeClr val="lt1"/>
                </a:solidFill>
                <a:latin typeface="+mn-lt"/>
                <a:ea typeface="+mn-ea"/>
              </a:defRPr>
            </a:lvl3pPr>
            <a:lvl4pPr defTabSz="914400" eaLnBrk="1" latinLnBrk="0" hangingPunct="1">
              <a:defRPr sz="1800">
                <a:solidFill>
                  <a:schemeClr val="lt1"/>
                </a:solidFill>
                <a:latin typeface="+mn-lt"/>
                <a:ea typeface="+mn-ea"/>
              </a:defRPr>
            </a:lvl4pPr>
            <a:lvl5pPr defTabSz="914400" eaLnBrk="1" latinLnBrk="0" hangingPunct="1">
              <a:defRPr sz="1800">
                <a:solidFill>
                  <a:schemeClr val="lt1"/>
                </a:solidFill>
                <a:latin typeface="+mn-lt"/>
                <a:ea typeface="+mn-ea"/>
              </a:defRPr>
            </a:lvl5pPr>
            <a:lvl6pPr>
              <a:defRPr sz="1800">
                <a:solidFill>
                  <a:schemeClr val="lt1"/>
                </a:solidFill>
                <a:latin typeface="+mn-lt"/>
                <a:ea typeface="+mn-ea"/>
              </a:defRPr>
            </a:lvl6pPr>
            <a:lvl7pPr>
              <a:defRPr sz="1800">
                <a:solidFill>
                  <a:schemeClr val="lt1"/>
                </a:solidFill>
                <a:latin typeface="+mn-lt"/>
                <a:ea typeface="+mn-ea"/>
              </a:defRPr>
            </a:lvl7pPr>
            <a:lvl8pPr>
              <a:defRPr sz="1800">
                <a:solidFill>
                  <a:schemeClr val="lt1"/>
                </a:solidFill>
                <a:latin typeface="+mn-lt"/>
                <a:ea typeface="+mn-ea"/>
              </a:defRPr>
            </a:lvl8pPr>
            <a:lvl9pPr>
              <a:defRPr sz="1800">
                <a:solidFill>
                  <a:schemeClr val="lt1"/>
                </a:solidFill>
                <a:latin typeface="+mn-lt"/>
                <a:ea typeface="+mn-ea"/>
              </a:defRPr>
            </a:lvl9pPr>
          </a:lstStyle>
          <a:p>
            <a:r>
              <a:rPr lang="ja-JP" altLang="en-US" sz="1600" b="1" dirty="0">
                <a:latin typeface="メイリオ" panose="020B0604030504040204" pitchFamily="50" charset="-128"/>
                <a:ea typeface="メイリオ" panose="020B0604030504040204" pitchFamily="50" charset="-128"/>
              </a:rPr>
              <a:t>議論の内容（こちらを踏まえ、今後指導監督基準が改正される予定）</a:t>
            </a:r>
          </a:p>
        </p:txBody>
      </p:sp>
      <p:sp>
        <p:nvSpPr>
          <p:cNvPr id="26" name="正方形/長方形 25">
            <a:extLst>
              <a:ext uri="{FF2B5EF4-FFF2-40B4-BE49-F238E27FC236}">
                <a16:creationId xmlns:a16="http://schemas.microsoft.com/office/drawing/2014/main" id="{D32C0680-7D6E-4E39-94B3-9789BC21BDC6}"/>
              </a:ext>
            </a:extLst>
          </p:cNvPr>
          <p:cNvSpPr/>
          <p:nvPr/>
        </p:nvSpPr>
        <p:spPr>
          <a:xfrm>
            <a:off x="194516" y="3006244"/>
            <a:ext cx="9583020" cy="3785652"/>
          </a:xfrm>
          <a:prstGeom prst="rect">
            <a:avLst/>
          </a:prstGeom>
        </p:spPr>
        <p:txBody>
          <a:bodyPr wrap="square">
            <a:spAutoFit/>
          </a:bodyPr>
          <a:lstStyle/>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〇保育士又は看護師の資格を有しない保育従事者について一定の研修受講を要件（令和元年１０月１日</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から。速やかな研修受講が必要）とすることが適当</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〇一定の研修としては、認可の居宅訪問型保育事業で受講を求めている基礎研修の内容、すなわち </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20</a:t>
            </a: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時間程度の講義と１日以上演習の受講を求めること基本することが適当であり、具体的な研修として</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は、以下が考えられる。</a:t>
            </a: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①地方自治体が実施する認可の居宅訪問型保育事業に係る研修や子育て支援員研修（地域保育コース）</a:t>
            </a: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②全国保育サービス協会が実施する居宅訪問型保育研修</a:t>
            </a: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③民間の居宅訪問型保育事業者の自社研修や民間研修事業者が実施する居宅訪問型保育研修であって、</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①又は②と同等と認められる研修</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〇基準適合を確認し、指導監督基準等を満たす旨の証明書を発行するのは、事業者への周知期間、自治</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体の準備期間を考慮し令和２年４月１日からが適当</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〇原則年１回以上の集団指導。必要に応じ事業所に立ち入り調査。</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18631243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正方形/長方形 21"/>
          <p:cNvSpPr/>
          <p:nvPr/>
        </p:nvSpPr>
        <p:spPr>
          <a:xfrm>
            <a:off x="0" y="116632"/>
            <a:ext cx="9906000" cy="405168"/>
          </a:xfrm>
          <a:prstGeom prst="rect">
            <a:avLst/>
          </a:prstGeom>
          <a:solidFill>
            <a:schemeClr val="accent6"/>
          </a:solidFill>
          <a:ln w="12700" cmpd="dbl">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tabLst>
                <a:tab pos="6369050" algn="l"/>
              </a:tabLst>
              <a:defRPr/>
            </a:pPr>
            <a:r>
              <a:rPr lang="ja-JP" altLang="en-US" b="1" dirty="0">
                <a:latin typeface="メイリオ" panose="020B0604030504040204" pitchFamily="50" charset="-128"/>
                <a:ea typeface="メイリオ" panose="020B0604030504040204" pitchFamily="50" charset="-128"/>
              </a:rPr>
              <a:t>今後の大まかな流れと留意点</a:t>
            </a:r>
            <a:endParaRPr lang="ja-JP" altLang="en-US" sz="1400" b="1" dirty="0">
              <a:latin typeface="メイリオ" panose="020B0604030504040204" pitchFamily="50" charset="-128"/>
              <a:ea typeface="メイリオ" panose="020B0604030504040204" pitchFamily="50" charset="-128"/>
            </a:endParaRPr>
          </a:p>
        </p:txBody>
      </p:sp>
      <p:sp>
        <p:nvSpPr>
          <p:cNvPr id="23" name="角丸四角形 22"/>
          <p:cNvSpPr/>
          <p:nvPr/>
        </p:nvSpPr>
        <p:spPr>
          <a:xfrm>
            <a:off x="200472" y="923283"/>
            <a:ext cx="9539984" cy="1929653"/>
          </a:xfrm>
          <a:prstGeom prst="roundRect">
            <a:avLst>
              <a:gd name="adj" fmla="val 3640"/>
            </a:avLst>
          </a:prstGeom>
          <a:no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hangingPunct="1"/>
            <a:endParaRPr lang="ja-JP" altLang="en-US" sz="1661" dirty="0">
              <a:solidFill>
                <a:prstClr val="white"/>
              </a:solidFill>
            </a:endParaRPr>
          </a:p>
        </p:txBody>
      </p:sp>
      <p:sp>
        <p:nvSpPr>
          <p:cNvPr id="24" name="テキスト ボックス 23"/>
          <p:cNvSpPr txBox="1"/>
          <p:nvPr/>
        </p:nvSpPr>
        <p:spPr>
          <a:xfrm>
            <a:off x="128464" y="620687"/>
            <a:ext cx="2448272" cy="333661"/>
          </a:xfrm>
          <a:prstGeom prst="roundRect">
            <a:avLst>
              <a:gd name="adj" fmla="val 4186"/>
            </a:avLst>
          </a:prstGeom>
          <a:solidFill>
            <a:schemeClr val="accent6">
              <a:lumMod val="40000"/>
              <a:lumOff val="6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tIns="90000" rtlCol="0" anchor="ctr"/>
          <a:lstStyle>
            <a:defPPr>
              <a:defRPr lang="ja-JP"/>
            </a:defPPr>
            <a:lvl1pPr marL="0" algn="ctr" defTabSz="914400" eaLnBrk="1" latinLnBrk="0" hangingPunct="1">
              <a:defRPr sz="1400">
                <a:solidFill>
                  <a:prstClr val="black"/>
                </a:solidFill>
                <a:latin typeface="Meiryo UI" panose="020B0604030504040204" pitchFamily="50" charset="-128"/>
                <a:ea typeface="Meiryo UI" panose="020B0604030504040204" pitchFamily="50" charset="-128"/>
                <a:cs typeface="Meiryo UI" panose="020B0604030504040204" pitchFamily="50" charset="-128"/>
              </a:defRPr>
            </a:lvl1pPr>
            <a:lvl2pPr defTabSz="914400" eaLnBrk="1" latinLnBrk="0" hangingPunct="1">
              <a:defRPr sz="1800">
                <a:solidFill>
                  <a:schemeClr val="lt1"/>
                </a:solidFill>
                <a:latin typeface="+mn-lt"/>
                <a:ea typeface="+mn-ea"/>
              </a:defRPr>
            </a:lvl2pPr>
            <a:lvl3pPr defTabSz="914400" eaLnBrk="1" latinLnBrk="0" hangingPunct="1">
              <a:defRPr sz="1800">
                <a:solidFill>
                  <a:schemeClr val="lt1"/>
                </a:solidFill>
                <a:latin typeface="+mn-lt"/>
                <a:ea typeface="+mn-ea"/>
              </a:defRPr>
            </a:lvl3pPr>
            <a:lvl4pPr defTabSz="914400" eaLnBrk="1" latinLnBrk="0" hangingPunct="1">
              <a:defRPr sz="1800">
                <a:solidFill>
                  <a:schemeClr val="lt1"/>
                </a:solidFill>
                <a:latin typeface="+mn-lt"/>
                <a:ea typeface="+mn-ea"/>
              </a:defRPr>
            </a:lvl4pPr>
            <a:lvl5pPr defTabSz="914400" eaLnBrk="1" latinLnBrk="0" hangingPunct="1">
              <a:defRPr sz="1800">
                <a:solidFill>
                  <a:schemeClr val="lt1"/>
                </a:solidFill>
                <a:latin typeface="+mn-lt"/>
                <a:ea typeface="+mn-ea"/>
              </a:defRPr>
            </a:lvl5pPr>
            <a:lvl6pPr>
              <a:defRPr sz="1800">
                <a:solidFill>
                  <a:schemeClr val="lt1"/>
                </a:solidFill>
                <a:latin typeface="+mn-lt"/>
                <a:ea typeface="+mn-ea"/>
              </a:defRPr>
            </a:lvl6pPr>
            <a:lvl7pPr>
              <a:defRPr sz="1800">
                <a:solidFill>
                  <a:schemeClr val="lt1"/>
                </a:solidFill>
                <a:latin typeface="+mn-lt"/>
                <a:ea typeface="+mn-ea"/>
              </a:defRPr>
            </a:lvl7pPr>
            <a:lvl8pPr>
              <a:defRPr sz="1800">
                <a:solidFill>
                  <a:schemeClr val="lt1"/>
                </a:solidFill>
                <a:latin typeface="+mn-lt"/>
                <a:ea typeface="+mn-ea"/>
              </a:defRPr>
            </a:lvl8pPr>
            <a:lvl9pPr>
              <a:defRPr sz="1800">
                <a:solidFill>
                  <a:schemeClr val="lt1"/>
                </a:solidFill>
                <a:latin typeface="+mn-lt"/>
                <a:ea typeface="+mn-ea"/>
              </a:defRPr>
            </a:lvl9pPr>
          </a:lstStyle>
          <a:p>
            <a:r>
              <a:rPr lang="ja-JP" altLang="en-US" sz="1600" b="1" dirty="0">
                <a:latin typeface="メイリオ" panose="020B0604030504040204" pitchFamily="50" charset="-128"/>
                <a:ea typeface="メイリオ" panose="020B0604030504040204" pitchFamily="50" charset="-128"/>
              </a:rPr>
              <a:t>今後のおおまかな流れ</a:t>
            </a:r>
          </a:p>
        </p:txBody>
      </p:sp>
      <p:sp>
        <p:nvSpPr>
          <p:cNvPr id="2" name="正方形/長方形 1"/>
          <p:cNvSpPr/>
          <p:nvPr/>
        </p:nvSpPr>
        <p:spPr>
          <a:xfrm>
            <a:off x="229444" y="1013827"/>
            <a:ext cx="9637564" cy="1815882"/>
          </a:xfrm>
          <a:prstGeom prst="rect">
            <a:avLst/>
          </a:prstGeom>
        </p:spPr>
        <p:txBody>
          <a:bodyPr wrap="square">
            <a:spAutoFit/>
          </a:bodyPr>
          <a:lstStyle/>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〇令和元年１０月～　保育士又は看護師の資格を有していない場合は、速やかに研修を受講</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〇令和２年　４月～　本市にて基準適合を確認し、指導監督基準等を満たす旨の証明書を発行　</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〇</a:t>
            </a:r>
            <a:r>
              <a:rPr lang="ja-JP" altLang="en-US" sz="1600">
                <a:latin typeface="メイリオ" panose="020B0604030504040204" pitchFamily="50" charset="-128"/>
                <a:ea typeface="メイリオ" panose="020B0604030504040204" pitchFamily="50" charset="-128"/>
                <a:cs typeface="メイリオ" panose="020B0604030504040204" pitchFamily="50" charset="-128"/>
              </a:rPr>
              <a:t>令和</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２年１０月～　本市の条例が施行。基準を満たしていない場合は無償化の対象外となる。</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その他年１回程度、集団指導を実施（内容未定）</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 name="スライド番号プレースホルダー 2"/>
          <p:cNvSpPr>
            <a:spLocks noGrp="1"/>
          </p:cNvSpPr>
          <p:nvPr>
            <p:ph type="sldNum" sz="quarter" idx="12"/>
          </p:nvPr>
        </p:nvSpPr>
        <p:spPr/>
        <p:txBody>
          <a:bodyPr/>
          <a:lstStyle/>
          <a:p>
            <a:pPr>
              <a:defRPr/>
            </a:pPr>
            <a:fld id="{9A0B158B-7A8D-4B00-B002-C18F71BCD079}" type="slidenum">
              <a:rPr lang="en-US" altLang="ja-JP" smtClean="0"/>
              <a:pPr>
                <a:defRPr/>
              </a:pPr>
              <a:t>2</a:t>
            </a:fld>
            <a:endParaRPr lang="en-US" altLang="ja-JP"/>
          </a:p>
        </p:txBody>
      </p:sp>
      <p:sp>
        <p:nvSpPr>
          <p:cNvPr id="13" name="角丸四角形 22">
            <a:extLst>
              <a:ext uri="{FF2B5EF4-FFF2-40B4-BE49-F238E27FC236}">
                <a16:creationId xmlns:a16="http://schemas.microsoft.com/office/drawing/2014/main" id="{9FA14CEC-2520-4EDC-8C0E-6B551A3F88DB}"/>
              </a:ext>
            </a:extLst>
          </p:cNvPr>
          <p:cNvSpPr/>
          <p:nvPr/>
        </p:nvSpPr>
        <p:spPr>
          <a:xfrm>
            <a:off x="239464" y="3224810"/>
            <a:ext cx="9539984" cy="2752012"/>
          </a:xfrm>
          <a:prstGeom prst="roundRect">
            <a:avLst>
              <a:gd name="adj" fmla="val 3640"/>
            </a:avLst>
          </a:prstGeom>
          <a:no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hangingPunct="1"/>
            <a:endParaRPr lang="ja-JP" altLang="en-US" sz="1661" dirty="0">
              <a:solidFill>
                <a:prstClr val="white"/>
              </a:solidFill>
            </a:endParaRPr>
          </a:p>
        </p:txBody>
      </p:sp>
      <p:sp>
        <p:nvSpPr>
          <p:cNvPr id="14" name="テキスト ボックス 13">
            <a:extLst>
              <a:ext uri="{FF2B5EF4-FFF2-40B4-BE49-F238E27FC236}">
                <a16:creationId xmlns:a16="http://schemas.microsoft.com/office/drawing/2014/main" id="{B45949B2-B7E7-44F1-A1C8-68B877767A49}"/>
              </a:ext>
            </a:extLst>
          </p:cNvPr>
          <p:cNvSpPr txBox="1"/>
          <p:nvPr/>
        </p:nvSpPr>
        <p:spPr>
          <a:xfrm>
            <a:off x="167456" y="2922214"/>
            <a:ext cx="1545184" cy="333661"/>
          </a:xfrm>
          <a:prstGeom prst="roundRect">
            <a:avLst>
              <a:gd name="adj" fmla="val 4186"/>
            </a:avLst>
          </a:prstGeom>
          <a:solidFill>
            <a:schemeClr val="accent6">
              <a:lumMod val="40000"/>
              <a:lumOff val="6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tIns="90000" rtlCol="0" anchor="ctr"/>
          <a:lstStyle>
            <a:defPPr>
              <a:defRPr lang="ja-JP"/>
            </a:defPPr>
            <a:lvl1pPr marL="0" algn="ctr" defTabSz="914400" eaLnBrk="1" latinLnBrk="0" hangingPunct="1">
              <a:defRPr sz="1400">
                <a:solidFill>
                  <a:prstClr val="black"/>
                </a:solidFill>
                <a:latin typeface="Meiryo UI" panose="020B0604030504040204" pitchFamily="50" charset="-128"/>
                <a:ea typeface="Meiryo UI" panose="020B0604030504040204" pitchFamily="50" charset="-128"/>
                <a:cs typeface="Meiryo UI" panose="020B0604030504040204" pitchFamily="50" charset="-128"/>
              </a:defRPr>
            </a:lvl1pPr>
            <a:lvl2pPr defTabSz="914400" eaLnBrk="1" latinLnBrk="0" hangingPunct="1">
              <a:defRPr sz="1800">
                <a:solidFill>
                  <a:schemeClr val="lt1"/>
                </a:solidFill>
                <a:latin typeface="+mn-lt"/>
                <a:ea typeface="+mn-ea"/>
              </a:defRPr>
            </a:lvl2pPr>
            <a:lvl3pPr defTabSz="914400" eaLnBrk="1" latinLnBrk="0" hangingPunct="1">
              <a:defRPr sz="1800">
                <a:solidFill>
                  <a:schemeClr val="lt1"/>
                </a:solidFill>
                <a:latin typeface="+mn-lt"/>
                <a:ea typeface="+mn-ea"/>
              </a:defRPr>
            </a:lvl3pPr>
            <a:lvl4pPr defTabSz="914400" eaLnBrk="1" latinLnBrk="0" hangingPunct="1">
              <a:defRPr sz="1800">
                <a:solidFill>
                  <a:schemeClr val="lt1"/>
                </a:solidFill>
                <a:latin typeface="+mn-lt"/>
                <a:ea typeface="+mn-ea"/>
              </a:defRPr>
            </a:lvl4pPr>
            <a:lvl5pPr defTabSz="914400" eaLnBrk="1" latinLnBrk="0" hangingPunct="1">
              <a:defRPr sz="1800">
                <a:solidFill>
                  <a:schemeClr val="lt1"/>
                </a:solidFill>
                <a:latin typeface="+mn-lt"/>
                <a:ea typeface="+mn-ea"/>
              </a:defRPr>
            </a:lvl5pPr>
            <a:lvl6pPr>
              <a:defRPr sz="1800">
                <a:solidFill>
                  <a:schemeClr val="lt1"/>
                </a:solidFill>
                <a:latin typeface="+mn-lt"/>
                <a:ea typeface="+mn-ea"/>
              </a:defRPr>
            </a:lvl6pPr>
            <a:lvl7pPr>
              <a:defRPr sz="1800">
                <a:solidFill>
                  <a:schemeClr val="lt1"/>
                </a:solidFill>
                <a:latin typeface="+mn-lt"/>
                <a:ea typeface="+mn-ea"/>
              </a:defRPr>
            </a:lvl7pPr>
            <a:lvl8pPr>
              <a:defRPr sz="1800">
                <a:solidFill>
                  <a:schemeClr val="lt1"/>
                </a:solidFill>
                <a:latin typeface="+mn-lt"/>
                <a:ea typeface="+mn-ea"/>
              </a:defRPr>
            </a:lvl8pPr>
            <a:lvl9pPr>
              <a:defRPr sz="1800">
                <a:solidFill>
                  <a:schemeClr val="lt1"/>
                </a:solidFill>
                <a:latin typeface="+mn-lt"/>
                <a:ea typeface="+mn-ea"/>
              </a:defRPr>
            </a:lvl9pPr>
          </a:lstStyle>
          <a:p>
            <a:r>
              <a:rPr lang="ja-JP" altLang="en-US" sz="1600" b="1" dirty="0">
                <a:latin typeface="メイリオ" panose="020B0604030504040204" pitchFamily="50" charset="-128"/>
                <a:ea typeface="メイリオ" panose="020B0604030504040204" pitchFamily="50" charset="-128"/>
              </a:rPr>
              <a:t>留意点</a:t>
            </a:r>
          </a:p>
        </p:txBody>
      </p:sp>
      <p:sp>
        <p:nvSpPr>
          <p:cNvPr id="21" name="正方形/長方形 20">
            <a:extLst>
              <a:ext uri="{FF2B5EF4-FFF2-40B4-BE49-F238E27FC236}">
                <a16:creationId xmlns:a16="http://schemas.microsoft.com/office/drawing/2014/main" id="{370675D8-C1B0-41B5-B5FE-9B05EE4782A4}"/>
              </a:ext>
            </a:extLst>
          </p:cNvPr>
          <p:cNvSpPr/>
          <p:nvPr/>
        </p:nvSpPr>
        <p:spPr>
          <a:xfrm>
            <a:off x="268436" y="3315354"/>
            <a:ext cx="9637564" cy="3785652"/>
          </a:xfrm>
          <a:prstGeom prst="rect">
            <a:avLst/>
          </a:prstGeom>
        </p:spPr>
        <p:txBody>
          <a:bodyPr wrap="square">
            <a:spAutoFit/>
          </a:bodyPr>
          <a:lstStyle/>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〇民間の居宅訪問型保育事業者の自社研修や民間研修事業者が実施する居宅訪問型保育研修であって、</a:t>
            </a: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①又は②と同等認められる研修とは何を指すのか。</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　専門委員会の取りまとめによれば、「厚生労働省が示す確認方法に基づき、都道府県等が当該研　</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修の内容や実績等を確認した上で、「同等」の研修と認めるもの」とされていますが、確認方法</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はまだ示されておりません。今後も随時情報提供させていただきます。</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〇今後の基準を満たせる研修を、千葉市は実施しているか。</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　年２回程度、子育て支援員研修（地域保育コース　地域型）を実施しています。</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令和元年度後期の研修につきましては、９月６日（金）に市ＨＰへ掲載予定です。</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詳しくは幼保運営課指導班（</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043-245-5727</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）までお問い合わせください。</a:t>
            </a:r>
          </a:p>
          <a:p>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23306295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734</TotalTime>
  <Words>179</Words>
  <Application>Microsoft Office PowerPoint</Application>
  <PresentationFormat>A4 210 x 297 mm</PresentationFormat>
  <Paragraphs>54</Paragraphs>
  <Slides>3</Slides>
  <Notes>3</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3</vt:i4>
      </vt:variant>
    </vt:vector>
  </HeadingPairs>
  <TitlesOfParts>
    <vt:vector size="10" baseType="lpstr">
      <vt:lpstr>Meiryo UI</vt:lpstr>
      <vt:lpstr>ＭＳ Ｐゴシック</vt:lpstr>
      <vt:lpstr>メイリオ</vt:lpstr>
      <vt:lpstr>Arial</vt:lpstr>
      <vt:lpstr>Calibri</vt:lpstr>
      <vt:lpstr>Calibri Light</vt:lpstr>
      <vt:lpstr>Office テーマ</vt:lpstr>
      <vt:lpstr>【個別説明】 ベビーシッターに係る 無償化要件について</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幼児教育無償化に伴って必要と される事務について （届出・確認・支給認定・請求）</dc:title>
  <dc:creator>渋谷　賢太</dc:creator>
  <cp:lastModifiedBy>渋谷　賢太</cp:lastModifiedBy>
  <cp:revision>105</cp:revision>
  <cp:lastPrinted>2019-08-27T07:15:08Z</cp:lastPrinted>
  <dcterms:modified xsi:type="dcterms:W3CDTF">2019-08-29T12:08:13Z</dcterms:modified>
</cp:coreProperties>
</file>