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handoutMasterIdLst>
    <p:handoutMasterId r:id="rId51"/>
  </p:handoutMasterIdLst>
  <p:sldIdLst>
    <p:sldId id="512" r:id="rId2"/>
    <p:sldId id="1096" r:id="rId3"/>
    <p:sldId id="1123" r:id="rId4"/>
    <p:sldId id="723" r:id="rId5"/>
    <p:sldId id="1066" r:id="rId6"/>
    <p:sldId id="1134" r:id="rId7"/>
    <p:sldId id="1124" r:id="rId8"/>
    <p:sldId id="1067" r:id="rId9"/>
    <p:sldId id="1102" r:id="rId10"/>
    <p:sldId id="1125" r:id="rId11"/>
    <p:sldId id="1107" r:id="rId12"/>
    <p:sldId id="1108" r:id="rId13"/>
    <p:sldId id="1109" r:id="rId14"/>
    <p:sldId id="1116" r:id="rId15"/>
    <p:sldId id="1132" r:id="rId16"/>
    <p:sldId id="1135" r:id="rId17"/>
    <p:sldId id="1133" r:id="rId18"/>
    <p:sldId id="1111" r:id="rId19"/>
    <p:sldId id="1104" r:id="rId20"/>
    <p:sldId id="1105" r:id="rId21"/>
    <p:sldId id="1126" r:id="rId22"/>
    <p:sldId id="1137" r:id="rId23"/>
    <p:sldId id="1130" r:id="rId24"/>
    <p:sldId id="1071" r:id="rId25"/>
    <p:sldId id="1138" r:id="rId26"/>
    <p:sldId id="1112" r:id="rId27"/>
    <p:sldId id="1113" r:id="rId28"/>
    <p:sldId id="1114" r:id="rId29"/>
    <p:sldId id="1073" r:id="rId30"/>
    <p:sldId id="1117" r:id="rId31"/>
    <p:sldId id="1101" r:id="rId32"/>
    <p:sldId id="1127" r:id="rId33"/>
    <p:sldId id="1131" r:id="rId34"/>
    <p:sldId id="1128" r:id="rId35"/>
    <p:sldId id="1074" r:id="rId36"/>
    <p:sldId id="1083" r:id="rId37"/>
    <p:sldId id="1084" r:id="rId38"/>
    <p:sldId id="1085" r:id="rId39"/>
    <p:sldId id="1086" r:id="rId40"/>
    <p:sldId id="1087" r:id="rId41"/>
    <p:sldId id="1088" r:id="rId42"/>
    <p:sldId id="1089" r:id="rId43"/>
    <p:sldId id="1090" r:id="rId44"/>
    <p:sldId id="1091" r:id="rId45"/>
    <p:sldId id="1092" r:id="rId46"/>
    <p:sldId id="1093" r:id="rId47"/>
    <p:sldId id="1094" r:id="rId48"/>
    <p:sldId id="1095" r:id="rId49"/>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42DC6D91-D5C9-4C66-B2E0-3C9CA799A18D}">
          <p14:sldIdLst>
            <p14:sldId id="512"/>
            <p14:sldId id="1096"/>
            <p14:sldId id="1123"/>
            <p14:sldId id="723"/>
            <p14:sldId id="1066"/>
            <p14:sldId id="1134"/>
            <p14:sldId id="1124"/>
            <p14:sldId id="1067"/>
            <p14:sldId id="1102"/>
            <p14:sldId id="1125"/>
            <p14:sldId id="1107"/>
            <p14:sldId id="1108"/>
            <p14:sldId id="1109"/>
            <p14:sldId id="1116"/>
            <p14:sldId id="1132"/>
            <p14:sldId id="1135"/>
            <p14:sldId id="1133"/>
            <p14:sldId id="1111"/>
            <p14:sldId id="1104"/>
            <p14:sldId id="1105"/>
            <p14:sldId id="1126"/>
            <p14:sldId id="1137"/>
            <p14:sldId id="1130"/>
            <p14:sldId id="1071"/>
            <p14:sldId id="1138"/>
            <p14:sldId id="1112"/>
            <p14:sldId id="1113"/>
            <p14:sldId id="1114"/>
            <p14:sldId id="1073"/>
            <p14:sldId id="1117"/>
            <p14:sldId id="1101"/>
            <p14:sldId id="1127"/>
            <p14:sldId id="1131"/>
            <p14:sldId id="1128"/>
            <p14:sldId id="1074"/>
            <p14:sldId id="1083"/>
            <p14:sldId id="1084"/>
            <p14:sldId id="1085"/>
            <p14:sldId id="1086"/>
            <p14:sldId id="1087"/>
            <p14:sldId id="1088"/>
            <p14:sldId id="1089"/>
            <p14:sldId id="1090"/>
            <p14:sldId id="1091"/>
            <p14:sldId id="1092"/>
            <p14:sldId id="1093"/>
            <p14:sldId id="1094"/>
            <p14:sldId id="109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7" userDrawn="1">
          <p15:clr>
            <a:srgbClr val="A4A3A4"/>
          </p15:clr>
        </p15:guide>
        <p15:guide id="2" pos="212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石井　明宏" initials="石井　明宏" lastIdx="7" clrIdx="0">
    <p:extLst>
      <p:ext uri="{19B8F6BF-5375-455C-9EA6-DF929625EA0E}">
        <p15:presenceInfo xmlns:p15="http://schemas.microsoft.com/office/powerpoint/2012/main" userId="S-1-5-21-787101530-2975022503-341640924-15466" providerId="AD"/>
      </p:ext>
    </p:extLst>
  </p:cmAuthor>
  <p:cmAuthor id="2" name="渡辺　大樹" initials="渡辺　大樹" lastIdx="1" clrIdx="1">
    <p:extLst>
      <p:ext uri="{19B8F6BF-5375-455C-9EA6-DF929625EA0E}">
        <p15:presenceInfo xmlns:p15="http://schemas.microsoft.com/office/powerpoint/2012/main" userId="S-1-5-21-787101530-2975022503-341640924-16704" providerId="AD"/>
      </p:ext>
    </p:extLst>
  </p:cmAuthor>
  <p:cmAuthor id="3" name="田母神　裕" initials="田母神　裕" lastIdx="1" clrIdx="2">
    <p:extLst>
      <p:ext uri="{19B8F6BF-5375-455C-9EA6-DF929625EA0E}">
        <p15:presenceInfo xmlns:p15="http://schemas.microsoft.com/office/powerpoint/2012/main" userId="S-1-5-21-787101530-2975022503-341640924-15765" providerId="AD"/>
      </p:ext>
    </p:extLst>
  </p:cmAuthor>
  <p:cmAuthor id="4" name="髙橋　浩史" initials="髙橋　浩史" lastIdx="4" clrIdx="3">
    <p:extLst>
      <p:ext uri="{19B8F6BF-5375-455C-9EA6-DF929625EA0E}">
        <p15:presenceInfo xmlns:p15="http://schemas.microsoft.com/office/powerpoint/2012/main" userId="S-1-5-21-787101530-2975022503-341640924-1644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FFFF00"/>
    <a:srgbClr val="008000"/>
    <a:srgbClr val="99FF66"/>
    <a:srgbClr val="CCFF99"/>
    <a:srgbClr val="66FF33"/>
    <a:srgbClr val="FFFFCC"/>
    <a:srgbClr val="C7C7C7"/>
    <a:srgbClr val="CBCBCB"/>
    <a:srgbClr val="CFCF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38B1855-1B75-4FBE-930C-398BA8C253C6}" styleName="テーマ スタイル 2 - アクセント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テーマ スタイル 2 - アクセント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テーマ スタイル 2 - アクセント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テーマ スタイル 2 - アクセント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テーマ スタイル 2 - アクセント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テーマ スタイル 2 - アクセント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12C8C85-51F0-491E-9774-3900AFEF0FD7}" styleName="淡色スタイル 2 - アクセント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D27102A9-8310-4765-A935-A1911B00CA55}" styleName="淡色スタイル 1 - アクセント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8799B23B-EC83-4686-B30A-512413B5E67A}" styleName="淡色スタイル 3 - アクセント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D083AE6-46FA-4A59-8FB0-9F97EB10719F}" styleName="淡色スタイル 3 - アクセント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E8B1032C-EA38-4F05-BA0D-38AFFFC7BED3}" styleName="淡色スタイル 3 - アクセント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2838BEF-8BB2-4498-84A7-C5851F593DF1}" styleName="中間スタイル 4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8A107856-5554-42FB-B03E-39F5DBC370BA}" styleName="中間スタイル 4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C4B1156A-380E-4F78-BDF5-A606A8083BF9}" styleName="中間スタイル 4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中間スタイル 4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16D9F66E-5EB9-4882-86FB-DCBF35E3C3E4}" styleName="中間スタイル 4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48" autoAdjust="0"/>
    <p:restoredTop sz="98992" autoAdjust="0"/>
  </p:normalViewPr>
  <p:slideViewPr>
    <p:cSldViewPr>
      <p:cViewPr varScale="1">
        <p:scale>
          <a:sx n="72" d="100"/>
          <a:sy n="72" d="100"/>
        </p:scale>
        <p:origin x="1380" y="54"/>
      </p:cViewPr>
      <p:guideLst>
        <p:guide orient="horz" pos="2160"/>
        <p:guide pos="2880"/>
      </p:guideLst>
    </p:cSldViewPr>
  </p:slideViewPr>
  <p:outlineViewPr>
    <p:cViewPr>
      <p:scale>
        <a:sx n="33" d="100"/>
        <a:sy n="33" d="100"/>
      </p:scale>
      <p:origin x="0" y="2322"/>
    </p:cViewPr>
  </p:outlineViewPr>
  <p:notesTextViewPr>
    <p:cViewPr>
      <p:scale>
        <a:sx n="66" d="100"/>
        <a:sy n="66" d="100"/>
      </p:scale>
      <p:origin x="0" y="0"/>
    </p:cViewPr>
  </p:notesTextViewPr>
  <p:sorterViewPr>
    <p:cViewPr>
      <p:scale>
        <a:sx n="66" d="100"/>
        <a:sy n="66" d="100"/>
      </p:scale>
      <p:origin x="0" y="0"/>
    </p:cViewPr>
  </p:sorterViewPr>
  <p:notesViewPr>
    <p:cSldViewPr>
      <p:cViewPr varScale="1">
        <p:scale>
          <a:sx n="51" d="100"/>
          <a:sy n="51" d="100"/>
        </p:scale>
        <p:origin x="-2970" y="-102"/>
      </p:cViewPr>
      <p:guideLst>
        <p:guide orient="horz" pos="3107"/>
        <p:guide pos="2121"/>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人口</c:v>
                </c:pt>
              </c:strCache>
            </c:strRef>
          </c:tx>
          <c:spPr>
            <a:solidFill>
              <a:schemeClr val="accent1"/>
            </a:solidFill>
            <a:ln>
              <a:noFill/>
            </a:ln>
            <a:effectLst/>
          </c:spPr>
          <c:invertIfNegative val="0"/>
          <c:dPt>
            <c:idx val="0"/>
            <c:invertIfNegative val="0"/>
            <c:bubble3D val="0"/>
            <c:spPr>
              <a:solidFill>
                <a:schemeClr val="bg1">
                  <a:lumMod val="75000"/>
                </a:schemeClr>
              </a:solidFill>
              <a:ln>
                <a:noFill/>
              </a:ln>
              <a:effectLst/>
            </c:spPr>
            <c:extLst>
              <c:ext xmlns:c16="http://schemas.microsoft.com/office/drawing/2014/chart" uri="{C3380CC4-5D6E-409C-BE32-E72D297353CC}">
                <c16:uniqueId val="{00000004-8D1D-47D7-A3A2-3EDB5AB5761D}"/>
              </c:ext>
            </c:extLst>
          </c:dPt>
          <c:dPt>
            <c:idx val="1"/>
            <c:invertIfNegative val="0"/>
            <c:bubble3D val="0"/>
            <c:spPr>
              <a:solidFill>
                <a:schemeClr val="bg1">
                  <a:lumMod val="75000"/>
                </a:schemeClr>
              </a:solidFill>
              <a:ln>
                <a:noFill/>
              </a:ln>
              <a:effectLst/>
            </c:spPr>
            <c:extLst>
              <c:ext xmlns:c16="http://schemas.microsoft.com/office/drawing/2014/chart" uri="{C3380CC4-5D6E-409C-BE32-E72D297353CC}">
                <c16:uniqueId val="{00000005-8D1D-47D7-A3A2-3EDB5AB5761D}"/>
              </c:ext>
            </c:extLst>
          </c:dPt>
          <c:dPt>
            <c:idx val="2"/>
            <c:invertIfNegative val="0"/>
            <c:bubble3D val="0"/>
            <c:spPr>
              <a:solidFill>
                <a:schemeClr val="bg1">
                  <a:lumMod val="75000"/>
                </a:schemeClr>
              </a:solidFill>
              <a:ln>
                <a:noFill/>
              </a:ln>
              <a:effectLst/>
            </c:spPr>
            <c:extLst>
              <c:ext xmlns:c16="http://schemas.microsoft.com/office/drawing/2014/chart" uri="{C3380CC4-5D6E-409C-BE32-E72D297353CC}">
                <c16:uniqueId val="{00000006-8D1D-47D7-A3A2-3EDB5AB5761D}"/>
              </c:ext>
            </c:extLst>
          </c:dPt>
          <c:dPt>
            <c:idx val="3"/>
            <c:invertIfNegative val="0"/>
            <c:bubble3D val="0"/>
            <c:spPr>
              <a:solidFill>
                <a:schemeClr val="bg1">
                  <a:lumMod val="75000"/>
                </a:schemeClr>
              </a:solidFill>
              <a:ln>
                <a:noFill/>
              </a:ln>
              <a:effectLst/>
            </c:spPr>
            <c:extLst>
              <c:ext xmlns:c16="http://schemas.microsoft.com/office/drawing/2014/chart" uri="{C3380CC4-5D6E-409C-BE32-E72D297353CC}">
                <c16:uniqueId val="{00000007-8D1D-47D7-A3A2-3EDB5AB5761D}"/>
              </c:ext>
            </c:extLst>
          </c:dPt>
          <c:dPt>
            <c:idx val="4"/>
            <c:invertIfNegative val="0"/>
            <c:bubble3D val="0"/>
            <c:spPr>
              <a:solidFill>
                <a:schemeClr val="bg1">
                  <a:lumMod val="75000"/>
                </a:schemeClr>
              </a:solidFill>
              <a:ln>
                <a:noFill/>
              </a:ln>
              <a:effectLst/>
            </c:spPr>
            <c:extLst>
              <c:ext xmlns:c16="http://schemas.microsoft.com/office/drawing/2014/chart" uri="{C3380CC4-5D6E-409C-BE32-E72D297353CC}">
                <c16:uniqueId val="{00000008-8D1D-47D7-A3A2-3EDB5AB5761D}"/>
              </c:ext>
            </c:extLst>
          </c:dPt>
          <c:dPt>
            <c:idx val="5"/>
            <c:invertIfNegative val="0"/>
            <c:bubble3D val="0"/>
            <c:spPr>
              <a:solidFill>
                <a:srgbClr val="FF5050"/>
              </a:solidFill>
              <a:ln>
                <a:noFill/>
              </a:ln>
              <a:effectLst/>
            </c:spPr>
            <c:extLst>
              <c:ext xmlns:c16="http://schemas.microsoft.com/office/drawing/2014/chart" uri="{C3380CC4-5D6E-409C-BE32-E72D297353CC}">
                <c16:uniqueId val="{0000000A-EFE8-45F4-8D33-FD344018A221}"/>
              </c:ext>
            </c:extLst>
          </c:dPt>
          <c:dPt>
            <c:idx val="6"/>
            <c:invertIfNegative val="0"/>
            <c:bubble3D val="0"/>
            <c:spPr>
              <a:solidFill>
                <a:schemeClr val="bg1">
                  <a:lumMod val="75000"/>
                </a:schemeClr>
              </a:solidFill>
              <a:ln>
                <a:noFill/>
              </a:ln>
              <a:effectLst/>
            </c:spPr>
            <c:extLst>
              <c:ext xmlns:c16="http://schemas.microsoft.com/office/drawing/2014/chart" uri="{C3380CC4-5D6E-409C-BE32-E72D297353CC}">
                <c16:uniqueId val="{0000000C-2974-470B-8239-BD6356B11162}"/>
              </c:ext>
            </c:extLst>
          </c:dPt>
          <c:dPt>
            <c:idx val="7"/>
            <c:invertIfNegative val="0"/>
            <c:bubble3D val="0"/>
            <c:spPr>
              <a:solidFill>
                <a:schemeClr val="bg1">
                  <a:lumMod val="75000"/>
                </a:schemeClr>
              </a:solidFill>
              <a:ln>
                <a:noFill/>
              </a:ln>
              <a:effectLst/>
            </c:spPr>
            <c:extLst>
              <c:ext xmlns:c16="http://schemas.microsoft.com/office/drawing/2014/chart" uri="{C3380CC4-5D6E-409C-BE32-E72D297353CC}">
                <c16:uniqueId val="{0000000D-2974-470B-8239-BD6356B11162}"/>
              </c:ext>
            </c:extLst>
          </c:dPt>
          <c:dPt>
            <c:idx val="8"/>
            <c:invertIfNegative val="0"/>
            <c:bubble3D val="0"/>
            <c:spPr>
              <a:solidFill>
                <a:schemeClr val="bg1">
                  <a:lumMod val="75000"/>
                </a:schemeClr>
              </a:solidFill>
              <a:ln>
                <a:noFill/>
              </a:ln>
              <a:effectLst/>
            </c:spPr>
            <c:extLst>
              <c:ext xmlns:c16="http://schemas.microsoft.com/office/drawing/2014/chart" uri="{C3380CC4-5D6E-409C-BE32-E72D297353CC}">
                <c16:uniqueId val="{0000000E-2974-470B-8239-BD6356B11162}"/>
              </c:ext>
            </c:extLst>
          </c:dPt>
          <c:dPt>
            <c:idx val="9"/>
            <c:invertIfNegative val="0"/>
            <c:bubble3D val="0"/>
            <c:spPr>
              <a:solidFill>
                <a:schemeClr val="bg1">
                  <a:lumMod val="75000"/>
                </a:schemeClr>
              </a:solidFill>
              <a:ln>
                <a:noFill/>
              </a:ln>
              <a:effectLst/>
            </c:spPr>
            <c:extLst>
              <c:ext xmlns:c16="http://schemas.microsoft.com/office/drawing/2014/chart" uri="{C3380CC4-5D6E-409C-BE32-E72D297353CC}">
                <c16:uniqueId val="{0000000F-2974-470B-8239-BD6356B11162}"/>
              </c:ext>
            </c:extLst>
          </c:dPt>
          <c:dPt>
            <c:idx val="10"/>
            <c:invertIfNegative val="0"/>
            <c:bubble3D val="0"/>
            <c:spPr>
              <a:solidFill>
                <a:schemeClr val="bg1">
                  <a:lumMod val="75000"/>
                </a:schemeClr>
              </a:solidFill>
              <a:ln>
                <a:noFill/>
              </a:ln>
              <a:effectLst/>
            </c:spPr>
            <c:extLst>
              <c:ext xmlns:c16="http://schemas.microsoft.com/office/drawing/2014/chart" uri="{C3380CC4-5D6E-409C-BE32-E72D297353CC}">
                <c16:uniqueId val="{00000010-2974-470B-8239-BD6356B11162}"/>
              </c:ext>
            </c:extLst>
          </c:dPt>
          <c:cat>
            <c:numRef>
              <c:f>Sheet1!$A$2:$A$12</c:f>
              <c:numCache>
                <c:formatCode>General</c:formatCode>
                <c:ptCount val="11"/>
                <c:pt idx="0">
                  <c:v>2015</c:v>
                </c:pt>
                <c:pt idx="1">
                  <c:v>2020</c:v>
                </c:pt>
                <c:pt idx="2">
                  <c:v>2025</c:v>
                </c:pt>
                <c:pt idx="3">
                  <c:v>2030</c:v>
                </c:pt>
                <c:pt idx="4">
                  <c:v>2035</c:v>
                </c:pt>
                <c:pt idx="5">
                  <c:v>2040</c:v>
                </c:pt>
                <c:pt idx="6">
                  <c:v>2045</c:v>
                </c:pt>
                <c:pt idx="7">
                  <c:v>2050</c:v>
                </c:pt>
                <c:pt idx="8">
                  <c:v>2055</c:v>
                </c:pt>
                <c:pt idx="9">
                  <c:v>2060</c:v>
                </c:pt>
                <c:pt idx="10">
                  <c:v>2065</c:v>
                </c:pt>
              </c:numCache>
            </c:numRef>
          </c:cat>
          <c:val>
            <c:numRef>
              <c:f>Sheet1!$B$2:$B$12</c:f>
              <c:numCache>
                <c:formatCode>#,##0.0</c:formatCode>
                <c:ptCount val="11"/>
                <c:pt idx="0" formatCode="General">
                  <c:v>971.9</c:v>
                </c:pt>
                <c:pt idx="1">
                  <c:v>979</c:v>
                </c:pt>
                <c:pt idx="2" formatCode="General">
                  <c:v>974.9</c:v>
                </c:pt>
                <c:pt idx="3" formatCode="General">
                  <c:v>959.5</c:v>
                </c:pt>
                <c:pt idx="4" formatCode="General">
                  <c:v>934.5</c:v>
                </c:pt>
                <c:pt idx="5" formatCode="General">
                  <c:v>907.6</c:v>
                </c:pt>
                <c:pt idx="6" formatCode="General">
                  <c:v>884.5</c:v>
                </c:pt>
                <c:pt idx="7" formatCode="General">
                  <c:v>863.6</c:v>
                </c:pt>
                <c:pt idx="8" formatCode="General">
                  <c:v>837.2</c:v>
                </c:pt>
                <c:pt idx="9" formatCode="General">
                  <c:v>800.8</c:v>
                </c:pt>
                <c:pt idx="10" formatCode="General">
                  <c:v>761.3</c:v>
                </c:pt>
              </c:numCache>
            </c:numRef>
          </c:val>
          <c:extLst>
            <c:ext xmlns:c16="http://schemas.microsoft.com/office/drawing/2014/chart" uri="{C3380CC4-5D6E-409C-BE32-E72D297353CC}">
              <c16:uniqueId val="{00000000-8D1D-47D7-A3A2-3EDB5AB5761D}"/>
            </c:ext>
          </c:extLst>
        </c:ser>
        <c:dLbls>
          <c:showLegendKey val="0"/>
          <c:showVal val="0"/>
          <c:showCatName val="0"/>
          <c:showSerName val="0"/>
          <c:showPercent val="0"/>
          <c:showBubbleSize val="0"/>
        </c:dLbls>
        <c:gapWidth val="140"/>
        <c:axId val="437083360"/>
        <c:axId val="437090904"/>
      </c:barChart>
      <c:catAx>
        <c:axId val="437083360"/>
        <c:scaling>
          <c:orientation val="minMax"/>
        </c:scaling>
        <c:delete val="0"/>
        <c:axPos val="b"/>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crossAx val="437090904"/>
        <c:crosses val="autoZero"/>
        <c:auto val="1"/>
        <c:lblAlgn val="ctr"/>
        <c:lblOffset val="100"/>
        <c:noMultiLvlLbl val="0"/>
      </c:catAx>
      <c:valAx>
        <c:axId val="437090904"/>
        <c:scaling>
          <c:orientation val="minMax"/>
          <c:max val="1200"/>
          <c:min val="0"/>
        </c:scaling>
        <c:delete val="0"/>
        <c:axPos val="l"/>
        <c:numFmt formatCode="General" sourceLinked="1"/>
        <c:majorTickMark val="cross"/>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crossAx val="437083360"/>
        <c:crosses val="autoZero"/>
        <c:crossBetween val="between"/>
        <c:majorUnit val="200"/>
        <c:min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048665987467111E-2"/>
          <c:y val="5.4222229787191122E-2"/>
          <c:w val="0.93293712046179267"/>
          <c:h val="0.81576968200022826"/>
        </c:manualLayout>
      </c:layout>
      <c:barChart>
        <c:barDir val="col"/>
        <c:grouping val="clustered"/>
        <c:varyColors val="0"/>
        <c:ser>
          <c:idx val="0"/>
          <c:order val="0"/>
          <c:tx>
            <c:strRef>
              <c:f>Sheet1!$B$1</c:f>
              <c:strCache>
                <c:ptCount val="1"/>
                <c:pt idx="0">
                  <c:v>人口</c:v>
                </c:pt>
              </c:strCache>
            </c:strRef>
          </c:tx>
          <c:spPr>
            <a:solidFill>
              <a:schemeClr val="accent1"/>
            </a:solidFill>
            <a:ln>
              <a:noFill/>
            </a:ln>
            <a:effectLst/>
          </c:spPr>
          <c:invertIfNegative val="0"/>
          <c:dPt>
            <c:idx val="0"/>
            <c:invertIfNegative val="0"/>
            <c:bubble3D val="0"/>
            <c:spPr>
              <a:solidFill>
                <a:schemeClr val="bg1">
                  <a:lumMod val="75000"/>
                </a:schemeClr>
              </a:solidFill>
              <a:ln>
                <a:noFill/>
              </a:ln>
              <a:effectLst/>
            </c:spPr>
            <c:extLst>
              <c:ext xmlns:c16="http://schemas.microsoft.com/office/drawing/2014/chart" uri="{C3380CC4-5D6E-409C-BE32-E72D297353CC}">
                <c16:uniqueId val="{00000004-8D1D-47D7-A3A2-3EDB5AB5761D}"/>
              </c:ext>
            </c:extLst>
          </c:dPt>
          <c:dPt>
            <c:idx val="1"/>
            <c:invertIfNegative val="0"/>
            <c:bubble3D val="0"/>
            <c:spPr>
              <a:solidFill>
                <a:schemeClr val="bg1">
                  <a:lumMod val="75000"/>
                </a:schemeClr>
              </a:solidFill>
              <a:ln>
                <a:noFill/>
              </a:ln>
              <a:effectLst/>
            </c:spPr>
            <c:extLst>
              <c:ext xmlns:c16="http://schemas.microsoft.com/office/drawing/2014/chart" uri="{C3380CC4-5D6E-409C-BE32-E72D297353CC}">
                <c16:uniqueId val="{00000005-8D1D-47D7-A3A2-3EDB5AB5761D}"/>
              </c:ext>
            </c:extLst>
          </c:dPt>
          <c:dPt>
            <c:idx val="2"/>
            <c:invertIfNegative val="0"/>
            <c:bubble3D val="0"/>
            <c:spPr>
              <a:solidFill>
                <a:schemeClr val="bg1">
                  <a:lumMod val="75000"/>
                </a:schemeClr>
              </a:solidFill>
              <a:ln>
                <a:noFill/>
              </a:ln>
              <a:effectLst/>
            </c:spPr>
            <c:extLst>
              <c:ext xmlns:c16="http://schemas.microsoft.com/office/drawing/2014/chart" uri="{C3380CC4-5D6E-409C-BE32-E72D297353CC}">
                <c16:uniqueId val="{00000006-8D1D-47D7-A3A2-3EDB5AB5761D}"/>
              </c:ext>
            </c:extLst>
          </c:dPt>
          <c:dPt>
            <c:idx val="3"/>
            <c:invertIfNegative val="0"/>
            <c:bubble3D val="0"/>
            <c:spPr>
              <a:solidFill>
                <a:schemeClr val="bg1">
                  <a:lumMod val="75000"/>
                </a:schemeClr>
              </a:solidFill>
              <a:ln>
                <a:noFill/>
              </a:ln>
              <a:effectLst/>
            </c:spPr>
            <c:extLst>
              <c:ext xmlns:c16="http://schemas.microsoft.com/office/drawing/2014/chart" uri="{C3380CC4-5D6E-409C-BE32-E72D297353CC}">
                <c16:uniqueId val="{00000007-8D1D-47D7-A3A2-3EDB5AB5761D}"/>
              </c:ext>
            </c:extLst>
          </c:dPt>
          <c:dPt>
            <c:idx val="4"/>
            <c:invertIfNegative val="0"/>
            <c:bubble3D val="0"/>
            <c:spPr>
              <a:solidFill>
                <a:schemeClr val="bg1">
                  <a:lumMod val="75000"/>
                </a:schemeClr>
              </a:solidFill>
              <a:ln>
                <a:noFill/>
              </a:ln>
              <a:effectLst/>
            </c:spPr>
            <c:extLst>
              <c:ext xmlns:c16="http://schemas.microsoft.com/office/drawing/2014/chart" uri="{C3380CC4-5D6E-409C-BE32-E72D297353CC}">
                <c16:uniqueId val="{00000008-8D1D-47D7-A3A2-3EDB5AB5761D}"/>
              </c:ext>
            </c:extLst>
          </c:dPt>
          <c:dPt>
            <c:idx val="5"/>
            <c:invertIfNegative val="0"/>
            <c:bubble3D val="0"/>
            <c:spPr>
              <a:solidFill>
                <a:srgbClr val="FF5050"/>
              </a:solidFill>
              <a:ln>
                <a:noFill/>
              </a:ln>
              <a:effectLst/>
            </c:spPr>
            <c:extLst>
              <c:ext xmlns:c16="http://schemas.microsoft.com/office/drawing/2014/chart" uri="{C3380CC4-5D6E-409C-BE32-E72D297353CC}">
                <c16:uniqueId val="{0000000A-EFE8-45F4-8D33-FD344018A221}"/>
              </c:ext>
            </c:extLst>
          </c:dPt>
          <c:dPt>
            <c:idx val="6"/>
            <c:invertIfNegative val="0"/>
            <c:bubble3D val="0"/>
            <c:spPr>
              <a:solidFill>
                <a:schemeClr val="bg1">
                  <a:lumMod val="75000"/>
                </a:schemeClr>
              </a:solidFill>
              <a:ln>
                <a:solidFill>
                  <a:schemeClr val="bg1">
                    <a:lumMod val="75000"/>
                  </a:schemeClr>
                </a:solidFill>
              </a:ln>
              <a:effectLst/>
            </c:spPr>
            <c:extLst>
              <c:ext xmlns:c16="http://schemas.microsoft.com/office/drawing/2014/chart" uri="{C3380CC4-5D6E-409C-BE32-E72D297353CC}">
                <c16:uniqueId val="{00000000-7715-4DA1-9DD1-289F99CAD106}"/>
              </c:ext>
            </c:extLst>
          </c:dPt>
          <c:dPt>
            <c:idx val="7"/>
            <c:invertIfNegative val="0"/>
            <c:bubble3D val="0"/>
            <c:spPr>
              <a:solidFill>
                <a:schemeClr val="bg1">
                  <a:lumMod val="75000"/>
                </a:schemeClr>
              </a:solidFill>
              <a:ln>
                <a:noFill/>
              </a:ln>
              <a:effectLst/>
            </c:spPr>
            <c:extLst>
              <c:ext xmlns:c16="http://schemas.microsoft.com/office/drawing/2014/chart" uri="{C3380CC4-5D6E-409C-BE32-E72D297353CC}">
                <c16:uniqueId val="{00000001-7715-4DA1-9DD1-289F99CAD106}"/>
              </c:ext>
            </c:extLst>
          </c:dPt>
          <c:dPt>
            <c:idx val="8"/>
            <c:invertIfNegative val="0"/>
            <c:bubble3D val="0"/>
            <c:spPr>
              <a:solidFill>
                <a:schemeClr val="bg1">
                  <a:lumMod val="75000"/>
                </a:schemeClr>
              </a:solidFill>
              <a:ln>
                <a:noFill/>
              </a:ln>
              <a:effectLst/>
            </c:spPr>
            <c:extLst>
              <c:ext xmlns:c16="http://schemas.microsoft.com/office/drawing/2014/chart" uri="{C3380CC4-5D6E-409C-BE32-E72D297353CC}">
                <c16:uniqueId val="{00000002-7715-4DA1-9DD1-289F99CAD106}"/>
              </c:ext>
            </c:extLst>
          </c:dPt>
          <c:dPt>
            <c:idx val="9"/>
            <c:invertIfNegative val="0"/>
            <c:bubble3D val="0"/>
            <c:spPr>
              <a:solidFill>
                <a:schemeClr val="bg1">
                  <a:lumMod val="75000"/>
                </a:schemeClr>
              </a:solidFill>
              <a:ln>
                <a:noFill/>
              </a:ln>
              <a:effectLst/>
            </c:spPr>
            <c:extLst>
              <c:ext xmlns:c16="http://schemas.microsoft.com/office/drawing/2014/chart" uri="{C3380CC4-5D6E-409C-BE32-E72D297353CC}">
                <c16:uniqueId val="{00000003-7715-4DA1-9DD1-289F99CAD106}"/>
              </c:ext>
            </c:extLst>
          </c:dPt>
          <c:dPt>
            <c:idx val="10"/>
            <c:invertIfNegative val="0"/>
            <c:bubble3D val="0"/>
            <c:spPr>
              <a:solidFill>
                <a:schemeClr val="bg1">
                  <a:lumMod val="75000"/>
                </a:schemeClr>
              </a:solidFill>
              <a:ln>
                <a:noFill/>
              </a:ln>
              <a:effectLst/>
            </c:spPr>
            <c:extLst>
              <c:ext xmlns:c16="http://schemas.microsoft.com/office/drawing/2014/chart" uri="{C3380CC4-5D6E-409C-BE32-E72D297353CC}">
                <c16:uniqueId val="{00000004-7715-4DA1-9DD1-289F99CAD106}"/>
              </c:ext>
            </c:extLst>
          </c:dPt>
          <c:cat>
            <c:numRef>
              <c:f>Sheet1!$A$2:$A$12</c:f>
              <c:numCache>
                <c:formatCode>General</c:formatCode>
                <c:ptCount val="11"/>
                <c:pt idx="0">
                  <c:v>2015</c:v>
                </c:pt>
                <c:pt idx="1">
                  <c:v>2020</c:v>
                </c:pt>
                <c:pt idx="2">
                  <c:v>2025</c:v>
                </c:pt>
                <c:pt idx="3">
                  <c:v>2030</c:v>
                </c:pt>
                <c:pt idx="4">
                  <c:v>2035</c:v>
                </c:pt>
                <c:pt idx="5">
                  <c:v>2040</c:v>
                </c:pt>
                <c:pt idx="6">
                  <c:v>2045</c:v>
                </c:pt>
                <c:pt idx="7">
                  <c:v>2050</c:v>
                </c:pt>
                <c:pt idx="8">
                  <c:v>2055</c:v>
                </c:pt>
                <c:pt idx="9">
                  <c:v>2060</c:v>
                </c:pt>
                <c:pt idx="10">
                  <c:v>2065</c:v>
                </c:pt>
              </c:numCache>
            </c:numRef>
          </c:cat>
          <c:val>
            <c:numRef>
              <c:f>Sheet1!$B$2:$B$12</c:f>
              <c:numCache>
                <c:formatCode>#,##0.0</c:formatCode>
                <c:ptCount val="11"/>
                <c:pt idx="0" formatCode="General">
                  <c:v>606.1</c:v>
                </c:pt>
                <c:pt idx="1">
                  <c:v>597</c:v>
                </c:pt>
                <c:pt idx="2" formatCode="General">
                  <c:v>588.70000000000005</c:v>
                </c:pt>
                <c:pt idx="3" formatCode="General">
                  <c:v>566.79999999999995</c:v>
                </c:pt>
                <c:pt idx="4" formatCode="General">
                  <c:v>531.6</c:v>
                </c:pt>
                <c:pt idx="5" formatCode="General">
                  <c:v>487.3</c:v>
                </c:pt>
                <c:pt idx="6">
                  <c:v>459.6</c:v>
                </c:pt>
                <c:pt idx="7" formatCode="General">
                  <c:v>441.2</c:v>
                </c:pt>
                <c:pt idx="8" formatCode="General">
                  <c:v>428.5</c:v>
                </c:pt>
                <c:pt idx="9" formatCode="General">
                  <c:v>414.5</c:v>
                </c:pt>
                <c:pt idx="10" formatCode="General">
                  <c:v>396.2</c:v>
                </c:pt>
              </c:numCache>
            </c:numRef>
          </c:val>
          <c:extLst>
            <c:ext xmlns:c16="http://schemas.microsoft.com/office/drawing/2014/chart" uri="{C3380CC4-5D6E-409C-BE32-E72D297353CC}">
              <c16:uniqueId val="{00000000-8D1D-47D7-A3A2-3EDB5AB5761D}"/>
            </c:ext>
          </c:extLst>
        </c:ser>
        <c:dLbls>
          <c:showLegendKey val="0"/>
          <c:showVal val="0"/>
          <c:showCatName val="0"/>
          <c:showSerName val="0"/>
          <c:showPercent val="0"/>
          <c:showBubbleSize val="0"/>
        </c:dLbls>
        <c:gapWidth val="140"/>
        <c:axId val="437083360"/>
        <c:axId val="437090904"/>
      </c:barChart>
      <c:catAx>
        <c:axId val="437083360"/>
        <c:scaling>
          <c:orientation val="minMax"/>
        </c:scaling>
        <c:delete val="0"/>
        <c:axPos val="b"/>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crossAx val="437090904"/>
        <c:crosses val="autoZero"/>
        <c:auto val="1"/>
        <c:lblAlgn val="ctr"/>
        <c:lblOffset val="100"/>
        <c:noMultiLvlLbl val="0"/>
      </c:catAx>
      <c:valAx>
        <c:axId val="437090904"/>
        <c:scaling>
          <c:orientation val="minMax"/>
          <c:max val="700"/>
          <c:min val="0"/>
        </c:scaling>
        <c:delete val="0"/>
        <c:axPos val="l"/>
        <c:numFmt formatCode="General" sourceLinked="1"/>
        <c:majorTickMark val="in"/>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crossAx val="437083360"/>
        <c:crosses val="autoZero"/>
        <c:crossBetween val="between"/>
        <c:majorUnit val="10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65-74歳</c:v>
                </c:pt>
              </c:strCache>
            </c:strRef>
          </c:tx>
          <c:spPr>
            <a:solidFill>
              <a:schemeClr val="bg1">
                <a:lumMod val="65000"/>
              </a:schemeClr>
            </a:solidFill>
            <a:ln>
              <a:solidFill>
                <a:schemeClr val="tx1"/>
              </a:solidFill>
            </a:ln>
            <a:effectLst/>
          </c:spPr>
          <c:invertIfNegative val="0"/>
          <c:dPt>
            <c:idx val="5"/>
            <c:invertIfNegative val="0"/>
            <c:bubble3D val="0"/>
            <c:spPr>
              <a:solidFill>
                <a:schemeClr val="bg1">
                  <a:lumMod val="65000"/>
                </a:schemeClr>
              </a:solidFill>
              <a:ln w="38100">
                <a:solidFill>
                  <a:schemeClr val="tx1"/>
                </a:solidFill>
              </a:ln>
              <a:effectLst/>
            </c:spPr>
            <c:extLst>
              <c:ext xmlns:c16="http://schemas.microsoft.com/office/drawing/2014/chart" uri="{C3380CC4-5D6E-409C-BE32-E72D297353CC}">
                <c16:uniqueId val="{00000001-59EE-49DC-A97C-2B93403B3646}"/>
              </c:ext>
            </c:extLst>
          </c:dPt>
          <c:cat>
            <c:numRef>
              <c:f>Sheet1!$A$2:$A$12</c:f>
              <c:numCache>
                <c:formatCode>General</c:formatCode>
                <c:ptCount val="11"/>
                <c:pt idx="0">
                  <c:v>2015</c:v>
                </c:pt>
                <c:pt idx="1">
                  <c:v>2020</c:v>
                </c:pt>
                <c:pt idx="2">
                  <c:v>2025</c:v>
                </c:pt>
                <c:pt idx="3">
                  <c:v>2030</c:v>
                </c:pt>
                <c:pt idx="4">
                  <c:v>2035</c:v>
                </c:pt>
                <c:pt idx="5">
                  <c:v>2040</c:v>
                </c:pt>
                <c:pt idx="6">
                  <c:v>2045</c:v>
                </c:pt>
                <c:pt idx="7">
                  <c:v>2050</c:v>
                </c:pt>
                <c:pt idx="8">
                  <c:v>2055</c:v>
                </c:pt>
                <c:pt idx="9">
                  <c:v>2060</c:v>
                </c:pt>
                <c:pt idx="10">
                  <c:v>2065</c:v>
                </c:pt>
              </c:numCache>
            </c:numRef>
          </c:cat>
          <c:val>
            <c:numRef>
              <c:f>Sheet1!$B$2:$B$12</c:f>
              <c:numCache>
                <c:formatCode>General</c:formatCode>
                <c:ptCount val="11"/>
                <c:pt idx="0">
                  <c:v>136.9</c:v>
                </c:pt>
                <c:pt idx="1">
                  <c:v>128.19999999999999</c:v>
                </c:pt>
                <c:pt idx="2">
                  <c:v>106.3</c:v>
                </c:pt>
                <c:pt idx="3">
                  <c:v>110</c:v>
                </c:pt>
                <c:pt idx="4">
                  <c:v>132.19999999999999</c:v>
                </c:pt>
                <c:pt idx="5">
                  <c:v>151.6</c:v>
                </c:pt>
                <c:pt idx="6">
                  <c:v>142.1</c:v>
                </c:pt>
                <c:pt idx="7">
                  <c:v>117</c:v>
                </c:pt>
                <c:pt idx="8">
                  <c:v>101.4</c:v>
                </c:pt>
                <c:pt idx="9">
                  <c:v>94.4</c:v>
                </c:pt>
                <c:pt idx="10">
                  <c:v>96.6</c:v>
                </c:pt>
              </c:numCache>
            </c:numRef>
          </c:val>
          <c:extLst>
            <c:ext xmlns:c16="http://schemas.microsoft.com/office/drawing/2014/chart" uri="{C3380CC4-5D6E-409C-BE32-E72D297353CC}">
              <c16:uniqueId val="{00000000-E1D3-4BBB-9CEB-9BB1A3840EB6}"/>
            </c:ext>
          </c:extLst>
        </c:ser>
        <c:ser>
          <c:idx val="1"/>
          <c:order val="1"/>
          <c:tx>
            <c:strRef>
              <c:f>Sheet1!$C$1</c:f>
              <c:strCache>
                <c:ptCount val="1"/>
                <c:pt idx="0">
                  <c:v>75歳以上</c:v>
                </c:pt>
              </c:strCache>
            </c:strRef>
          </c:tx>
          <c:spPr>
            <a:solidFill>
              <a:schemeClr val="bg1"/>
            </a:solidFill>
            <a:ln>
              <a:solidFill>
                <a:schemeClr val="tx1"/>
              </a:solidFill>
            </a:ln>
            <a:effectLst/>
          </c:spPr>
          <c:invertIfNegative val="0"/>
          <c:dPt>
            <c:idx val="5"/>
            <c:invertIfNegative val="0"/>
            <c:bubble3D val="0"/>
            <c:spPr>
              <a:solidFill>
                <a:schemeClr val="bg1"/>
              </a:solidFill>
              <a:ln w="38100">
                <a:solidFill>
                  <a:schemeClr val="tx1"/>
                </a:solidFill>
              </a:ln>
              <a:effectLst/>
            </c:spPr>
            <c:extLst>
              <c:ext xmlns:c16="http://schemas.microsoft.com/office/drawing/2014/chart" uri="{C3380CC4-5D6E-409C-BE32-E72D297353CC}">
                <c16:uniqueId val="{00000002-59EE-49DC-A97C-2B93403B3646}"/>
              </c:ext>
            </c:extLst>
          </c:dPt>
          <c:cat>
            <c:numRef>
              <c:f>Sheet1!$A$2:$A$12</c:f>
              <c:numCache>
                <c:formatCode>General</c:formatCode>
                <c:ptCount val="11"/>
                <c:pt idx="0">
                  <c:v>2015</c:v>
                </c:pt>
                <c:pt idx="1">
                  <c:v>2020</c:v>
                </c:pt>
                <c:pt idx="2">
                  <c:v>2025</c:v>
                </c:pt>
                <c:pt idx="3">
                  <c:v>2030</c:v>
                </c:pt>
                <c:pt idx="4">
                  <c:v>2035</c:v>
                </c:pt>
                <c:pt idx="5">
                  <c:v>2040</c:v>
                </c:pt>
                <c:pt idx="6">
                  <c:v>2045</c:v>
                </c:pt>
                <c:pt idx="7">
                  <c:v>2050</c:v>
                </c:pt>
                <c:pt idx="8">
                  <c:v>2055</c:v>
                </c:pt>
                <c:pt idx="9">
                  <c:v>2060</c:v>
                </c:pt>
                <c:pt idx="10">
                  <c:v>2065</c:v>
                </c:pt>
              </c:numCache>
            </c:numRef>
          </c:cat>
          <c:val>
            <c:numRef>
              <c:f>Sheet1!$C$2:$C$12</c:f>
              <c:numCache>
                <c:formatCode>General</c:formatCode>
                <c:ptCount val="11"/>
                <c:pt idx="0">
                  <c:v>105</c:v>
                </c:pt>
                <c:pt idx="1">
                  <c:v>139.5</c:v>
                </c:pt>
                <c:pt idx="2">
                  <c:v>173.3</c:v>
                </c:pt>
                <c:pt idx="3">
                  <c:v>180.5</c:v>
                </c:pt>
                <c:pt idx="4">
                  <c:v>172</c:v>
                </c:pt>
                <c:pt idx="5">
                  <c:v>171.8</c:v>
                </c:pt>
                <c:pt idx="6">
                  <c:v>189.1</c:v>
                </c:pt>
                <c:pt idx="7">
                  <c:v>216.3</c:v>
                </c:pt>
                <c:pt idx="8">
                  <c:v>223.1</c:v>
                </c:pt>
                <c:pt idx="9">
                  <c:v>211.6</c:v>
                </c:pt>
                <c:pt idx="10">
                  <c:v>191.1</c:v>
                </c:pt>
              </c:numCache>
            </c:numRef>
          </c:val>
          <c:extLst>
            <c:ext xmlns:c16="http://schemas.microsoft.com/office/drawing/2014/chart" uri="{C3380CC4-5D6E-409C-BE32-E72D297353CC}">
              <c16:uniqueId val="{00000001-E1D3-4BBB-9CEB-9BB1A3840EB6}"/>
            </c:ext>
          </c:extLst>
        </c:ser>
        <c:ser>
          <c:idx val="2"/>
          <c:order val="2"/>
          <c:tx>
            <c:strRef>
              <c:f>Sheet1!$D$1</c:f>
              <c:strCache>
                <c:ptCount val="1"/>
                <c:pt idx="0">
                  <c:v>76歳以上</c:v>
                </c:pt>
              </c:strCache>
            </c:strRef>
          </c:tx>
          <c:spPr>
            <a:solidFill>
              <a:schemeClr val="accent3"/>
            </a:solidFill>
            <a:ln>
              <a:noFill/>
            </a:ln>
            <a:effectLst/>
          </c:spPr>
          <c:invertIfNegative val="0"/>
          <c:cat>
            <c:numRef>
              <c:f>Sheet1!$A$2:$A$12</c:f>
              <c:numCache>
                <c:formatCode>General</c:formatCode>
                <c:ptCount val="11"/>
                <c:pt idx="0">
                  <c:v>2015</c:v>
                </c:pt>
                <c:pt idx="1">
                  <c:v>2020</c:v>
                </c:pt>
                <c:pt idx="2">
                  <c:v>2025</c:v>
                </c:pt>
                <c:pt idx="3">
                  <c:v>2030</c:v>
                </c:pt>
                <c:pt idx="4">
                  <c:v>2035</c:v>
                </c:pt>
                <c:pt idx="5">
                  <c:v>2040</c:v>
                </c:pt>
                <c:pt idx="6">
                  <c:v>2045</c:v>
                </c:pt>
                <c:pt idx="7">
                  <c:v>2050</c:v>
                </c:pt>
                <c:pt idx="8">
                  <c:v>2055</c:v>
                </c:pt>
                <c:pt idx="9">
                  <c:v>2060</c:v>
                </c:pt>
                <c:pt idx="10">
                  <c:v>2065</c:v>
                </c:pt>
              </c:numCache>
            </c:numRef>
          </c:cat>
          <c:val>
            <c:numRef>
              <c:f>Sheet1!$D$2:$D$12</c:f>
              <c:numCache>
                <c:formatCode>General</c:formatCode>
                <c:ptCount val="11"/>
              </c:numCache>
            </c:numRef>
          </c:val>
          <c:extLst>
            <c:ext xmlns:c16="http://schemas.microsoft.com/office/drawing/2014/chart" uri="{C3380CC4-5D6E-409C-BE32-E72D297353CC}">
              <c16:uniqueId val="{00000000-59EE-49DC-A97C-2B93403B3646}"/>
            </c:ext>
          </c:extLst>
        </c:ser>
        <c:dLbls>
          <c:showLegendKey val="0"/>
          <c:showVal val="0"/>
          <c:showCatName val="0"/>
          <c:showSerName val="0"/>
          <c:showPercent val="0"/>
          <c:showBubbleSize val="0"/>
        </c:dLbls>
        <c:gapWidth val="130"/>
        <c:overlap val="100"/>
        <c:axId val="871968368"/>
        <c:axId val="871970992"/>
      </c:barChart>
      <c:catAx>
        <c:axId val="871968368"/>
        <c:scaling>
          <c:orientation val="minMax"/>
        </c:scaling>
        <c:delete val="0"/>
        <c:axPos val="b"/>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crossAx val="871970992"/>
        <c:crosses val="autoZero"/>
        <c:auto val="1"/>
        <c:lblAlgn val="ctr"/>
        <c:lblOffset val="100"/>
        <c:noMultiLvlLbl val="0"/>
      </c:catAx>
      <c:valAx>
        <c:axId val="871970992"/>
        <c:scaling>
          <c:orientation val="minMax"/>
          <c:max val="400"/>
        </c:scaling>
        <c:delete val="0"/>
        <c:axPos val="l"/>
        <c:numFmt formatCode="General" sourceLinked="1"/>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crossAx val="871968368"/>
        <c:crosses val="autoZero"/>
        <c:crossBetween val="between"/>
        <c:majorUnit val="5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chemeClr val="bg1">
                <a:lumMod val="75000"/>
              </a:schemeClr>
            </a:solidFill>
            <a:ln>
              <a:noFill/>
            </a:ln>
            <a:effectLst/>
          </c:spPr>
          <c:invertIfNegative val="0"/>
          <c:dPt>
            <c:idx val="5"/>
            <c:invertIfNegative val="0"/>
            <c:bubble3D val="0"/>
            <c:spPr>
              <a:solidFill>
                <a:srgbClr val="FF5050"/>
              </a:solidFill>
              <a:ln>
                <a:noFill/>
              </a:ln>
              <a:effectLst/>
            </c:spPr>
            <c:extLst>
              <c:ext xmlns:c16="http://schemas.microsoft.com/office/drawing/2014/chart" uri="{C3380CC4-5D6E-409C-BE32-E72D297353CC}">
                <c16:uniqueId val="{00000003-3947-4916-866D-4AF20A1736B4}"/>
              </c:ext>
            </c:extLst>
          </c:dPt>
          <c:cat>
            <c:numRef>
              <c:f>Sheet1!$A$2:$A$12</c:f>
              <c:numCache>
                <c:formatCode>General</c:formatCode>
                <c:ptCount val="11"/>
                <c:pt idx="0">
                  <c:v>2015</c:v>
                </c:pt>
                <c:pt idx="1">
                  <c:v>2020</c:v>
                </c:pt>
                <c:pt idx="2">
                  <c:v>2025</c:v>
                </c:pt>
                <c:pt idx="3">
                  <c:v>2030</c:v>
                </c:pt>
                <c:pt idx="4">
                  <c:v>2035</c:v>
                </c:pt>
                <c:pt idx="5">
                  <c:v>2040</c:v>
                </c:pt>
                <c:pt idx="6">
                  <c:v>2045</c:v>
                </c:pt>
                <c:pt idx="7">
                  <c:v>2050</c:v>
                </c:pt>
                <c:pt idx="8">
                  <c:v>2055</c:v>
                </c:pt>
                <c:pt idx="9">
                  <c:v>2060</c:v>
                </c:pt>
                <c:pt idx="10">
                  <c:v>2065</c:v>
                </c:pt>
              </c:numCache>
            </c:numRef>
          </c:cat>
          <c:val>
            <c:numRef>
              <c:f>Sheet1!$B$2:$B$12</c:f>
              <c:numCache>
                <c:formatCode>General</c:formatCode>
                <c:ptCount val="11"/>
                <c:pt idx="0">
                  <c:v>123.8</c:v>
                </c:pt>
                <c:pt idx="1">
                  <c:v>114.2</c:v>
                </c:pt>
                <c:pt idx="2">
                  <c:v>106.6</c:v>
                </c:pt>
                <c:pt idx="3">
                  <c:v>102.1</c:v>
                </c:pt>
                <c:pt idx="4">
                  <c:v>98.8</c:v>
                </c:pt>
                <c:pt idx="5">
                  <c:v>96.9</c:v>
                </c:pt>
                <c:pt idx="6">
                  <c:v>93.8</c:v>
                </c:pt>
                <c:pt idx="7">
                  <c:v>89.1</c:v>
                </c:pt>
                <c:pt idx="8">
                  <c:v>84.3</c:v>
                </c:pt>
                <c:pt idx="9">
                  <c:v>80.3</c:v>
                </c:pt>
                <c:pt idx="10">
                  <c:v>77.400000000000006</c:v>
                </c:pt>
              </c:numCache>
            </c:numRef>
          </c:val>
          <c:extLst>
            <c:ext xmlns:c16="http://schemas.microsoft.com/office/drawing/2014/chart" uri="{C3380CC4-5D6E-409C-BE32-E72D297353CC}">
              <c16:uniqueId val="{00000000-3947-4916-866D-4AF20A1736B4}"/>
            </c:ext>
          </c:extLst>
        </c:ser>
        <c:dLbls>
          <c:showLegendKey val="0"/>
          <c:showVal val="0"/>
          <c:showCatName val="0"/>
          <c:showSerName val="0"/>
          <c:showPercent val="0"/>
          <c:showBubbleSize val="0"/>
        </c:dLbls>
        <c:gapWidth val="130"/>
        <c:overlap val="-27"/>
        <c:axId val="870545328"/>
        <c:axId val="870538768"/>
      </c:barChart>
      <c:catAx>
        <c:axId val="870545328"/>
        <c:scaling>
          <c:orientation val="minMax"/>
        </c:scaling>
        <c:delete val="0"/>
        <c:axPos val="b"/>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crossAx val="870538768"/>
        <c:crosses val="autoZero"/>
        <c:auto val="1"/>
        <c:lblAlgn val="ctr"/>
        <c:lblOffset val="100"/>
        <c:noMultiLvlLbl val="0"/>
      </c:catAx>
      <c:valAx>
        <c:axId val="870538768"/>
        <c:scaling>
          <c:orientation val="minMax"/>
          <c:max val="140"/>
          <c:min val="0"/>
        </c:scaling>
        <c:delete val="0"/>
        <c:axPos val="l"/>
        <c:numFmt formatCode="General" sourceLinked="1"/>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crossAx val="870545328"/>
        <c:crosses val="autoZero"/>
        <c:crossBetween val="between"/>
        <c:majorUnit val="2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0.38007</cdr:x>
      <cdr:y>0.02479</cdr:y>
    </cdr:from>
    <cdr:to>
      <cdr:x>0.71659</cdr:x>
      <cdr:y>0.12652</cdr:y>
    </cdr:to>
    <cdr:sp macro="" textlink="">
      <cdr:nvSpPr>
        <cdr:cNvPr id="7" name="テキスト ボックス 96">
          <a:extLst xmlns:a="http://schemas.openxmlformats.org/drawingml/2006/main">
            <a:ext uri="{FF2B5EF4-FFF2-40B4-BE49-F238E27FC236}">
              <a16:creationId xmlns:a16="http://schemas.microsoft.com/office/drawing/2014/main" id="{E740D268-30F0-42EA-BC4A-CCBCA9877474}"/>
            </a:ext>
          </a:extLst>
        </cdr:cNvPr>
        <cdr:cNvSpPr txBox="1"/>
      </cdr:nvSpPr>
      <cdr:spPr>
        <a:xfrm xmlns:a="http://schemas.openxmlformats.org/drawingml/2006/main">
          <a:off x="3146980" y="82501"/>
          <a:ext cx="2786385" cy="3385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pPr algn="ctr"/>
          <a:r>
            <a:rPr lang="ja-JP" altLang="en-US" sz="1600" b="1" u="sng"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600" b="1" u="sng" dirty="0">
              <a:latin typeface="メイリオ" panose="020B0604030504040204" pitchFamily="50" charset="-128"/>
              <a:ea typeface="メイリオ" panose="020B0604030504040204" pitchFamily="50" charset="-128"/>
              <a:cs typeface="メイリオ" panose="020B0604030504040204" pitchFamily="50" charset="-128"/>
            </a:rPr>
            <a:t>71.3</a:t>
          </a:r>
          <a:r>
            <a:rPr lang="ja-JP" altLang="en-US" sz="1600" b="1" u="sng" dirty="0">
              <a:latin typeface="メイリオ" panose="020B0604030504040204" pitchFamily="50" charset="-128"/>
              <a:ea typeface="メイリオ" panose="020B0604030504040204" pitchFamily="50" charset="-128"/>
              <a:cs typeface="メイリオ" panose="020B0604030504040204" pitchFamily="50" charset="-128"/>
            </a:rPr>
            <a:t>千人（▲</a:t>
          </a:r>
          <a:r>
            <a:rPr lang="en-US" altLang="ja-JP" sz="1600" b="1" u="sng" dirty="0">
              <a:latin typeface="メイリオ" panose="020B0604030504040204" pitchFamily="50" charset="-128"/>
              <a:ea typeface="メイリオ" panose="020B0604030504040204" pitchFamily="50" charset="-128"/>
              <a:cs typeface="メイリオ" panose="020B0604030504040204" pitchFamily="50" charset="-128"/>
            </a:rPr>
            <a:t>7.3%</a:t>
          </a:r>
          <a:r>
            <a:rPr lang="ja-JP" altLang="en-US" sz="1600" b="1" u="sng" dirty="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600" b="1" u="sng" dirty="0">
            <a:latin typeface="メイリオ" panose="020B0604030504040204" pitchFamily="50" charset="-128"/>
            <a:ea typeface="メイリオ" panose="020B0604030504040204" pitchFamily="50" charset="-128"/>
            <a:cs typeface="メイリオ" panose="020B0604030504040204" pitchFamily="50" charset="-128"/>
          </a:endParaRPr>
        </a:p>
      </cdr:txBody>
    </cdr:sp>
  </cdr:relSizeAnchor>
  <cdr:relSizeAnchor xmlns:cdr="http://schemas.openxmlformats.org/drawingml/2006/chartDrawing">
    <cdr:from>
      <cdr:x>0.19245</cdr:x>
      <cdr:y>0.07083</cdr:y>
    </cdr:from>
    <cdr:to>
      <cdr:x>0.50197</cdr:x>
      <cdr:y>0.15665</cdr:y>
    </cdr:to>
    <cdr:sp macro="" textlink="">
      <cdr:nvSpPr>
        <cdr:cNvPr id="4" name="フリーフォーム: 図形 3">
          <a:extLst xmlns:a="http://schemas.openxmlformats.org/drawingml/2006/main">
            <a:ext uri="{FF2B5EF4-FFF2-40B4-BE49-F238E27FC236}">
              <a16:creationId xmlns:a16="http://schemas.microsoft.com/office/drawing/2014/main" id="{1C808277-E211-4041-A904-8A75AD7794AD}"/>
            </a:ext>
          </a:extLst>
        </cdr:cNvPr>
        <cdr:cNvSpPr/>
      </cdr:nvSpPr>
      <cdr:spPr>
        <a:xfrm xmlns:a="http://schemas.openxmlformats.org/drawingml/2006/main">
          <a:off x="1593482" y="235730"/>
          <a:ext cx="2562821" cy="285590"/>
        </a:xfrm>
        <a:custGeom xmlns:a="http://schemas.openxmlformats.org/drawingml/2006/main">
          <a:avLst/>
          <a:gdLst>
            <a:gd name="connsiteX0" fmla="*/ 0 w 1381125"/>
            <a:gd name="connsiteY0" fmla="*/ 48576 h 553401"/>
            <a:gd name="connsiteX1" fmla="*/ 685800 w 1381125"/>
            <a:gd name="connsiteY1" fmla="*/ 48576 h 553401"/>
            <a:gd name="connsiteX2" fmla="*/ 1381125 w 1381125"/>
            <a:gd name="connsiteY2" fmla="*/ 553401 h 553401"/>
            <a:gd name="connsiteX0" fmla="*/ 0 w 1381125"/>
            <a:gd name="connsiteY0" fmla="*/ 29159 h 533984"/>
            <a:gd name="connsiteX1" fmla="*/ 847725 w 1381125"/>
            <a:gd name="connsiteY1" fmla="*/ 67259 h 533984"/>
            <a:gd name="connsiteX2" fmla="*/ 1381125 w 1381125"/>
            <a:gd name="connsiteY2" fmla="*/ 533984 h 533984"/>
            <a:gd name="connsiteX0" fmla="*/ 0 w 1381125"/>
            <a:gd name="connsiteY0" fmla="*/ 29159 h 533984"/>
            <a:gd name="connsiteX1" fmla="*/ 809625 w 1381125"/>
            <a:gd name="connsiteY1" fmla="*/ 67259 h 533984"/>
            <a:gd name="connsiteX2" fmla="*/ 1381125 w 1381125"/>
            <a:gd name="connsiteY2" fmla="*/ 533984 h 533984"/>
            <a:gd name="connsiteX0" fmla="*/ 0 w 1390650"/>
            <a:gd name="connsiteY0" fmla="*/ 28660 h 523960"/>
            <a:gd name="connsiteX1" fmla="*/ 809625 w 1390650"/>
            <a:gd name="connsiteY1" fmla="*/ 66760 h 523960"/>
            <a:gd name="connsiteX2" fmla="*/ 1390650 w 1390650"/>
            <a:gd name="connsiteY2" fmla="*/ 523960 h 523960"/>
            <a:gd name="connsiteX0" fmla="*/ 0 w 1401320"/>
            <a:gd name="connsiteY0" fmla="*/ 28660 h 503285"/>
            <a:gd name="connsiteX1" fmla="*/ 809625 w 1401320"/>
            <a:gd name="connsiteY1" fmla="*/ 66760 h 503285"/>
            <a:gd name="connsiteX2" fmla="*/ 1401320 w 1401320"/>
            <a:gd name="connsiteY2" fmla="*/ 503285 h 503285"/>
            <a:gd name="connsiteX0" fmla="*/ 0 w 1401320"/>
            <a:gd name="connsiteY0" fmla="*/ 28660 h 503285"/>
            <a:gd name="connsiteX1" fmla="*/ 809625 w 1401320"/>
            <a:gd name="connsiteY1" fmla="*/ 66760 h 503285"/>
            <a:gd name="connsiteX2" fmla="*/ 1401320 w 1401320"/>
            <a:gd name="connsiteY2" fmla="*/ 503285 h 503285"/>
            <a:gd name="connsiteX0" fmla="*/ 0 w 1401320"/>
            <a:gd name="connsiteY0" fmla="*/ 8270 h 482895"/>
            <a:gd name="connsiteX1" fmla="*/ 727655 w 1401320"/>
            <a:gd name="connsiteY1" fmla="*/ 176764 h 482895"/>
            <a:gd name="connsiteX2" fmla="*/ 1401320 w 1401320"/>
            <a:gd name="connsiteY2" fmla="*/ 482895 h 482895"/>
            <a:gd name="connsiteX0" fmla="*/ 0 w 1401320"/>
            <a:gd name="connsiteY0" fmla="*/ 8270 h 482895"/>
            <a:gd name="connsiteX1" fmla="*/ 727655 w 1401320"/>
            <a:gd name="connsiteY1" fmla="*/ 176764 h 482895"/>
            <a:gd name="connsiteX2" fmla="*/ 1401320 w 1401320"/>
            <a:gd name="connsiteY2" fmla="*/ 482895 h 482895"/>
            <a:gd name="connsiteX0" fmla="*/ 0 w 1401320"/>
            <a:gd name="connsiteY0" fmla="*/ 4573 h 479198"/>
            <a:gd name="connsiteX1" fmla="*/ 727655 w 1401320"/>
            <a:gd name="connsiteY1" fmla="*/ 173067 h 479198"/>
            <a:gd name="connsiteX2" fmla="*/ 1401320 w 1401320"/>
            <a:gd name="connsiteY2" fmla="*/ 479198 h 479198"/>
            <a:gd name="connsiteX0" fmla="*/ 0 w 1401320"/>
            <a:gd name="connsiteY0" fmla="*/ 2983 h 586727"/>
            <a:gd name="connsiteX1" fmla="*/ 429961 w 1401320"/>
            <a:gd name="connsiteY1" fmla="*/ 325835 h 586727"/>
            <a:gd name="connsiteX2" fmla="*/ 1401320 w 1401320"/>
            <a:gd name="connsiteY2" fmla="*/ 477608 h 586727"/>
            <a:gd name="connsiteX0" fmla="*/ 0 w 1401320"/>
            <a:gd name="connsiteY0" fmla="*/ 9171 h 592915"/>
            <a:gd name="connsiteX1" fmla="*/ 429961 w 1401320"/>
            <a:gd name="connsiteY1" fmla="*/ 332023 h 592915"/>
            <a:gd name="connsiteX2" fmla="*/ 1401320 w 1401320"/>
            <a:gd name="connsiteY2" fmla="*/ 483796 h 592915"/>
            <a:gd name="connsiteX0" fmla="*/ 0 w 1401320"/>
            <a:gd name="connsiteY0" fmla="*/ 9171 h 483796"/>
            <a:gd name="connsiteX1" fmla="*/ 429961 w 1401320"/>
            <a:gd name="connsiteY1" fmla="*/ 332023 h 483796"/>
            <a:gd name="connsiteX2" fmla="*/ 1401320 w 1401320"/>
            <a:gd name="connsiteY2" fmla="*/ 483796 h 483796"/>
            <a:gd name="connsiteX0" fmla="*/ 0 w 1401320"/>
            <a:gd name="connsiteY0" fmla="*/ 0 h 474625"/>
            <a:gd name="connsiteX1" fmla="*/ 1401320 w 1401320"/>
            <a:gd name="connsiteY1" fmla="*/ 474625 h 474625"/>
          </a:gdLst>
          <a:ahLst/>
          <a:cxnLst>
            <a:cxn ang="0">
              <a:pos x="connsiteX0" y="connsiteY0"/>
            </a:cxn>
            <a:cxn ang="0">
              <a:pos x="connsiteX1" y="connsiteY1"/>
            </a:cxn>
          </a:cxnLst>
          <a:rect l="l" t="t" r="r" b="b"/>
          <a:pathLst>
            <a:path w="1401320" h="474625">
              <a:moveTo>
                <a:pt x="0" y="0"/>
              </a:moveTo>
              <a:lnTo>
                <a:pt x="1401320" y="474625"/>
              </a:lnTo>
            </a:path>
          </a:pathLst>
        </a:custGeom>
        <a:noFill xmlns:a="http://schemas.openxmlformats.org/drawingml/2006/main"/>
        <a:ln xmlns:a="http://schemas.openxmlformats.org/drawingml/2006/main" w="76200">
          <a:solidFill>
            <a:schemeClr val="tx2"/>
          </a:solidFill>
          <a:tailEnd type="triangle" w="med" len="med"/>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l"/>
          <a:endParaRPr kumimoji="1" lang="ja-JP" altLang="en-US" sz="1100"/>
        </a:p>
      </cdr:txBody>
    </cdr:sp>
  </cdr:relSizeAnchor>
</c:userShapes>
</file>

<file path=ppt/drawings/drawing2.xml><?xml version="1.0" encoding="utf-8"?>
<c:userShapes xmlns:c="http://schemas.openxmlformats.org/drawingml/2006/chart">
  <cdr:relSizeAnchor xmlns:cdr="http://schemas.openxmlformats.org/drawingml/2006/chartDrawing">
    <cdr:from>
      <cdr:x>0.17142</cdr:x>
      <cdr:y>0.02258</cdr:y>
    </cdr:from>
    <cdr:to>
      <cdr:x>0.51494</cdr:x>
      <cdr:y>0.13537</cdr:y>
    </cdr:to>
    <cdr:sp macro="" textlink="">
      <cdr:nvSpPr>
        <cdr:cNvPr id="3" name="フリーフォーム: 図形 2">
          <a:extLst xmlns:a="http://schemas.openxmlformats.org/drawingml/2006/main">
            <a:ext uri="{FF2B5EF4-FFF2-40B4-BE49-F238E27FC236}">
              <a16:creationId xmlns:a16="http://schemas.microsoft.com/office/drawing/2014/main" id="{8940BDC9-194B-4552-A1C6-3DF601CB9194}"/>
            </a:ext>
          </a:extLst>
        </cdr:cNvPr>
        <cdr:cNvSpPr/>
      </cdr:nvSpPr>
      <cdr:spPr>
        <a:xfrm xmlns:a="http://schemas.openxmlformats.org/drawingml/2006/main">
          <a:off x="1419391" y="73170"/>
          <a:ext cx="2844316" cy="365444"/>
        </a:xfrm>
        <a:custGeom xmlns:a="http://schemas.openxmlformats.org/drawingml/2006/main">
          <a:avLst/>
          <a:gdLst>
            <a:gd name="connsiteX0" fmla="*/ 0 w 1381125"/>
            <a:gd name="connsiteY0" fmla="*/ 48576 h 553401"/>
            <a:gd name="connsiteX1" fmla="*/ 685800 w 1381125"/>
            <a:gd name="connsiteY1" fmla="*/ 48576 h 553401"/>
            <a:gd name="connsiteX2" fmla="*/ 1381125 w 1381125"/>
            <a:gd name="connsiteY2" fmla="*/ 553401 h 553401"/>
            <a:gd name="connsiteX0" fmla="*/ 0 w 1381125"/>
            <a:gd name="connsiteY0" fmla="*/ 29159 h 533984"/>
            <a:gd name="connsiteX1" fmla="*/ 847725 w 1381125"/>
            <a:gd name="connsiteY1" fmla="*/ 67259 h 533984"/>
            <a:gd name="connsiteX2" fmla="*/ 1381125 w 1381125"/>
            <a:gd name="connsiteY2" fmla="*/ 533984 h 533984"/>
            <a:gd name="connsiteX0" fmla="*/ 0 w 1381125"/>
            <a:gd name="connsiteY0" fmla="*/ 29159 h 533984"/>
            <a:gd name="connsiteX1" fmla="*/ 809625 w 1381125"/>
            <a:gd name="connsiteY1" fmla="*/ 67259 h 533984"/>
            <a:gd name="connsiteX2" fmla="*/ 1381125 w 1381125"/>
            <a:gd name="connsiteY2" fmla="*/ 533984 h 533984"/>
            <a:gd name="connsiteX0" fmla="*/ 0 w 1390650"/>
            <a:gd name="connsiteY0" fmla="*/ 28660 h 523960"/>
            <a:gd name="connsiteX1" fmla="*/ 809625 w 1390650"/>
            <a:gd name="connsiteY1" fmla="*/ 66760 h 523960"/>
            <a:gd name="connsiteX2" fmla="*/ 1390650 w 1390650"/>
            <a:gd name="connsiteY2" fmla="*/ 523960 h 523960"/>
            <a:gd name="connsiteX0" fmla="*/ 0 w 1401320"/>
            <a:gd name="connsiteY0" fmla="*/ 28660 h 503285"/>
            <a:gd name="connsiteX1" fmla="*/ 809625 w 1401320"/>
            <a:gd name="connsiteY1" fmla="*/ 66760 h 503285"/>
            <a:gd name="connsiteX2" fmla="*/ 1401320 w 1401320"/>
            <a:gd name="connsiteY2" fmla="*/ 503285 h 503285"/>
            <a:gd name="connsiteX0" fmla="*/ 0 w 1401320"/>
            <a:gd name="connsiteY0" fmla="*/ 28660 h 503285"/>
            <a:gd name="connsiteX1" fmla="*/ 809625 w 1401320"/>
            <a:gd name="connsiteY1" fmla="*/ 66760 h 503285"/>
            <a:gd name="connsiteX2" fmla="*/ 1401320 w 1401320"/>
            <a:gd name="connsiteY2" fmla="*/ 503285 h 503285"/>
            <a:gd name="connsiteX0" fmla="*/ 0 w 1401320"/>
            <a:gd name="connsiteY0" fmla="*/ 8270 h 482895"/>
            <a:gd name="connsiteX1" fmla="*/ 727655 w 1401320"/>
            <a:gd name="connsiteY1" fmla="*/ 176764 h 482895"/>
            <a:gd name="connsiteX2" fmla="*/ 1401320 w 1401320"/>
            <a:gd name="connsiteY2" fmla="*/ 482895 h 482895"/>
            <a:gd name="connsiteX0" fmla="*/ 0 w 1401320"/>
            <a:gd name="connsiteY0" fmla="*/ 8270 h 482895"/>
            <a:gd name="connsiteX1" fmla="*/ 727655 w 1401320"/>
            <a:gd name="connsiteY1" fmla="*/ 176764 h 482895"/>
            <a:gd name="connsiteX2" fmla="*/ 1401320 w 1401320"/>
            <a:gd name="connsiteY2" fmla="*/ 482895 h 482895"/>
            <a:gd name="connsiteX0" fmla="*/ 0 w 1401320"/>
            <a:gd name="connsiteY0" fmla="*/ 4573 h 479198"/>
            <a:gd name="connsiteX1" fmla="*/ 727655 w 1401320"/>
            <a:gd name="connsiteY1" fmla="*/ 173067 h 479198"/>
            <a:gd name="connsiteX2" fmla="*/ 1401320 w 1401320"/>
            <a:gd name="connsiteY2" fmla="*/ 479198 h 479198"/>
            <a:gd name="connsiteX0" fmla="*/ 0 w 1401320"/>
            <a:gd name="connsiteY0" fmla="*/ 2983 h 586727"/>
            <a:gd name="connsiteX1" fmla="*/ 429961 w 1401320"/>
            <a:gd name="connsiteY1" fmla="*/ 325835 h 586727"/>
            <a:gd name="connsiteX2" fmla="*/ 1401320 w 1401320"/>
            <a:gd name="connsiteY2" fmla="*/ 477608 h 586727"/>
            <a:gd name="connsiteX0" fmla="*/ 0 w 1401320"/>
            <a:gd name="connsiteY0" fmla="*/ 9171 h 592915"/>
            <a:gd name="connsiteX1" fmla="*/ 429961 w 1401320"/>
            <a:gd name="connsiteY1" fmla="*/ 332023 h 592915"/>
            <a:gd name="connsiteX2" fmla="*/ 1401320 w 1401320"/>
            <a:gd name="connsiteY2" fmla="*/ 483796 h 592915"/>
            <a:gd name="connsiteX0" fmla="*/ 0 w 1401320"/>
            <a:gd name="connsiteY0" fmla="*/ 9171 h 483796"/>
            <a:gd name="connsiteX1" fmla="*/ 429961 w 1401320"/>
            <a:gd name="connsiteY1" fmla="*/ 332023 h 483796"/>
            <a:gd name="connsiteX2" fmla="*/ 1401320 w 1401320"/>
            <a:gd name="connsiteY2" fmla="*/ 483796 h 483796"/>
            <a:gd name="connsiteX0" fmla="*/ 0 w 1401320"/>
            <a:gd name="connsiteY0" fmla="*/ 0 h 474625"/>
            <a:gd name="connsiteX1" fmla="*/ 1401320 w 1401320"/>
            <a:gd name="connsiteY1" fmla="*/ 474625 h 474625"/>
          </a:gdLst>
          <a:ahLst/>
          <a:cxnLst>
            <a:cxn ang="0">
              <a:pos x="connsiteX0" y="connsiteY0"/>
            </a:cxn>
            <a:cxn ang="0">
              <a:pos x="connsiteX1" y="connsiteY1"/>
            </a:cxn>
          </a:cxnLst>
          <a:rect l="l" t="t" r="r" b="b"/>
          <a:pathLst>
            <a:path w="1401320" h="474625">
              <a:moveTo>
                <a:pt x="0" y="0"/>
              </a:moveTo>
              <a:lnTo>
                <a:pt x="1401320" y="474625"/>
              </a:lnTo>
            </a:path>
          </a:pathLst>
        </a:custGeom>
        <a:noFill xmlns:a="http://schemas.openxmlformats.org/drawingml/2006/main"/>
        <a:ln xmlns:a="http://schemas.openxmlformats.org/drawingml/2006/main" w="76200">
          <a:solidFill>
            <a:schemeClr val="tx2"/>
          </a:solidFill>
          <a:tailEnd type="triangle" w="med" len="med"/>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xmlns:a="http://schemas.openxmlformats.org/drawingml/2006/main">
          <a:pPr algn="l"/>
          <a:endParaRPr kumimoji="1" lang="ja-JP" altLang="en-US" sz="1100"/>
        </a:p>
      </cdr:txBody>
    </cdr:sp>
  </cdr:relSizeAnchor>
</c:userShapes>
</file>

<file path=ppt/drawings/drawing3.xml><?xml version="1.0" encoding="utf-8"?>
<c:userShapes xmlns:c="http://schemas.openxmlformats.org/drawingml/2006/chart">
  <cdr:relSizeAnchor xmlns:cdr="http://schemas.openxmlformats.org/drawingml/2006/chartDrawing">
    <cdr:from>
      <cdr:x>0.14773</cdr:x>
      <cdr:y>0.0133</cdr:y>
    </cdr:from>
    <cdr:to>
      <cdr:x>0.55132</cdr:x>
      <cdr:y>0.11419</cdr:y>
    </cdr:to>
    <cdr:sp macro="" textlink="">
      <cdr:nvSpPr>
        <cdr:cNvPr id="2" name="テキスト ボックス 96">
          <a:extLst xmlns:a="http://schemas.openxmlformats.org/drawingml/2006/main">
            <a:ext uri="{FF2B5EF4-FFF2-40B4-BE49-F238E27FC236}">
              <a16:creationId xmlns:a16="http://schemas.microsoft.com/office/drawing/2014/main" id="{E740D268-30F0-42EA-BC4A-CCBCA9877474}"/>
            </a:ext>
          </a:extLst>
        </cdr:cNvPr>
        <cdr:cNvSpPr txBox="1"/>
      </cdr:nvSpPr>
      <cdr:spPr>
        <a:xfrm xmlns:a="http://schemas.openxmlformats.org/drawingml/2006/main">
          <a:off x="1151620" y="44624"/>
          <a:ext cx="3146142" cy="3385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pPr algn="ctr"/>
          <a:r>
            <a:rPr lang="ja-JP" altLang="en-US" sz="1600" b="1" u="sng"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600" b="1" u="sng" dirty="0">
              <a:latin typeface="メイリオ" panose="020B0604030504040204" pitchFamily="50" charset="-128"/>
              <a:ea typeface="メイリオ" panose="020B0604030504040204" pitchFamily="50" charset="-128"/>
              <a:cs typeface="メイリオ" panose="020B0604030504040204" pitchFamily="50" charset="-128"/>
            </a:rPr>
            <a:t>56.6</a:t>
          </a:r>
          <a:r>
            <a:rPr lang="ja-JP" altLang="en-US" sz="1600" b="1" u="sng" dirty="0">
              <a:latin typeface="メイリオ" panose="020B0604030504040204" pitchFamily="50" charset="-128"/>
              <a:ea typeface="メイリオ" panose="020B0604030504040204" pitchFamily="50" charset="-128"/>
              <a:cs typeface="メイリオ" panose="020B0604030504040204" pitchFamily="50" charset="-128"/>
            </a:rPr>
            <a:t>千人（＋</a:t>
          </a:r>
          <a:r>
            <a:rPr lang="en-US" altLang="ja-JP" sz="1600" b="1" u="sng" dirty="0">
              <a:latin typeface="メイリオ" panose="020B0604030504040204" pitchFamily="50" charset="-128"/>
              <a:ea typeface="メイリオ" panose="020B0604030504040204" pitchFamily="50" charset="-128"/>
              <a:cs typeface="メイリオ" panose="020B0604030504040204" pitchFamily="50" charset="-128"/>
            </a:rPr>
            <a:t>21.1%</a:t>
          </a:r>
          <a:r>
            <a:rPr lang="ja-JP" altLang="en-US" sz="1600" b="1" u="sng" dirty="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600" b="1" u="sng" dirty="0">
            <a:latin typeface="メイリオ" panose="020B0604030504040204" pitchFamily="50" charset="-128"/>
            <a:ea typeface="メイリオ" panose="020B0604030504040204" pitchFamily="50" charset="-128"/>
            <a:cs typeface="メイリオ" panose="020B0604030504040204" pitchFamily="50" charset="-128"/>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1" y="3"/>
            <a:ext cx="2918376" cy="493547"/>
          </a:xfrm>
          <a:prstGeom prst="rect">
            <a:avLst/>
          </a:prstGeom>
        </p:spPr>
        <p:txBody>
          <a:bodyPr vert="horz" lIns="87942" tIns="43969" rIns="87942" bIns="43969" rtlCol="0"/>
          <a:lstStyle>
            <a:lvl1pPr algn="l">
              <a:defRPr sz="1200"/>
            </a:lvl1pPr>
          </a:lstStyle>
          <a:p>
            <a:endParaRPr kumimoji="1" lang="ja-JP" altLang="en-US"/>
          </a:p>
        </p:txBody>
      </p:sp>
      <p:sp>
        <p:nvSpPr>
          <p:cNvPr id="3" name="日付プレースホルダ 2"/>
          <p:cNvSpPr>
            <a:spLocks noGrp="1"/>
          </p:cNvSpPr>
          <p:nvPr>
            <p:ph type="dt" sz="quarter" idx="1"/>
          </p:nvPr>
        </p:nvSpPr>
        <p:spPr>
          <a:xfrm>
            <a:off x="3815877" y="3"/>
            <a:ext cx="2918375" cy="493547"/>
          </a:xfrm>
          <a:prstGeom prst="rect">
            <a:avLst/>
          </a:prstGeom>
        </p:spPr>
        <p:txBody>
          <a:bodyPr vert="horz" lIns="87942" tIns="43969" rIns="87942" bIns="43969" rtlCol="0"/>
          <a:lstStyle>
            <a:lvl1pPr algn="r">
              <a:defRPr sz="1200"/>
            </a:lvl1pPr>
          </a:lstStyle>
          <a:p>
            <a:fld id="{9805C639-0904-4E1B-88FE-2B020F3FA0C8}" type="datetimeFigureOut">
              <a:rPr kumimoji="1" lang="ja-JP" altLang="en-US" smtClean="0"/>
              <a:pPr/>
              <a:t>2021/7/8</a:t>
            </a:fld>
            <a:endParaRPr kumimoji="1" lang="ja-JP" altLang="en-US"/>
          </a:p>
        </p:txBody>
      </p:sp>
      <p:sp>
        <p:nvSpPr>
          <p:cNvPr id="4" name="フッター プレースホルダ 3"/>
          <p:cNvSpPr>
            <a:spLocks noGrp="1"/>
          </p:cNvSpPr>
          <p:nvPr>
            <p:ph type="ftr" sz="quarter" idx="2"/>
          </p:nvPr>
        </p:nvSpPr>
        <p:spPr>
          <a:xfrm>
            <a:off x="1" y="9371239"/>
            <a:ext cx="2918376" cy="493546"/>
          </a:xfrm>
          <a:prstGeom prst="rect">
            <a:avLst/>
          </a:prstGeom>
        </p:spPr>
        <p:txBody>
          <a:bodyPr vert="horz" lIns="87942" tIns="43969" rIns="87942" bIns="43969" rtlCol="0" anchor="b"/>
          <a:lstStyle>
            <a:lvl1pPr algn="l">
              <a:defRPr sz="1200"/>
            </a:lvl1pPr>
          </a:lstStyle>
          <a:p>
            <a:r>
              <a:rPr kumimoji="1" lang="en-US" altLang="ja-JP"/>
              <a:t>2</a:t>
            </a:r>
            <a:endParaRPr kumimoji="1" lang="ja-JP" altLang="en-US"/>
          </a:p>
        </p:txBody>
      </p:sp>
      <p:sp>
        <p:nvSpPr>
          <p:cNvPr id="5" name="スライド番号プレースホルダ 4"/>
          <p:cNvSpPr>
            <a:spLocks noGrp="1"/>
          </p:cNvSpPr>
          <p:nvPr>
            <p:ph type="sldNum" sz="quarter" idx="3"/>
          </p:nvPr>
        </p:nvSpPr>
        <p:spPr>
          <a:xfrm>
            <a:off x="3815877" y="9371239"/>
            <a:ext cx="2918375" cy="493546"/>
          </a:xfrm>
          <a:prstGeom prst="rect">
            <a:avLst/>
          </a:prstGeom>
        </p:spPr>
        <p:txBody>
          <a:bodyPr vert="horz" lIns="87942" tIns="43969" rIns="87942" bIns="43969" rtlCol="0" anchor="b"/>
          <a:lstStyle>
            <a:lvl1pPr algn="r">
              <a:defRPr sz="1200"/>
            </a:lvl1pPr>
          </a:lstStyle>
          <a:p>
            <a:fld id="{BFF3B7E3-D199-40F5-94A3-F235E83838EC}" type="slidenum">
              <a:rPr kumimoji="1" lang="ja-JP" altLang="en-US" smtClean="0"/>
              <a:pPr/>
              <a:t>‹#›</a:t>
            </a:fld>
            <a:endParaRPr kumimoji="1" lang="ja-JP" altLang="en-US"/>
          </a:p>
        </p:txBody>
      </p:sp>
    </p:spTree>
    <p:extLst>
      <p:ext uri="{BB962C8B-B14F-4D97-AF65-F5344CB8AC3E}">
        <p14:creationId xmlns:p14="http://schemas.microsoft.com/office/powerpoint/2010/main" val="8877204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9" y="4"/>
            <a:ext cx="2918831" cy="493316"/>
          </a:xfrm>
          <a:prstGeom prst="rect">
            <a:avLst/>
          </a:prstGeom>
        </p:spPr>
        <p:txBody>
          <a:bodyPr vert="horz" lIns="94736" tIns="47367" rIns="94736" bIns="47367" rtlCol="0"/>
          <a:lstStyle>
            <a:lvl1pPr algn="l">
              <a:defRPr sz="1300"/>
            </a:lvl1pPr>
          </a:lstStyle>
          <a:p>
            <a:endParaRPr kumimoji="1" lang="ja-JP" altLang="en-US"/>
          </a:p>
        </p:txBody>
      </p:sp>
      <p:sp>
        <p:nvSpPr>
          <p:cNvPr id="3" name="日付プレースホルダ 2"/>
          <p:cNvSpPr>
            <a:spLocks noGrp="1"/>
          </p:cNvSpPr>
          <p:nvPr>
            <p:ph type="dt" idx="1"/>
          </p:nvPr>
        </p:nvSpPr>
        <p:spPr>
          <a:xfrm>
            <a:off x="3815384" y="4"/>
            <a:ext cx="2918831" cy="493316"/>
          </a:xfrm>
          <a:prstGeom prst="rect">
            <a:avLst/>
          </a:prstGeom>
        </p:spPr>
        <p:txBody>
          <a:bodyPr vert="horz" lIns="94736" tIns="47367" rIns="94736" bIns="47367" rtlCol="0"/>
          <a:lstStyle>
            <a:lvl1pPr algn="r">
              <a:defRPr sz="1300"/>
            </a:lvl1pPr>
          </a:lstStyle>
          <a:p>
            <a:fld id="{AE7779C6-B257-4BD8-9B10-9B2602B46773}" type="datetimeFigureOut">
              <a:rPr kumimoji="1" lang="ja-JP" altLang="en-US" smtClean="0"/>
              <a:pPr/>
              <a:t>2021/7/8</a:t>
            </a:fld>
            <a:endParaRPr kumimoji="1" lang="ja-JP" altLang="en-US"/>
          </a:p>
        </p:txBody>
      </p:sp>
      <p:sp>
        <p:nvSpPr>
          <p:cNvPr id="4" name="スライド イメージ プレースホルダ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4736" tIns="47367" rIns="94736" bIns="47367" rtlCol="0" anchor="ctr"/>
          <a:lstStyle/>
          <a:p>
            <a:endParaRPr lang="ja-JP" altLang="en-US"/>
          </a:p>
        </p:txBody>
      </p:sp>
      <p:sp>
        <p:nvSpPr>
          <p:cNvPr id="5" name="ノート プレースホルダ 4"/>
          <p:cNvSpPr>
            <a:spLocks noGrp="1"/>
          </p:cNvSpPr>
          <p:nvPr>
            <p:ph type="body" sz="quarter" idx="3"/>
          </p:nvPr>
        </p:nvSpPr>
        <p:spPr>
          <a:xfrm>
            <a:off x="673577" y="4686506"/>
            <a:ext cx="5388610" cy="4439841"/>
          </a:xfrm>
          <a:prstGeom prst="rect">
            <a:avLst/>
          </a:prstGeom>
        </p:spPr>
        <p:txBody>
          <a:bodyPr vert="horz" lIns="94736" tIns="47367" rIns="94736" bIns="47367"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 5"/>
          <p:cNvSpPr>
            <a:spLocks noGrp="1"/>
          </p:cNvSpPr>
          <p:nvPr>
            <p:ph type="ftr" sz="quarter" idx="4"/>
          </p:nvPr>
        </p:nvSpPr>
        <p:spPr>
          <a:xfrm>
            <a:off x="9" y="9371291"/>
            <a:ext cx="2918831" cy="493316"/>
          </a:xfrm>
          <a:prstGeom prst="rect">
            <a:avLst/>
          </a:prstGeom>
        </p:spPr>
        <p:txBody>
          <a:bodyPr vert="horz" lIns="94736" tIns="47367" rIns="94736" bIns="47367" rtlCol="0" anchor="b"/>
          <a:lstStyle>
            <a:lvl1pPr algn="l">
              <a:defRPr sz="1300"/>
            </a:lvl1pPr>
          </a:lstStyle>
          <a:p>
            <a:r>
              <a:rPr kumimoji="1" lang="en-US" altLang="ja-JP"/>
              <a:t>2</a:t>
            </a:r>
            <a:endParaRPr kumimoji="1" lang="ja-JP" altLang="en-US"/>
          </a:p>
        </p:txBody>
      </p:sp>
      <p:sp>
        <p:nvSpPr>
          <p:cNvPr id="7" name="スライド番号プレースホルダ 6"/>
          <p:cNvSpPr>
            <a:spLocks noGrp="1"/>
          </p:cNvSpPr>
          <p:nvPr>
            <p:ph type="sldNum" sz="quarter" idx="5"/>
          </p:nvPr>
        </p:nvSpPr>
        <p:spPr>
          <a:xfrm>
            <a:off x="3815384" y="9371291"/>
            <a:ext cx="2918831" cy="493316"/>
          </a:xfrm>
          <a:prstGeom prst="rect">
            <a:avLst/>
          </a:prstGeom>
        </p:spPr>
        <p:txBody>
          <a:bodyPr vert="horz" lIns="94736" tIns="47367" rIns="94736" bIns="47367" rtlCol="0" anchor="b"/>
          <a:lstStyle>
            <a:lvl1pPr algn="r">
              <a:defRPr sz="1300"/>
            </a:lvl1pPr>
          </a:lstStyle>
          <a:p>
            <a:fld id="{386381E5-D45A-45FD-B3F7-9DB0E1DB4F4D}" type="slidenum">
              <a:rPr kumimoji="1" lang="ja-JP" altLang="en-US" smtClean="0"/>
              <a:pPr/>
              <a:t>‹#›</a:t>
            </a:fld>
            <a:endParaRPr kumimoji="1" lang="ja-JP" altLang="en-US"/>
          </a:p>
        </p:txBody>
      </p:sp>
    </p:spTree>
    <p:extLst>
      <p:ext uri="{BB962C8B-B14F-4D97-AF65-F5344CB8AC3E}">
        <p14:creationId xmlns:p14="http://schemas.microsoft.com/office/powerpoint/2010/main" val="3651820752"/>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47DE248A-CA45-4105-83B5-85804BC10265}" type="datetime1">
              <a:rPr kumimoji="1" lang="ja-JP" altLang="en-US" smtClean="0"/>
              <a:t>2021/7/8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ABBF78F6-40F7-42CC-B691-F10E30E15BA0}"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76720AD2-F897-4AFD-9D5C-00031E2F68AC}" type="datetime1">
              <a:rPr kumimoji="1" lang="ja-JP" altLang="en-US" smtClean="0"/>
              <a:t>2021/7/8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ABBF78F6-40F7-42CC-B691-F10E30E15BA0}"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C66D0276-43B1-4443-9FCB-D8AAFFD9E3F7}" type="datetime1">
              <a:rPr kumimoji="1" lang="ja-JP" altLang="en-US" smtClean="0"/>
              <a:t>2021/7/8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ABBF78F6-40F7-42CC-B691-F10E30E15BA0}"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94D2AF89-7268-4EAD-B6B2-1DDC2FA41FEF}" type="datetime1">
              <a:rPr kumimoji="1" lang="ja-JP" altLang="en-US" smtClean="0"/>
              <a:t>2021/7/8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ABBF78F6-40F7-42CC-B691-F10E30E15BA0}"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F1A312CD-BDEE-40D4-9006-E32DD3D0A24E}" type="datetime1">
              <a:rPr kumimoji="1" lang="ja-JP" altLang="en-US" smtClean="0"/>
              <a:t>2021/7/8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ABBF78F6-40F7-42CC-B691-F10E30E15BA0}"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18678EDC-3D6D-4825-B164-7E00F5DEE403}" type="datetime1">
              <a:rPr kumimoji="1" lang="ja-JP" altLang="en-US" smtClean="0"/>
              <a:t>2021/7/8</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ABBF78F6-40F7-42CC-B691-F10E30E15BA0}"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1449FB59-882E-48FB-86F2-B463E2E13913}" type="datetime1">
              <a:rPr kumimoji="1" lang="ja-JP" altLang="en-US" smtClean="0"/>
              <a:t>2021/7/8</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ABBF78F6-40F7-42CC-B691-F10E30E15BA0}"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BF6D1BA6-171F-4B59-AB54-BA5A413E02B1}" type="datetime1">
              <a:rPr kumimoji="1" lang="ja-JP" altLang="en-US" smtClean="0"/>
              <a:t>2021/7/8</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ABBF78F6-40F7-42CC-B691-F10E30E15BA0}"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25B8FDF9-D227-4924-AD94-56DF1D2A6FA2}" type="datetime1">
              <a:rPr kumimoji="1" lang="ja-JP" altLang="en-US" smtClean="0"/>
              <a:t>2021/7/8</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ABBF78F6-40F7-42CC-B691-F10E30E15BA0}"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A24C90E8-1995-43CE-B304-D2C0D803372C}" type="datetime1">
              <a:rPr kumimoji="1" lang="ja-JP" altLang="en-US" smtClean="0"/>
              <a:t>2021/7/8</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ABBF78F6-40F7-42CC-B691-F10E30E15BA0}"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DDC81C61-2B57-427F-A451-F8CB2795DB74}" type="datetime1">
              <a:rPr kumimoji="1" lang="ja-JP" altLang="en-US" smtClean="0"/>
              <a:t>2021/7/8</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ABBF78F6-40F7-42CC-B691-F10E30E15BA0}"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37AFDB-0314-4B2B-AC3A-4C0770262ABB}" type="datetime1">
              <a:rPr kumimoji="1" lang="ja-JP" altLang="en-US" smtClean="0"/>
              <a:t>2021/7/8</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7010400" y="6538912"/>
            <a:ext cx="2133600" cy="365125"/>
          </a:xfrm>
          <a:prstGeom prst="rect">
            <a:avLst/>
          </a:prstGeom>
        </p:spPr>
        <p:txBody>
          <a:bodyPr vert="horz" lIns="91440" tIns="45720" rIns="91440" bIns="45720" rtlCol="0" anchor="ctr"/>
          <a:lstStyle>
            <a:lvl1pPr algn="r">
              <a:defRPr sz="1600" b="1">
                <a:solidFill>
                  <a:schemeClr val="tx1"/>
                </a:solidFill>
                <a:latin typeface="Meiryo UI" panose="020B0604030504040204" pitchFamily="50" charset="-128"/>
                <a:ea typeface="Meiryo UI" panose="020B0604030504040204" pitchFamily="50" charset="-128"/>
              </a:defRPr>
            </a:lvl1pPr>
          </a:lstStyle>
          <a:p>
            <a:fld id="{ABBF78F6-40F7-42CC-B691-F10E30E15BA0}" type="slidenum">
              <a:rPr lang="ja-JP" altLang="en-US" smtClean="0"/>
              <a:pPr/>
              <a:t>‹#›</a:t>
            </a:fld>
            <a:endParaRPr lang="ja-JP"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image" Target="../media/image2.png"/><Relationship Id="rId7"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6.emf"/><Relationship Id="rId5" Type="http://schemas.openxmlformats.org/officeDocument/2006/relationships/image" Target="../media/image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chart" Target="../charts/chart1.xml"/><Relationship Id="rId5" Type="http://schemas.openxmlformats.org/officeDocument/2006/relationships/image" Target="../media/image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chart" Target="../charts/chart2.xml"/><Relationship Id="rId5" Type="http://schemas.openxmlformats.org/officeDocument/2006/relationships/image" Target="../media/image4.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chart" Target="../charts/chart3.xml"/><Relationship Id="rId5" Type="http://schemas.openxmlformats.org/officeDocument/2006/relationships/image" Target="../media/image4.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chart" Target="../charts/chart4.xml"/><Relationship Id="rId5" Type="http://schemas.openxmlformats.org/officeDocument/2006/relationships/image" Target="../media/image4.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4.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2.png"/><Relationship Id="rId7" Type="http://schemas.openxmlformats.org/officeDocument/2006/relationships/image" Target="../media/image20.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4.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png"/><Relationship Id="rId7"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26.png"/></Relationships>
</file>

<file path=ppt/slides/_rels/slide27.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png"/><Relationship Id="rId7" Type="http://schemas.openxmlformats.org/officeDocument/2006/relationships/image" Target="../media/image28.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4.pn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png"/><Relationship Id="rId7" Type="http://schemas.openxmlformats.org/officeDocument/2006/relationships/image" Target="../media/image31.png"/><Relationship Id="rId12" Type="http://schemas.openxmlformats.org/officeDocument/2006/relationships/image" Target="../media/image3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4.png"/><Relationship Id="rId10" Type="http://schemas.openxmlformats.org/officeDocument/2006/relationships/image" Target="../media/image34.png"/><Relationship Id="rId4" Type="http://schemas.openxmlformats.org/officeDocument/2006/relationships/image" Target="../media/image3.png"/><Relationship Id="rId9" Type="http://schemas.openxmlformats.org/officeDocument/2006/relationships/image" Target="../media/image33.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5.png"/><Relationship Id="rId3" Type="http://schemas.openxmlformats.org/officeDocument/2006/relationships/image" Target="../media/image2.png"/><Relationship Id="rId7" Type="http://schemas.openxmlformats.org/officeDocument/2006/relationships/image" Target="../media/image39.png"/><Relationship Id="rId12" Type="http://schemas.openxmlformats.org/officeDocument/2006/relationships/image" Target="../media/image4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8.png"/><Relationship Id="rId11" Type="http://schemas.openxmlformats.org/officeDocument/2006/relationships/image" Target="../media/image43.png"/><Relationship Id="rId5" Type="http://schemas.openxmlformats.org/officeDocument/2006/relationships/image" Target="../media/image4.png"/><Relationship Id="rId10" Type="http://schemas.openxmlformats.org/officeDocument/2006/relationships/image" Target="../media/image42.png"/><Relationship Id="rId4" Type="http://schemas.openxmlformats.org/officeDocument/2006/relationships/image" Target="../media/image3.png"/><Relationship Id="rId9" Type="http://schemas.openxmlformats.org/officeDocument/2006/relationships/image" Target="../media/image41.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2.png"/><Relationship Id="rId7"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2.png"/><Relationship Id="rId7"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サブタイトル 4"/>
          <p:cNvSpPr>
            <a:spLocks noGrp="1"/>
          </p:cNvSpPr>
          <p:nvPr>
            <p:ph type="subTitle" idx="1"/>
          </p:nvPr>
        </p:nvSpPr>
        <p:spPr>
          <a:xfrm>
            <a:off x="0" y="5612632"/>
            <a:ext cx="9139644" cy="559189"/>
          </a:xfrm>
        </p:spPr>
        <p:txBody>
          <a:bodyPr>
            <a:noAutofit/>
          </a:bodyPr>
          <a:lstStyle/>
          <a:p>
            <a:r>
              <a:rPr lang="en-US" altLang="ja-JP" sz="2800" dirty="0">
                <a:solidFill>
                  <a:schemeClr val="tx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2021</a:t>
            </a:r>
            <a:r>
              <a:rPr lang="ja-JP" altLang="en-US" sz="2800" dirty="0">
                <a:solidFill>
                  <a:schemeClr val="tx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年６月</a:t>
            </a:r>
            <a:r>
              <a:rPr kumimoji="1" lang="ja-JP" altLang="en-US" sz="2800" dirty="0">
                <a:solidFill>
                  <a:schemeClr val="tx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p>
        </p:txBody>
      </p:sp>
      <p:grpSp>
        <p:nvGrpSpPr>
          <p:cNvPr id="8" name="グループ化 7">
            <a:extLst>
              <a:ext uri="{FF2B5EF4-FFF2-40B4-BE49-F238E27FC236}">
                <a16:creationId xmlns:a16="http://schemas.microsoft.com/office/drawing/2014/main" id="{0E446325-FAD5-400A-A33A-25AB41F3B801}"/>
              </a:ext>
            </a:extLst>
          </p:cNvPr>
          <p:cNvGrpSpPr/>
          <p:nvPr/>
        </p:nvGrpSpPr>
        <p:grpSpPr>
          <a:xfrm>
            <a:off x="3366455" y="6088117"/>
            <a:ext cx="2321669" cy="581243"/>
            <a:chOff x="3491661" y="6088117"/>
            <a:chExt cx="2321669" cy="581243"/>
          </a:xfrm>
        </p:grpSpPr>
        <p:grpSp>
          <p:nvGrpSpPr>
            <p:cNvPr id="3" name="グループ化 2"/>
            <p:cNvGrpSpPr/>
            <p:nvPr/>
          </p:nvGrpSpPr>
          <p:grpSpPr>
            <a:xfrm>
              <a:off x="3491661" y="6088117"/>
              <a:ext cx="1659667" cy="576769"/>
              <a:chOff x="536854" y="5763644"/>
              <a:chExt cx="1426090" cy="495596"/>
            </a:xfrm>
          </p:grpSpPr>
          <p:pic>
            <p:nvPicPr>
              <p:cNvPr id="11" name="図 10"/>
              <p:cNvPicPr preferRelativeResize="0">
                <a:picLocks noChangeAspect="1"/>
              </p:cNvPicPr>
              <p:nvPr/>
            </p:nvPicPr>
            <p:blipFill>
              <a:blip r:embed="rId3"/>
              <a:stretch>
                <a:fillRect/>
              </a:stretch>
            </p:blipFill>
            <p:spPr>
              <a:xfrm>
                <a:off x="536854" y="5763644"/>
                <a:ext cx="485349" cy="495596"/>
              </a:xfrm>
              <a:prstGeom prst="rect">
                <a:avLst/>
              </a:prstGeom>
            </p:spPr>
          </p:pic>
          <p:pic>
            <p:nvPicPr>
              <p:cNvPr id="12" name="図 11"/>
              <p:cNvPicPr>
                <a:picLocks noChangeAspect="1"/>
              </p:cNvPicPr>
              <p:nvPr/>
            </p:nvPicPr>
            <p:blipFill>
              <a:blip r:embed="rId4"/>
              <a:stretch>
                <a:fillRect/>
              </a:stretch>
            </p:blipFill>
            <p:spPr>
              <a:xfrm>
                <a:off x="1037443" y="6096819"/>
                <a:ext cx="925501" cy="129193"/>
              </a:xfrm>
              <a:prstGeom prst="rect">
                <a:avLst/>
              </a:prstGeom>
            </p:spPr>
          </p:pic>
          <p:pic>
            <p:nvPicPr>
              <p:cNvPr id="13" name="図 12"/>
              <p:cNvPicPr preferRelativeResize="0">
                <a:picLocks noChangeAspect="1"/>
              </p:cNvPicPr>
              <p:nvPr/>
            </p:nvPicPr>
            <p:blipFill>
              <a:blip r:embed="rId5"/>
              <a:stretch>
                <a:fillRect/>
              </a:stretch>
            </p:blipFill>
            <p:spPr>
              <a:xfrm>
                <a:off x="1052044" y="5805264"/>
                <a:ext cx="893321" cy="276732"/>
              </a:xfrm>
              <a:prstGeom prst="rect">
                <a:avLst/>
              </a:prstGeom>
            </p:spPr>
          </p:pic>
        </p:grpSp>
        <p:pic>
          <p:nvPicPr>
            <p:cNvPr id="7" name="図 6">
              <a:extLst>
                <a:ext uri="{FF2B5EF4-FFF2-40B4-BE49-F238E27FC236}">
                  <a16:creationId xmlns:a16="http://schemas.microsoft.com/office/drawing/2014/main" id="{27FC2B67-8574-4D86-A698-B9C1DE249C27}"/>
                </a:ext>
              </a:extLst>
            </p:cNvPr>
            <p:cNvPicPr>
              <a:picLocks noChangeAspect="1"/>
            </p:cNvPicPr>
            <p:nvPr/>
          </p:nvPicPr>
          <p:blipFill>
            <a:blip r:embed="rId6"/>
            <a:stretch>
              <a:fillRect/>
            </a:stretch>
          </p:blipFill>
          <p:spPr>
            <a:xfrm>
              <a:off x="5148064" y="6092591"/>
              <a:ext cx="665266" cy="576769"/>
            </a:xfrm>
            <a:prstGeom prst="rect">
              <a:avLst/>
            </a:prstGeom>
          </p:spPr>
        </p:pic>
      </p:grpSp>
      <p:pic>
        <p:nvPicPr>
          <p:cNvPr id="6" name="図 5">
            <a:extLst>
              <a:ext uri="{FF2B5EF4-FFF2-40B4-BE49-F238E27FC236}">
                <a16:creationId xmlns:a16="http://schemas.microsoft.com/office/drawing/2014/main" id="{E799CC8C-5DE1-4DEE-B463-A69C6C9A375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7808" y="913330"/>
            <a:ext cx="8366660" cy="4703950"/>
          </a:xfrm>
          <a:prstGeom prst="rect">
            <a:avLst/>
          </a:prstGeom>
          <a:ln>
            <a:noFill/>
          </a:ln>
          <a:effectLst>
            <a:softEdge rad="112500"/>
          </a:effectLst>
        </p:spPr>
      </p:pic>
      <p:sp>
        <p:nvSpPr>
          <p:cNvPr id="15" name="タイトル 1"/>
          <p:cNvSpPr txBox="1">
            <a:spLocks/>
          </p:cNvSpPr>
          <p:nvPr/>
        </p:nvSpPr>
        <p:spPr>
          <a:xfrm>
            <a:off x="683568" y="144756"/>
            <a:ext cx="7776864" cy="1017874"/>
          </a:xfrm>
          <a:prstGeom prst="rect">
            <a:avLst/>
          </a:prstGeom>
        </p:spPr>
        <p:txBody>
          <a:bodyPr vert="horz" lIns="91440" tIns="0" rIns="91440" bIns="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4000" b="1" dirty="0">
                <a:solidFill>
                  <a:srgbClr val="00B05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千葉市基本計画（素案）の概要</a:t>
            </a:r>
            <a:endParaRPr lang="en-US" altLang="ja-JP" sz="4000" b="1" dirty="0">
              <a:solidFill>
                <a:srgbClr val="00B05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正方形/長方形 1">
            <a:extLst>
              <a:ext uri="{FF2B5EF4-FFF2-40B4-BE49-F238E27FC236}">
                <a16:creationId xmlns:a16="http://schemas.microsoft.com/office/drawing/2014/main" id="{F9FDB208-3678-40EC-81C0-DB026AB70B75}"/>
              </a:ext>
            </a:extLst>
          </p:cNvPr>
          <p:cNvSpPr/>
          <p:nvPr/>
        </p:nvSpPr>
        <p:spPr>
          <a:xfrm>
            <a:off x="10260632" y="144756"/>
            <a:ext cx="900100" cy="400110"/>
          </a:xfrm>
          <a:prstGeom prst="rect">
            <a:avLst/>
          </a:prstGeom>
          <a:ln>
            <a:solidFill>
              <a:schemeClr val="tx1"/>
            </a:solidFill>
            <a:tailEnd type="triangle" w="med" len="med"/>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l"/>
            <a:r>
              <a:rPr kumimoji="1" lang="ja-JP" altLang="en-US" sz="2000" dirty="0"/>
              <a:t>資料１</a:t>
            </a:r>
          </a:p>
        </p:txBody>
      </p:sp>
    </p:spTree>
    <p:extLst>
      <p:ext uri="{BB962C8B-B14F-4D97-AF65-F5344CB8AC3E}">
        <p14:creationId xmlns:p14="http://schemas.microsoft.com/office/powerpoint/2010/main" val="5185564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テキスト ボックス 17"/>
          <p:cNvSpPr txBox="1"/>
          <p:nvPr/>
        </p:nvSpPr>
        <p:spPr>
          <a:xfrm>
            <a:off x="419120" y="1018638"/>
            <a:ext cx="8280000" cy="648000"/>
          </a:xfrm>
          <a:prstGeom prst="rect">
            <a:avLst/>
          </a:prstGeom>
          <a:noFill/>
        </p:spPr>
        <p:txBody>
          <a:bodyPr wrap="square" rtlCol="0">
            <a:spAutoFit/>
          </a:bodyPr>
          <a:lstStyle/>
          <a:p>
            <a:r>
              <a:rPr lang="ja-JP" altLang="en-US" sz="3600" b="1" dirty="0">
                <a:solidFill>
                  <a:schemeClr val="bg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１</a:t>
            </a:r>
            <a:r>
              <a:rPr lang="en-US" altLang="ja-JP" sz="3600" b="1" dirty="0">
                <a:solidFill>
                  <a:schemeClr val="bg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3600" b="1" dirty="0">
                <a:solidFill>
                  <a:schemeClr val="bg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 策定の趣旨</a:t>
            </a:r>
            <a:endParaRPr lang="en-US" altLang="ja-JP" sz="3600" b="1" dirty="0">
              <a:solidFill>
                <a:schemeClr val="bg1">
                  <a:lumMod val="7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7" name="テキスト ボックス 26"/>
          <p:cNvSpPr txBox="1"/>
          <p:nvPr/>
        </p:nvSpPr>
        <p:spPr>
          <a:xfrm>
            <a:off x="419120" y="2750814"/>
            <a:ext cx="8280000" cy="648000"/>
          </a:xfrm>
          <a:prstGeom prst="rect">
            <a:avLst/>
          </a:prstGeom>
          <a:noFill/>
        </p:spPr>
        <p:txBody>
          <a:bodyPr wrap="square" rtlCol="0">
            <a:spAutoFit/>
          </a:bodyPr>
          <a:lstStyle/>
          <a:p>
            <a:r>
              <a:rPr lang="ja-JP" altLang="en-US" sz="3600" b="1" dirty="0">
                <a:latin typeface="メイリオ" panose="020B0604030504040204" pitchFamily="50" charset="-128"/>
                <a:ea typeface="メイリオ" panose="020B0604030504040204" pitchFamily="50" charset="-128"/>
                <a:cs typeface="メイリオ" panose="020B0604030504040204" pitchFamily="50" charset="-128"/>
              </a:rPr>
              <a:t>３</a:t>
            </a:r>
            <a:r>
              <a:rPr lang="en-US" altLang="ja-JP" sz="3600" b="1"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3600" b="1" dirty="0">
                <a:latin typeface="メイリオ" panose="020B0604030504040204" pitchFamily="50" charset="-128"/>
                <a:ea typeface="メイリオ" panose="020B0604030504040204" pitchFamily="50" charset="-128"/>
                <a:cs typeface="メイリオ" panose="020B0604030504040204" pitchFamily="50" charset="-128"/>
              </a:rPr>
              <a:t>重要な社会変化</a:t>
            </a:r>
            <a:endParaRPr lang="en-US" altLang="ja-JP" sz="36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0" name="テキスト ボックス 29"/>
          <p:cNvSpPr txBox="1"/>
          <p:nvPr/>
        </p:nvSpPr>
        <p:spPr>
          <a:xfrm>
            <a:off x="419120" y="1884726"/>
            <a:ext cx="8280000" cy="648000"/>
          </a:xfrm>
          <a:prstGeom prst="rect">
            <a:avLst/>
          </a:prstGeom>
          <a:noFill/>
        </p:spPr>
        <p:txBody>
          <a:bodyPr wrap="square" rtlCol="0">
            <a:spAutoFit/>
          </a:bodyPr>
          <a:lstStyle/>
          <a:p>
            <a:r>
              <a:rPr lang="ja-JP" altLang="en-US" sz="3600" b="1" dirty="0">
                <a:solidFill>
                  <a:schemeClr val="bg1">
                    <a:lumMod val="85000"/>
                  </a:schemeClr>
                </a:solidFill>
                <a:latin typeface="メイリオ" panose="020B0604030504040204" pitchFamily="50" charset="-128"/>
                <a:ea typeface="メイリオ" panose="020B0604030504040204" pitchFamily="50" charset="-128"/>
                <a:cs typeface="メイリオ" panose="020B0604030504040204" pitchFamily="50" charset="-128"/>
              </a:rPr>
              <a:t>２</a:t>
            </a:r>
            <a:r>
              <a:rPr lang="en-US" altLang="ja-JP" sz="3600" b="1" dirty="0">
                <a:solidFill>
                  <a:schemeClr val="bg1">
                    <a:lumMod val="8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3600" b="1" dirty="0">
                <a:solidFill>
                  <a:schemeClr val="bg1">
                    <a:lumMod val="85000"/>
                  </a:schemeClr>
                </a:solidFill>
                <a:latin typeface="メイリオ" panose="020B0604030504040204" pitchFamily="50" charset="-128"/>
                <a:ea typeface="メイリオ" panose="020B0604030504040204" pitchFamily="50" charset="-128"/>
                <a:cs typeface="メイリオ" panose="020B0604030504040204" pitchFamily="50" charset="-128"/>
              </a:rPr>
              <a:t>千葉市の特性</a:t>
            </a:r>
            <a:endParaRPr lang="en-US" altLang="ja-JP" sz="3600" b="1" dirty="0">
              <a:solidFill>
                <a:schemeClr val="bg1">
                  <a:lumMod val="8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2" name="グループ化 1">
            <a:extLst>
              <a:ext uri="{FF2B5EF4-FFF2-40B4-BE49-F238E27FC236}">
                <a16:creationId xmlns:a16="http://schemas.microsoft.com/office/drawing/2014/main" id="{1B2397B8-24DF-45C5-8E76-CEE7BCA0E6A6}"/>
              </a:ext>
            </a:extLst>
          </p:cNvPr>
          <p:cNvGrpSpPr/>
          <p:nvPr/>
        </p:nvGrpSpPr>
        <p:grpSpPr>
          <a:xfrm>
            <a:off x="7056276" y="43993"/>
            <a:ext cx="2016224" cy="499433"/>
            <a:chOff x="7056276" y="43993"/>
            <a:chExt cx="2016224" cy="499433"/>
          </a:xfrm>
        </p:grpSpPr>
        <p:pic>
          <p:nvPicPr>
            <p:cNvPr id="15" name="図 14"/>
            <p:cNvPicPr preferRelativeResize="0">
              <a:picLocks noChangeAspect="1"/>
            </p:cNvPicPr>
            <p:nvPr/>
          </p:nvPicPr>
          <p:blipFill>
            <a:blip r:embed="rId2"/>
            <a:stretch>
              <a:fillRect/>
            </a:stretch>
          </p:blipFill>
          <p:spPr>
            <a:xfrm>
              <a:off x="7056276" y="47830"/>
              <a:ext cx="485349" cy="495596"/>
            </a:xfrm>
            <a:prstGeom prst="rect">
              <a:avLst/>
            </a:prstGeom>
          </p:spPr>
        </p:pic>
        <p:pic>
          <p:nvPicPr>
            <p:cNvPr id="20" name="図 19"/>
            <p:cNvPicPr>
              <a:picLocks noChangeAspect="1"/>
            </p:cNvPicPr>
            <p:nvPr/>
          </p:nvPicPr>
          <p:blipFill>
            <a:blip r:embed="rId3"/>
            <a:stretch>
              <a:fillRect/>
            </a:stretch>
          </p:blipFill>
          <p:spPr>
            <a:xfrm>
              <a:off x="7524328" y="381005"/>
              <a:ext cx="925501" cy="129193"/>
            </a:xfrm>
            <a:prstGeom prst="rect">
              <a:avLst/>
            </a:prstGeom>
          </p:spPr>
        </p:pic>
        <p:pic>
          <p:nvPicPr>
            <p:cNvPr id="22" name="図 21"/>
            <p:cNvPicPr preferRelativeResize="0">
              <a:picLocks noChangeAspect="1"/>
            </p:cNvPicPr>
            <p:nvPr/>
          </p:nvPicPr>
          <p:blipFill>
            <a:blip r:embed="rId4"/>
            <a:stretch>
              <a:fillRect/>
            </a:stretch>
          </p:blipFill>
          <p:spPr>
            <a:xfrm>
              <a:off x="7560332" y="89450"/>
              <a:ext cx="893321" cy="276732"/>
            </a:xfrm>
            <a:prstGeom prst="rect">
              <a:avLst/>
            </a:prstGeom>
          </p:spPr>
        </p:pic>
        <p:pic>
          <p:nvPicPr>
            <p:cNvPr id="23" name="図 22">
              <a:extLst>
                <a:ext uri="{FF2B5EF4-FFF2-40B4-BE49-F238E27FC236}">
                  <a16:creationId xmlns:a16="http://schemas.microsoft.com/office/drawing/2014/main" id="{299D8A8A-71EB-4B6C-9630-14D06FDF3B97}"/>
                </a:ext>
              </a:extLst>
            </p:cNvPr>
            <p:cNvPicPr>
              <a:picLocks noChangeAspect="1"/>
            </p:cNvPicPr>
            <p:nvPr/>
          </p:nvPicPr>
          <p:blipFill>
            <a:blip r:embed="rId5"/>
            <a:stretch>
              <a:fillRect/>
            </a:stretch>
          </p:blipFill>
          <p:spPr>
            <a:xfrm>
              <a:off x="8496436" y="43993"/>
              <a:ext cx="576064" cy="499433"/>
            </a:xfrm>
            <a:prstGeom prst="rect">
              <a:avLst/>
            </a:prstGeom>
          </p:spPr>
        </p:pic>
      </p:grpSp>
      <p:sp>
        <p:nvSpPr>
          <p:cNvPr id="3" name="スライド番号プレースホルダー 2">
            <a:extLst>
              <a:ext uri="{FF2B5EF4-FFF2-40B4-BE49-F238E27FC236}">
                <a16:creationId xmlns:a16="http://schemas.microsoft.com/office/drawing/2014/main" id="{80102BEC-240D-485D-AC4E-9A977182675D}"/>
              </a:ext>
            </a:extLst>
          </p:cNvPr>
          <p:cNvSpPr>
            <a:spLocks noGrp="1"/>
          </p:cNvSpPr>
          <p:nvPr>
            <p:ph type="sldNum" sz="quarter" idx="12"/>
          </p:nvPr>
        </p:nvSpPr>
        <p:spPr/>
        <p:txBody>
          <a:bodyPr/>
          <a:lstStyle/>
          <a:p>
            <a:fld id="{ABBF78F6-40F7-42CC-B691-F10E30E15BA0}" type="slidenum">
              <a:rPr kumimoji="1" lang="ja-JP" altLang="en-US" smtClean="0"/>
              <a:pPr/>
              <a:t>10</a:t>
            </a:fld>
            <a:endParaRPr kumimoji="1" lang="ja-JP" altLang="en-US"/>
          </a:p>
        </p:txBody>
      </p:sp>
      <p:sp>
        <p:nvSpPr>
          <p:cNvPr id="14" name="テキスト ボックス 13">
            <a:extLst>
              <a:ext uri="{FF2B5EF4-FFF2-40B4-BE49-F238E27FC236}">
                <a16:creationId xmlns:a16="http://schemas.microsoft.com/office/drawing/2014/main" id="{FF803667-A1F6-45E5-A487-5F5473F50063}"/>
              </a:ext>
            </a:extLst>
          </p:cNvPr>
          <p:cNvSpPr txBox="1"/>
          <p:nvPr/>
        </p:nvSpPr>
        <p:spPr>
          <a:xfrm>
            <a:off x="419120" y="3616902"/>
            <a:ext cx="8280000" cy="648000"/>
          </a:xfrm>
          <a:prstGeom prst="rect">
            <a:avLst/>
          </a:prstGeom>
          <a:noFill/>
        </p:spPr>
        <p:txBody>
          <a:bodyPr wrap="square" rtlCol="0">
            <a:spAutoFit/>
          </a:bodyPr>
          <a:lstStyle/>
          <a:p>
            <a:r>
              <a:rPr lang="ja-JP" altLang="en-US" sz="3600" b="1" dirty="0">
                <a:solidFill>
                  <a:schemeClr val="bg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４</a:t>
            </a:r>
            <a:r>
              <a:rPr lang="en-US" altLang="ja-JP" sz="3600" b="1" dirty="0">
                <a:solidFill>
                  <a:schemeClr val="bg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3600" b="1" dirty="0">
                <a:solidFill>
                  <a:schemeClr val="bg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まちづくりの基本方針</a:t>
            </a:r>
            <a:endParaRPr lang="en-US" altLang="ja-JP" sz="3600" b="1" dirty="0">
              <a:solidFill>
                <a:schemeClr val="bg1">
                  <a:lumMod val="7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テキスト ボックス 15">
            <a:extLst>
              <a:ext uri="{FF2B5EF4-FFF2-40B4-BE49-F238E27FC236}">
                <a16:creationId xmlns:a16="http://schemas.microsoft.com/office/drawing/2014/main" id="{05112088-3497-4A4F-9AD1-9E8539AA057C}"/>
              </a:ext>
            </a:extLst>
          </p:cNvPr>
          <p:cNvSpPr txBox="1"/>
          <p:nvPr/>
        </p:nvSpPr>
        <p:spPr>
          <a:xfrm>
            <a:off x="419120" y="5349078"/>
            <a:ext cx="8280000" cy="648000"/>
          </a:xfrm>
          <a:prstGeom prst="rect">
            <a:avLst/>
          </a:prstGeom>
          <a:noFill/>
        </p:spPr>
        <p:txBody>
          <a:bodyPr wrap="square" rtlCol="0">
            <a:spAutoFit/>
          </a:bodyPr>
          <a:lstStyle/>
          <a:p>
            <a:r>
              <a:rPr lang="ja-JP" altLang="en-US" sz="3600" b="1" dirty="0">
                <a:solidFill>
                  <a:schemeClr val="bg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６</a:t>
            </a:r>
            <a:r>
              <a:rPr lang="en-US" altLang="ja-JP" sz="3600" b="1" dirty="0">
                <a:solidFill>
                  <a:schemeClr val="bg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3600" b="1" dirty="0">
                <a:solidFill>
                  <a:schemeClr val="bg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まちづくりの総合</a:t>
            </a:r>
            <a:r>
              <a:rPr lang="en-US" altLang="ja-JP" sz="3600" b="1" dirty="0">
                <a:solidFill>
                  <a:schemeClr val="bg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8</a:t>
            </a:r>
            <a:r>
              <a:rPr lang="ja-JP" altLang="en-US" sz="3600" b="1" dirty="0">
                <a:solidFill>
                  <a:schemeClr val="bg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分野</a:t>
            </a:r>
            <a:endParaRPr lang="en-US" altLang="ja-JP" sz="3600" b="1" dirty="0">
              <a:solidFill>
                <a:schemeClr val="bg1">
                  <a:lumMod val="7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テキスト ボックス 16">
            <a:extLst>
              <a:ext uri="{FF2B5EF4-FFF2-40B4-BE49-F238E27FC236}">
                <a16:creationId xmlns:a16="http://schemas.microsoft.com/office/drawing/2014/main" id="{6D1C5324-70AD-465E-AC3A-704C8F53931A}"/>
              </a:ext>
            </a:extLst>
          </p:cNvPr>
          <p:cNvSpPr txBox="1"/>
          <p:nvPr/>
        </p:nvSpPr>
        <p:spPr>
          <a:xfrm>
            <a:off x="419120" y="4482990"/>
            <a:ext cx="8280000" cy="648000"/>
          </a:xfrm>
          <a:prstGeom prst="rect">
            <a:avLst/>
          </a:prstGeom>
          <a:noFill/>
        </p:spPr>
        <p:txBody>
          <a:bodyPr wrap="square" rtlCol="0">
            <a:spAutoFit/>
          </a:bodyPr>
          <a:lstStyle/>
          <a:p>
            <a:r>
              <a:rPr lang="ja-JP" altLang="en-US" sz="3600" b="1" dirty="0">
                <a:solidFill>
                  <a:schemeClr val="bg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５</a:t>
            </a:r>
            <a:r>
              <a:rPr lang="en-US" altLang="ja-JP" sz="3600" b="1" dirty="0">
                <a:solidFill>
                  <a:schemeClr val="bg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3600" b="1" dirty="0">
                <a:solidFill>
                  <a:schemeClr val="bg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計画の推進</a:t>
            </a:r>
            <a:endParaRPr lang="en-US" altLang="ja-JP" sz="3600" b="1" dirty="0">
              <a:solidFill>
                <a:schemeClr val="bg1">
                  <a:lumMod val="7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9150683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45" name="正方形/長方形 44">
            <a:extLst>
              <a:ext uri="{FF2B5EF4-FFF2-40B4-BE49-F238E27FC236}">
                <a16:creationId xmlns:a16="http://schemas.microsoft.com/office/drawing/2014/main" id="{D259F52A-FF8B-4C14-8881-06272E9D8950}"/>
              </a:ext>
            </a:extLst>
          </p:cNvPr>
          <p:cNvSpPr/>
          <p:nvPr/>
        </p:nvSpPr>
        <p:spPr>
          <a:xfrm>
            <a:off x="-14830" y="1026"/>
            <a:ext cx="7259026" cy="576000"/>
          </a:xfrm>
          <a:prstGeom prst="rect">
            <a:avLst/>
          </a:prstGeom>
          <a:gradFill flip="none" rotWithShape="1">
            <a:gsLst>
              <a:gs pos="0">
                <a:schemeClr val="tx2">
                  <a:lumMod val="50000"/>
                </a:schemeClr>
              </a:gs>
              <a:gs pos="64000">
                <a:schemeClr val="accent1">
                  <a:tint val="44500"/>
                  <a:satMod val="16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6" name="タイトル 1">
            <a:extLst>
              <a:ext uri="{FF2B5EF4-FFF2-40B4-BE49-F238E27FC236}">
                <a16:creationId xmlns:a16="http://schemas.microsoft.com/office/drawing/2014/main" id="{9065B368-F01D-4D5F-93D7-9D4F5CF0ABDC}"/>
              </a:ext>
            </a:extLst>
          </p:cNvPr>
          <p:cNvSpPr txBox="1">
            <a:spLocks/>
          </p:cNvSpPr>
          <p:nvPr/>
        </p:nvSpPr>
        <p:spPr>
          <a:xfrm>
            <a:off x="6968" y="-53424"/>
            <a:ext cx="7373344" cy="60121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800" i="1" dirty="0">
                <a:solidFill>
                  <a:schemeClr val="bg1"/>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cs typeface="メイリオ" panose="020B0604030504040204" pitchFamily="50" charset="-128"/>
              </a:rPr>
              <a:t>現在の千葉市を取り巻く状況（転出入）</a:t>
            </a:r>
          </a:p>
        </p:txBody>
      </p:sp>
      <p:grpSp>
        <p:nvGrpSpPr>
          <p:cNvPr id="47" name="グループ化 46">
            <a:extLst>
              <a:ext uri="{FF2B5EF4-FFF2-40B4-BE49-F238E27FC236}">
                <a16:creationId xmlns:a16="http://schemas.microsoft.com/office/drawing/2014/main" id="{CDFC8EF9-DF0C-494D-91A8-BB2F79E2144E}"/>
              </a:ext>
            </a:extLst>
          </p:cNvPr>
          <p:cNvGrpSpPr/>
          <p:nvPr/>
        </p:nvGrpSpPr>
        <p:grpSpPr>
          <a:xfrm>
            <a:off x="7056276" y="43993"/>
            <a:ext cx="2016224" cy="499433"/>
            <a:chOff x="7056276" y="43993"/>
            <a:chExt cx="2016224" cy="499433"/>
          </a:xfrm>
        </p:grpSpPr>
        <p:pic>
          <p:nvPicPr>
            <p:cNvPr id="48" name="図 47">
              <a:extLst>
                <a:ext uri="{FF2B5EF4-FFF2-40B4-BE49-F238E27FC236}">
                  <a16:creationId xmlns:a16="http://schemas.microsoft.com/office/drawing/2014/main" id="{E29D7AB2-0520-42C0-B81D-37EFC3BFE98F}"/>
                </a:ext>
              </a:extLst>
            </p:cNvPr>
            <p:cNvPicPr preferRelativeResize="0">
              <a:picLocks noChangeAspect="1"/>
            </p:cNvPicPr>
            <p:nvPr/>
          </p:nvPicPr>
          <p:blipFill>
            <a:blip r:embed="rId2"/>
            <a:stretch>
              <a:fillRect/>
            </a:stretch>
          </p:blipFill>
          <p:spPr>
            <a:xfrm>
              <a:off x="7056276" y="47830"/>
              <a:ext cx="485349" cy="495596"/>
            </a:xfrm>
            <a:prstGeom prst="rect">
              <a:avLst/>
            </a:prstGeom>
          </p:spPr>
        </p:pic>
        <p:pic>
          <p:nvPicPr>
            <p:cNvPr id="49" name="図 48">
              <a:extLst>
                <a:ext uri="{FF2B5EF4-FFF2-40B4-BE49-F238E27FC236}">
                  <a16:creationId xmlns:a16="http://schemas.microsoft.com/office/drawing/2014/main" id="{1E2E12F0-787D-4EFD-A207-DC43A3C8DF7B}"/>
                </a:ext>
              </a:extLst>
            </p:cNvPr>
            <p:cNvPicPr>
              <a:picLocks noChangeAspect="1"/>
            </p:cNvPicPr>
            <p:nvPr/>
          </p:nvPicPr>
          <p:blipFill>
            <a:blip r:embed="rId3"/>
            <a:stretch>
              <a:fillRect/>
            </a:stretch>
          </p:blipFill>
          <p:spPr>
            <a:xfrm>
              <a:off x="7524328" y="381005"/>
              <a:ext cx="925501" cy="129193"/>
            </a:xfrm>
            <a:prstGeom prst="rect">
              <a:avLst/>
            </a:prstGeom>
          </p:spPr>
        </p:pic>
        <p:pic>
          <p:nvPicPr>
            <p:cNvPr id="50" name="図 49">
              <a:extLst>
                <a:ext uri="{FF2B5EF4-FFF2-40B4-BE49-F238E27FC236}">
                  <a16:creationId xmlns:a16="http://schemas.microsoft.com/office/drawing/2014/main" id="{CCC91CAA-CB43-46D4-9AA7-010020256F56}"/>
                </a:ext>
              </a:extLst>
            </p:cNvPr>
            <p:cNvPicPr preferRelativeResize="0">
              <a:picLocks noChangeAspect="1"/>
            </p:cNvPicPr>
            <p:nvPr/>
          </p:nvPicPr>
          <p:blipFill>
            <a:blip r:embed="rId4"/>
            <a:stretch>
              <a:fillRect/>
            </a:stretch>
          </p:blipFill>
          <p:spPr>
            <a:xfrm>
              <a:off x="7560332" y="89450"/>
              <a:ext cx="893321" cy="276732"/>
            </a:xfrm>
            <a:prstGeom prst="rect">
              <a:avLst/>
            </a:prstGeom>
          </p:spPr>
        </p:pic>
        <p:pic>
          <p:nvPicPr>
            <p:cNvPr id="51" name="図 50">
              <a:extLst>
                <a:ext uri="{FF2B5EF4-FFF2-40B4-BE49-F238E27FC236}">
                  <a16:creationId xmlns:a16="http://schemas.microsoft.com/office/drawing/2014/main" id="{F42F3AB2-A02C-48CC-A2C6-7CF2B9810096}"/>
                </a:ext>
              </a:extLst>
            </p:cNvPr>
            <p:cNvPicPr>
              <a:picLocks noChangeAspect="1"/>
            </p:cNvPicPr>
            <p:nvPr/>
          </p:nvPicPr>
          <p:blipFill>
            <a:blip r:embed="rId5"/>
            <a:stretch>
              <a:fillRect/>
            </a:stretch>
          </p:blipFill>
          <p:spPr>
            <a:xfrm>
              <a:off x="8496436" y="43993"/>
              <a:ext cx="576064" cy="499433"/>
            </a:xfrm>
            <a:prstGeom prst="rect">
              <a:avLst/>
            </a:prstGeom>
          </p:spPr>
        </p:pic>
      </p:grpSp>
      <p:sp>
        <p:nvSpPr>
          <p:cNvPr id="2" name="スライド番号プレースホルダー 1">
            <a:extLst>
              <a:ext uri="{FF2B5EF4-FFF2-40B4-BE49-F238E27FC236}">
                <a16:creationId xmlns:a16="http://schemas.microsoft.com/office/drawing/2014/main" id="{7B874462-87A0-46E3-AF90-CBCB8709AF10}"/>
              </a:ext>
            </a:extLst>
          </p:cNvPr>
          <p:cNvSpPr>
            <a:spLocks noGrp="1"/>
          </p:cNvSpPr>
          <p:nvPr>
            <p:ph type="sldNum" sz="quarter" idx="12"/>
          </p:nvPr>
        </p:nvSpPr>
        <p:spPr/>
        <p:txBody>
          <a:bodyPr/>
          <a:lstStyle/>
          <a:p>
            <a:fld id="{ABBF78F6-40F7-42CC-B691-F10E30E15BA0}" type="slidenum">
              <a:rPr kumimoji="1" lang="ja-JP" altLang="en-US" smtClean="0"/>
              <a:pPr/>
              <a:t>11</a:t>
            </a:fld>
            <a:endParaRPr kumimoji="1" lang="ja-JP" altLang="en-US" dirty="0"/>
          </a:p>
        </p:txBody>
      </p:sp>
      <p:sp>
        <p:nvSpPr>
          <p:cNvPr id="26" name="Rectangle 83">
            <a:extLst>
              <a:ext uri="{FF2B5EF4-FFF2-40B4-BE49-F238E27FC236}">
                <a16:creationId xmlns:a16="http://schemas.microsoft.com/office/drawing/2014/main" id="{834DDDCD-B516-4AEE-BAEA-06589B39B5CA}"/>
              </a:ext>
            </a:extLst>
          </p:cNvPr>
          <p:cNvSpPr>
            <a:spLocks noChangeArrowheads="1"/>
          </p:cNvSpPr>
          <p:nvPr/>
        </p:nvSpPr>
        <p:spPr bwMode="auto">
          <a:xfrm>
            <a:off x="251520" y="692697"/>
            <a:ext cx="8712968" cy="838306"/>
          </a:xfrm>
          <a:prstGeom prst="rect">
            <a:avLst/>
          </a:prstGeom>
          <a:solidFill>
            <a:srgbClr val="CCFF99"/>
          </a:solidFill>
          <a:ln w="12700">
            <a:noFill/>
            <a:miter lim="800000"/>
            <a:headEnd/>
            <a:tailEnd/>
          </a:ln>
          <a:effectLst/>
          <a:extLst/>
        </p:spPr>
        <p:txBody>
          <a:bodyPr lIns="198000" tIns="190800"/>
          <a:lstStyle>
            <a:lvl1pPr eaLnBrk="0" hangingPunct="0">
              <a:tabLst>
                <a:tab pos="4187825" algn="l"/>
              </a:tabLst>
              <a:defRPr kumimoji="1" sz="2400">
                <a:solidFill>
                  <a:schemeClr val="tx1"/>
                </a:solidFill>
                <a:latin typeface="Times New Roman" pitchFamily="18" charset="0"/>
                <a:ea typeface="ＭＳ Ｐゴシック" charset="-128"/>
              </a:defRPr>
            </a:lvl1pPr>
            <a:lvl2pPr marL="742950" indent="-285750" eaLnBrk="0" hangingPunct="0">
              <a:tabLst>
                <a:tab pos="4187825" algn="l"/>
              </a:tabLst>
              <a:defRPr kumimoji="1" sz="2400">
                <a:solidFill>
                  <a:schemeClr val="tx1"/>
                </a:solidFill>
                <a:latin typeface="Times New Roman" pitchFamily="18" charset="0"/>
                <a:ea typeface="ＭＳ Ｐゴシック" charset="-128"/>
              </a:defRPr>
            </a:lvl2pPr>
            <a:lvl3pPr marL="1143000" indent="-228600" eaLnBrk="0" hangingPunct="0">
              <a:tabLst>
                <a:tab pos="4187825" algn="l"/>
              </a:tabLst>
              <a:defRPr kumimoji="1" sz="2400">
                <a:solidFill>
                  <a:schemeClr val="tx1"/>
                </a:solidFill>
                <a:latin typeface="Times New Roman" pitchFamily="18" charset="0"/>
                <a:ea typeface="ＭＳ Ｐゴシック" charset="-128"/>
              </a:defRPr>
            </a:lvl3pPr>
            <a:lvl4pPr marL="1600200" indent="-228600" eaLnBrk="0" hangingPunct="0">
              <a:tabLst>
                <a:tab pos="4187825" algn="l"/>
              </a:tabLst>
              <a:defRPr kumimoji="1" sz="2400">
                <a:solidFill>
                  <a:schemeClr val="tx1"/>
                </a:solidFill>
                <a:latin typeface="Times New Roman" pitchFamily="18" charset="0"/>
                <a:ea typeface="ＭＳ Ｐゴシック" charset="-128"/>
              </a:defRPr>
            </a:lvl4pPr>
            <a:lvl5pPr marL="2057400" indent="-228600" eaLnBrk="0" hangingPunct="0">
              <a:tabLst>
                <a:tab pos="4187825" algn="l"/>
              </a:tabLst>
              <a:defRPr kumimoji="1" sz="24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9pPr>
          </a:lstStyle>
          <a:p>
            <a:pPr algn="l" eaLnBrk="1" hangingPunct="1">
              <a:lnSpc>
                <a:spcPts val="500"/>
              </a:lnSpc>
              <a:spcBef>
                <a:spcPct val="80000"/>
              </a:spcBef>
              <a:defRPr/>
            </a:pP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7" name="タイトル 1">
            <a:extLst>
              <a:ext uri="{FF2B5EF4-FFF2-40B4-BE49-F238E27FC236}">
                <a16:creationId xmlns:a16="http://schemas.microsoft.com/office/drawing/2014/main" id="{EFD95336-2CC9-489B-B556-C44A5DC25950}"/>
              </a:ext>
            </a:extLst>
          </p:cNvPr>
          <p:cNvSpPr txBox="1">
            <a:spLocks/>
          </p:cNvSpPr>
          <p:nvPr/>
        </p:nvSpPr>
        <p:spPr>
          <a:xfrm>
            <a:off x="458266" y="736282"/>
            <a:ext cx="8227467" cy="7560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285750" indent="-285750" algn="l">
              <a:lnSpc>
                <a:spcPts val="2400"/>
              </a:lnSpc>
              <a:buFont typeface="Wingdings" panose="05000000000000000000" pitchFamily="2" charset="2"/>
              <a:buChar char="Ø"/>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本市への転入は県内中心で、主に本市以東、以南の都市からの転入が多い</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lgn="l">
              <a:lnSpc>
                <a:spcPts val="2400"/>
              </a:lnSpc>
              <a:buFont typeface="Wingdings" panose="05000000000000000000" pitchFamily="2" charset="2"/>
              <a:buChar char="Ø"/>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東京都及び東京都心方面に向けては転出超過</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41" name="図 40">
            <a:extLst>
              <a:ext uri="{FF2B5EF4-FFF2-40B4-BE49-F238E27FC236}">
                <a16:creationId xmlns:a16="http://schemas.microsoft.com/office/drawing/2014/main" id="{A47E265E-B359-4B96-B0CC-EA130F111116}"/>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700273" y="1873646"/>
            <a:ext cx="5779939" cy="4714994"/>
          </a:xfrm>
          <a:prstGeom prst="rect">
            <a:avLst/>
          </a:prstGeom>
          <a:noFill/>
          <a:ln>
            <a:noFill/>
          </a:ln>
        </p:spPr>
      </p:pic>
      <p:sp>
        <p:nvSpPr>
          <p:cNvPr id="59" name="テキスト ボックス 58">
            <a:extLst>
              <a:ext uri="{FF2B5EF4-FFF2-40B4-BE49-F238E27FC236}">
                <a16:creationId xmlns:a16="http://schemas.microsoft.com/office/drawing/2014/main" id="{202236FE-9AF1-49A1-833C-B92AAF7755E9}"/>
              </a:ext>
            </a:extLst>
          </p:cNvPr>
          <p:cNvSpPr txBox="1"/>
          <p:nvPr/>
        </p:nvSpPr>
        <p:spPr>
          <a:xfrm>
            <a:off x="2663788" y="6555954"/>
            <a:ext cx="3953831" cy="261610"/>
          </a:xfrm>
          <a:prstGeom prst="rect">
            <a:avLst/>
          </a:prstGeom>
          <a:noFill/>
        </p:spPr>
        <p:txBody>
          <a:bodyPr wrap="square" rtlCol="0">
            <a:spAutoFit/>
          </a:bodyPr>
          <a:lstStyle/>
          <a:p>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資料：令和元年</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(2019</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住民基本台帳移動報告（総務省）</a:t>
            </a:r>
            <a:endParaRPr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0" name="テキスト ボックス 59">
            <a:extLst>
              <a:ext uri="{FF2B5EF4-FFF2-40B4-BE49-F238E27FC236}">
                <a16:creationId xmlns:a16="http://schemas.microsoft.com/office/drawing/2014/main" id="{EBCAF400-C619-49B4-8AA2-9BF63EE5F7DF}"/>
              </a:ext>
            </a:extLst>
          </p:cNvPr>
          <p:cNvSpPr txBox="1"/>
          <p:nvPr/>
        </p:nvSpPr>
        <p:spPr>
          <a:xfrm>
            <a:off x="1740658" y="1525306"/>
            <a:ext cx="3697248" cy="338554"/>
          </a:xfrm>
          <a:prstGeom prst="rect">
            <a:avLst/>
          </a:prstGeom>
          <a:noFill/>
        </p:spPr>
        <p:txBody>
          <a:bodyPr wrap="square" rtlCol="0">
            <a:spAutoFit/>
          </a:bodyPr>
          <a:lstStyle/>
          <a:p>
            <a:pPr algn="ct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主な転入超過・転出超過の状況</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タイトル 1">
            <a:extLst>
              <a:ext uri="{FF2B5EF4-FFF2-40B4-BE49-F238E27FC236}">
                <a16:creationId xmlns:a16="http://schemas.microsoft.com/office/drawing/2014/main" id="{A1A204CD-D3FB-4AB9-A5A9-5CB1BC1E2394}"/>
              </a:ext>
            </a:extLst>
          </p:cNvPr>
          <p:cNvSpPr txBox="1">
            <a:spLocks/>
          </p:cNvSpPr>
          <p:nvPr/>
        </p:nvSpPr>
        <p:spPr>
          <a:xfrm>
            <a:off x="6626139" y="1792329"/>
            <a:ext cx="2136817" cy="2536771"/>
          </a:xfrm>
          <a:prstGeom prst="rect">
            <a:avLst/>
          </a:prstGeom>
        </p:spPr>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ts val="2400"/>
              </a:lnSpc>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◆主な転入超過</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algn="l">
              <a:lnSpc>
                <a:spcPts val="2400"/>
              </a:lnSpc>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市原市　　＋</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487</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人</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algn="l">
              <a:lnSpc>
                <a:spcPts val="2400"/>
              </a:lnSpc>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東金市　　＋</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247</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人</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algn="l">
              <a:lnSpc>
                <a:spcPts val="2400"/>
              </a:lnSpc>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八街市　　＋</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215</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人</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algn="l">
              <a:lnSpc>
                <a:spcPts val="2400"/>
              </a:lnSpc>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木更津市　＋</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196</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人</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algn="l">
              <a:lnSpc>
                <a:spcPts val="2400"/>
              </a:lnSpc>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茂原市　　＋</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170</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人</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algn="l">
              <a:lnSpc>
                <a:spcPts val="2400"/>
              </a:lnSpc>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山武市　　＋</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134</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人</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9" name="タイトル 1">
            <a:extLst>
              <a:ext uri="{FF2B5EF4-FFF2-40B4-BE49-F238E27FC236}">
                <a16:creationId xmlns:a16="http://schemas.microsoft.com/office/drawing/2014/main" id="{F7DE782E-8DCF-431B-AF8A-0590D206CBF4}"/>
              </a:ext>
            </a:extLst>
          </p:cNvPr>
          <p:cNvSpPr txBox="1">
            <a:spLocks/>
          </p:cNvSpPr>
          <p:nvPr/>
        </p:nvSpPr>
        <p:spPr>
          <a:xfrm>
            <a:off x="6626139" y="4149080"/>
            <a:ext cx="2136817" cy="2536771"/>
          </a:xfrm>
          <a:prstGeom prst="rect">
            <a:avLst/>
          </a:prstGeom>
        </p:spPr>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ts val="2400"/>
              </a:lnSpc>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◆主な転出超過</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algn="l">
              <a:lnSpc>
                <a:spcPts val="2400"/>
              </a:lnSpc>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四街道市　▲</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290</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人</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algn="l">
              <a:lnSpc>
                <a:spcPts val="2400"/>
              </a:lnSpc>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墨田区　　▲</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116</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人</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algn="l">
              <a:lnSpc>
                <a:spcPts val="2400"/>
              </a:lnSpc>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品川区　　▲</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109</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人</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algn="l">
              <a:lnSpc>
                <a:spcPts val="2400"/>
              </a:lnSpc>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葛飾区　　▲</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103</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人</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algn="l">
              <a:lnSpc>
                <a:spcPts val="2400"/>
              </a:lnSpc>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印西市　　▲ </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96</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人</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algn="l">
              <a:lnSpc>
                <a:spcPts val="2400"/>
              </a:lnSpc>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流山市　　▲ </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92</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人</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algn="l">
              <a:lnSpc>
                <a:spcPts val="2400"/>
              </a:lnSpc>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江東区　　▲ </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91</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人</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41003097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45" name="正方形/長方形 44">
            <a:extLst>
              <a:ext uri="{FF2B5EF4-FFF2-40B4-BE49-F238E27FC236}">
                <a16:creationId xmlns:a16="http://schemas.microsoft.com/office/drawing/2014/main" id="{D259F52A-FF8B-4C14-8881-06272E9D8950}"/>
              </a:ext>
            </a:extLst>
          </p:cNvPr>
          <p:cNvSpPr/>
          <p:nvPr/>
        </p:nvSpPr>
        <p:spPr>
          <a:xfrm>
            <a:off x="-14830" y="1026"/>
            <a:ext cx="7259026" cy="576000"/>
          </a:xfrm>
          <a:prstGeom prst="rect">
            <a:avLst/>
          </a:prstGeom>
          <a:gradFill flip="none" rotWithShape="1">
            <a:gsLst>
              <a:gs pos="0">
                <a:schemeClr val="tx2">
                  <a:lumMod val="50000"/>
                </a:schemeClr>
              </a:gs>
              <a:gs pos="64000">
                <a:schemeClr val="accent1">
                  <a:tint val="44500"/>
                  <a:satMod val="16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6" name="タイトル 1">
            <a:extLst>
              <a:ext uri="{FF2B5EF4-FFF2-40B4-BE49-F238E27FC236}">
                <a16:creationId xmlns:a16="http://schemas.microsoft.com/office/drawing/2014/main" id="{9065B368-F01D-4D5F-93D7-9D4F5CF0ABDC}"/>
              </a:ext>
            </a:extLst>
          </p:cNvPr>
          <p:cNvSpPr txBox="1">
            <a:spLocks/>
          </p:cNvSpPr>
          <p:nvPr/>
        </p:nvSpPr>
        <p:spPr>
          <a:xfrm>
            <a:off x="6968" y="-53424"/>
            <a:ext cx="7373344" cy="60121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800" i="1" dirty="0">
                <a:solidFill>
                  <a:schemeClr val="bg1"/>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cs typeface="メイリオ" panose="020B0604030504040204" pitchFamily="50" charset="-128"/>
              </a:rPr>
              <a:t>現在の千葉市を取り巻く状況（人の流れ）</a:t>
            </a:r>
          </a:p>
        </p:txBody>
      </p:sp>
      <p:grpSp>
        <p:nvGrpSpPr>
          <p:cNvPr id="47" name="グループ化 46">
            <a:extLst>
              <a:ext uri="{FF2B5EF4-FFF2-40B4-BE49-F238E27FC236}">
                <a16:creationId xmlns:a16="http://schemas.microsoft.com/office/drawing/2014/main" id="{CDFC8EF9-DF0C-494D-91A8-BB2F79E2144E}"/>
              </a:ext>
            </a:extLst>
          </p:cNvPr>
          <p:cNvGrpSpPr/>
          <p:nvPr/>
        </p:nvGrpSpPr>
        <p:grpSpPr>
          <a:xfrm>
            <a:off x="7056276" y="43993"/>
            <a:ext cx="2016224" cy="499433"/>
            <a:chOff x="7056276" y="43993"/>
            <a:chExt cx="2016224" cy="499433"/>
          </a:xfrm>
        </p:grpSpPr>
        <p:pic>
          <p:nvPicPr>
            <p:cNvPr id="48" name="図 47">
              <a:extLst>
                <a:ext uri="{FF2B5EF4-FFF2-40B4-BE49-F238E27FC236}">
                  <a16:creationId xmlns:a16="http://schemas.microsoft.com/office/drawing/2014/main" id="{E29D7AB2-0520-42C0-B81D-37EFC3BFE98F}"/>
                </a:ext>
              </a:extLst>
            </p:cNvPr>
            <p:cNvPicPr preferRelativeResize="0">
              <a:picLocks noChangeAspect="1"/>
            </p:cNvPicPr>
            <p:nvPr/>
          </p:nvPicPr>
          <p:blipFill>
            <a:blip r:embed="rId2"/>
            <a:stretch>
              <a:fillRect/>
            </a:stretch>
          </p:blipFill>
          <p:spPr>
            <a:xfrm>
              <a:off x="7056276" y="47830"/>
              <a:ext cx="485349" cy="495596"/>
            </a:xfrm>
            <a:prstGeom prst="rect">
              <a:avLst/>
            </a:prstGeom>
          </p:spPr>
        </p:pic>
        <p:pic>
          <p:nvPicPr>
            <p:cNvPr id="49" name="図 48">
              <a:extLst>
                <a:ext uri="{FF2B5EF4-FFF2-40B4-BE49-F238E27FC236}">
                  <a16:creationId xmlns:a16="http://schemas.microsoft.com/office/drawing/2014/main" id="{1E2E12F0-787D-4EFD-A207-DC43A3C8DF7B}"/>
                </a:ext>
              </a:extLst>
            </p:cNvPr>
            <p:cNvPicPr>
              <a:picLocks noChangeAspect="1"/>
            </p:cNvPicPr>
            <p:nvPr/>
          </p:nvPicPr>
          <p:blipFill>
            <a:blip r:embed="rId3"/>
            <a:stretch>
              <a:fillRect/>
            </a:stretch>
          </p:blipFill>
          <p:spPr>
            <a:xfrm>
              <a:off x="7524328" y="381005"/>
              <a:ext cx="925501" cy="129193"/>
            </a:xfrm>
            <a:prstGeom prst="rect">
              <a:avLst/>
            </a:prstGeom>
          </p:spPr>
        </p:pic>
        <p:pic>
          <p:nvPicPr>
            <p:cNvPr id="50" name="図 49">
              <a:extLst>
                <a:ext uri="{FF2B5EF4-FFF2-40B4-BE49-F238E27FC236}">
                  <a16:creationId xmlns:a16="http://schemas.microsoft.com/office/drawing/2014/main" id="{CCC91CAA-CB43-46D4-9AA7-010020256F56}"/>
                </a:ext>
              </a:extLst>
            </p:cNvPr>
            <p:cNvPicPr preferRelativeResize="0">
              <a:picLocks noChangeAspect="1"/>
            </p:cNvPicPr>
            <p:nvPr/>
          </p:nvPicPr>
          <p:blipFill>
            <a:blip r:embed="rId4"/>
            <a:stretch>
              <a:fillRect/>
            </a:stretch>
          </p:blipFill>
          <p:spPr>
            <a:xfrm>
              <a:off x="7560332" y="89450"/>
              <a:ext cx="893321" cy="276732"/>
            </a:xfrm>
            <a:prstGeom prst="rect">
              <a:avLst/>
            </a:prstGeom>
          </p:spPr>
        </p:pic>
        <p:pic>
          <p:nvPicPr>
            <p:cNvPr id="51" name="図 50">
              <a:extLst>
                <a:ext uri="{FF2B5EF4-FFF2-40B4-BE49-F238E27FC236}">
                  <a16:creationId xmlns:a16="http://schemas.microsoft.com/office/drawing/2014/main" id="{F42F3AB2-A02C-48CC-A2C6-7CF2B9810096}"/>
                </a:ext>
              </a:extLst>
            </p:cNvPr>
            <p:cNvPicPr>
              <a:picLocks noChangeAspect="1"/>
            </p:cNvPicPr>
            <p:nvPr/>
          </p:nvPicPr>
          <p:blipFill>
            <a:blip r:embed="rId5"/>
            <a:stretch>
              <a:fillRect/>
            </a:stretch>
          </p:blipFill>
          <p:spPr>
            <a:xfrm>
              <a:off x="8496436" y="43993"/>
              <a:ext cx="576064" cy="499433"/>
            </a:xfrm>
            <a:prstGeom prst="rect">
              <a:avLst/>
            </a:prstGeom>
          </p:spPr>
        </p:pic>
      </p:grpSp>
      <p:sp>
        <p:nvSpPr>
          <p:cNvPr id="2" name="スライド番号プレースホルダー 1">
            <a:extLst>
              <a:ext uri="{FF2B5EF4-FFF2-40B4-BE49-F238E27FC236}">
                <a16:creationId xmlns:a16="http://schemas.microsoft.com/office/drawing/2014/main" id="{7B874462-87A0-46E3-AF90-CBCB8709AF10}"/>
              </a:ext>
            </a:extLst>
          </p:cNvPr>
          <p:cNvSpPr>
            <a:spLocks noGrp="1"/>
          </p:cNvSpPr>
          <p:nvPr>
            <p:ph type="sldNum" sz="quarter" idx="12"/>
          </p:nvPr>
        </p:nvSpPr>
        <p:spPr/>
        <p:txBody>
          <a:bodyPr/>
          <a:lstStyle/>
          <a:p>
            <a:fld id="{ABBF78F6-40F7-42CC-B691-F10E30E15BA0}" type="slidenum">
              <a:rPr kumimoji="1" lang="ja-JP" altLang="en-US" smtClean="0"/>
              <a:pPr/>
              <a:t>12</a:t>
            </a:fld>
            <a:endParaRPr kumimoji="1" lang="ja-JP" altLang="en-US" dirty="0"/>
          </a:p>
        </p:txBody>
      </p:sp>
      <p:grpSp>
        <p:nvGrpSpPr>
          <p:cNvPr id="7" name="グループ化 6">
            <a:extLst>
              <a:ext uri="{FF2B5EF4-FFF2-40B4-BE49-F238E27FC236}">
                <a16:creationId xmlns:a16="http://schemas.microsoft.com/office/drawing/2014/main" id="{9BA7D8E4-249A-43C3-A23D-9CEC1E1DC206}"/>
              </a:ext>
            </a:extLst>
          </p:cNvPr>
          <p:cNvGrpSpPr/>
          <p:nvPr/>
        </p:nvGrpSpPr>
        <p:grpSpPr>
          <a:xfrm>
            <a:off x="251520" y="666474"/>
            <a:ext cx="8712968" cy="1385207"/>
            <a:chOff x="251520" y="666474"/>
            <a:chExt cx="8712968" cy="1385207"/>
          </a:xfrm>
        </p:grpSpPr>
        <p:sp>
          <p:nvSpPr>
            <p:cNvPr id="14" name="Rectangle 83">
              <a:extLst>
                <a:ext uri="{FF2B5EF4-FFF2-40B4-BE49-F238E27FC236}">
                  <a16:creationId xmlns:a16="http://schemas.microsoft.com/office/drawing/2014/main" id="{BDC8FF65-48BE-464A-AF78-1EECE264F707}"/>
                </a:ext>
              </a:extLst>
            </p:cNvPr>
            <p:cNvSpPr>
              <a:spLocks noChangeArrowheads="1"/>
            </p:cNvSpPr>
            <p:nvPr/>
          </p:nvSpPr>
          <p:spPr bwMode="auto">
            <a:xfrm>
              <a:off x="251520" y="666474"/>
              <a:ext cx="8712968" cy="1385207"/>
            </a:xfrm>
            <a:prstGeom prst="rect">
              <a:avLst/>
            </a:prstGeom>
            <a:solidFill>
              <a:srgbClr val="CCFF99"/>
            </a:solidFill>
            <a:ln w="12700">
              <a:noFill/>
              <a:miter lim="800000"/>
              <a:headEnd/>
              <a:tailEnd/>
            </a:ln>
            <a:effectLst/>
            <a:extLst/>
          </p:spPr>
          <p:txBody>
            <a:bodyPr lIns="198000" tIns="190800"/>
            <a:lstStyle>
              <a:lvl1pPr eaLnBrk="0" hangingPunct="0">
                <a:tabLst>
                  <a:tab pos="4187825" algn="l"/>
                </a:tabLst>
                <a:defRPr kumimoji="1" sz="2400">
                  <a:solidFill>
                    <a:schemeClr val="tx1"/>
                  </a:solidFill>
                  <a:latin typeface="Times New Roman" pitchFamily="18" charset="0"/>
                  <a:ea typeface="ＭＳ Ｐゴシック" charset="-128"/>
                </a:defRPr>
              </a:lvl1pPr>
              <a:lvl2pPr marL="742950" indent="-285750" eaLnBrk="0" hangingPunct="0">
                <a:tabLst>
                  <a:tab pos="4187825" algn="l"/>
                </a:tabLst>
                <a:defRPr kumimoji="1" sz="2400">
                  <a:solidFill>
                    <a:schemeClr val="tx1"/>
                  </a:solidFill>
                  <a:latin typeface="Times New Roman" pitchFamily="18" charset="0"/>
                  <a:ea typeface="ＭＳ Ｐゴシック" charset="-128"/>
                </a:defRPr>
              </a:lvl2pPr>
              <a:lvl3pPr marL="1143000" indent="-228600" eaLnBrk="0" hangingPunct="0">
                <a:tabLst>
                  <a:tab pos="4187825" algn="l"/>
                </a:tabLst>
                <a:defRPr kumimoji="1" sz="2400">
                  <a:solidFill>
                    <a:schemeClr val="tx1"/>
                  </a:solidFill>
                  <a:latin typeface="Times New Roman" pitchFamily="18" charset="0"/>
                  <a:ea typeface="ＭＳ Ｐゴシック" charset="-128"/>
                </a:defRPr>
              </a:lvl3pPr>
              <a:lvl4pPr marL="1600200" indent="-228600" eaLnBrk="0" hangingPunct="0">
                <a:tabLst>
                  <a:tab pos="4187825" algn="l"/>
                </a:tabLst>
                <a:defRPr kumimoji="1" sz="2400">
                  <a:solidFill>
                    <a:schemeClr val="tx1"/>
                  </a:solidFill>
                  <a:latin typeface="Times New Roman" pitchFamily="18" charset="0"/>
                  <a:ea typeface="ＭＳ Ｐゴシック" charset="-128"/>
                </a:defRPr>
              </a:lvl4pPr>
              <a:lvl5pPr marL="2057400" indent="-228600" eaLnBrk="0" hangingPunct="0">
                <a:tabLst>
                  <a:tab pos="4187825" algn="l"/>
                </a:tabLst>
                <a:defRPr kumimoji="1" sz="24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9pPr>
            </a:lstStyle>
            <a:p>
              <a:pPr algn="l" eaLnBrk="1" hangingPunct="1">
                <a:lnSpc>
                  <a:spcPts val="500"/>
                </a:lnSpc>
                <a:spcBef>
                  <a:spcPct val="80000"/>
                </a:spcBef>
                <a:defRPr/>
              </a:pP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タイトル 1">
              <a:extLst>
                <a:ext uri="{FF2B5EF4-FFF2-40B4-BE49-F238E27FC236}">
                  <a16:creationId xmlns:a16="http://schemas.microsoft.com/office/drawing/2014/main" id="{D479013D-821E-47BC-859B-1EB74BC6943C}"/>
                </a:ext>
              </a:extLst>
            </p:cNvPr>
            <p:cNvSpPr txBox="1">
              <a:spLocks/>
            </p:cNvSpPr>
            <p:nvPr/>
          </p:nvSpPr>
          <p:spPr>
            <a:xfrm>
              <a:off x="359532" y="824678"/>
              <a:ext cx="8434214" cy="1108677"/>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285750" indent="-285750" algn="l">
                <a:lnSpc>
                  <a:spcPts val="2400"/>
                </a:lnSpc>
                <a:buFont typeface="Wingdings" panose="05000000000000000000" pitchFamily="2" charset="2"/>
                <a:buChar char="Ø"/>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市民の通勤先は、</a:t>
              </a:r>
              <a:r>
                <a:rPr lang="ja-JP" altLang="en-US" sz="1600" b="1" u="sng"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市内が</a:t>
              </a:r>
              <a:r>
                <a:rPr lang="en-US" altLang="ja-JP" sz="1600" b="1" u="sng"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58.0%</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と過半数を超える一方、</a:t>
              </a:r>
              <a:r>
                <a:rPr lang="ja-JP" altLang="en-US" sz="1600" b="1" u="sng"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東京都は</a:t>
              </a:r>
              <a:r>
                <a:rPr lang="en-US" altLang="ja-JP" sz="1600" b="1" u="sng"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21.4%</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にとどまる</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lgn="l">
                <a:lnSpc>
                  <a:spcPts val="2400"/>
                </a:lnSpc>
                <a:buFont typeface="Wingdings" panose="05000000000000000000" pitchFamily="2" charset="2"/>
                <a:buChar char="Ø"/>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市外からの通勤者は、県内近隣市が中心（市原市、船橋市、四街道市、習志野市など）</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lgn="l">
                <a:lnSpc>
                  <a:spcPts val="2400"/>
                </a:lnSpc>
                <a:buFont typeface="Wingdings" panose="05000000000000000000" pitchFamily="2" charset="2"/>
                <a:buChar char="Ø"/>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昼夜間人口比率は、中央区</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(123.7%)</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、美浜区</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(116.3%)</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を中心に広域的な雇用の場を提供しており、</a:t>
              </a:r>
              <a:r>
                <a:rPr lang="ja-JP" altLang="en-US" sz="1600" b="1" u="sng"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市全体では</a:t>
              </a:r>
              <a:r>
                <a:rPr lang="en-US" altLang="ja-JP" sz="1600" b="1" u="sng"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97.9%</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と首都圏政令市で最も高い</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p:txBody>
        </p:sp>
      </p:grpSp>
      <p:pic>
        <p:nvPicPr>
          <p:cNvPr id="16" name="図 15">
            <a:extLst>
              <a:ext uri="{FF2B5EF4-FFF2-40B4-BE49-F238E27FC236}">
                <a16:creationId xmlns:a16="http://schemas.microsoft.com/office/drawing/2014/main" id="{AAFF7A60-FCC3-49BA-8710-A87503349903}"/>
              </a:ext>
            </a:extLst>
          </p:cNvPr>
          <p:cNvPicPr/>
          <p:nvPr/>
        </p:nvPicPr>
        <p:blipFill>
          <a:blip r:embed="rId6">
            <a:extLst>
              <a:ext uri="{28A0092B-C50C-407E-A947-70E740481C1C}">
                <a14:useLocalDpi xmlns:a14="http://schemas.microsoft.com/office/drawing/2010/main" val="0"/>
              </a:ext>
            </a:extLst>
          </a:blip>
          <a:stretch>
            <a:fillRect/>
          </a:stretch>
        </p:blipFill>
        <p:spPr>
          <a:xfrm>
            <a:off x="84242" y="2421984"/>
            <a:ext cx="4752528" cy="4103360"/>
          </a:xfrm>
          <a:prstGeom prst="rect">
            <a:avLst/>
          </a:prstGeom>
        </p:spPr>
      </p:pic>
      <p:sp>
        <p:nvSpPr>
          <p:cNvPr id="18" name="テキスト ボックス 17">
            <a:extLst>
              <a:ext uri="{FF2B5EF4-FFF2-40B4-BE49-F238E27FC236}">
                <a16:creationId xmlns:a16="http://schemas.microsoft.com/office/drawing/2014/main" id="{F4A9398A-48BA-4566-8C77-8C7140FE7796}"/>
              </a:ext>
            </a:extLst>
          </p:cNvPr>
          <p:cNvSpPr txBox="1"/>
          <p:nvPr/>
        </p:nvSpPr>
        <p:spPr>
          <a:xfrm>
            <a:off x="719572" y="2118338"/>
            <a:ext cx="3697248" cy="338554"/>
          </a:xfrm>
          <a:prstGeom prst="rect">
            <a:avLst/>
          </a:prstGeom>
          <a:noFill/>
        </p:spPr>
        <p:txBody>
          <a:bodyPr wrap="square" rtlCol="0">
            <a:spAutoFit/>
          </a:bodyPr>
          <a:lstStyle/>
          <a:p>
            <a:pPr algn="ct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千葉市からの通勤流動（</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H22-H27</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9" name="テキスト ボックス 18">
            <a:extLst>
              <a:ext uri="{FF2B5EF4-FFF2-40B4-BE49-F238E27FC236}">
                <a16:creationId xmlns:a16="http://schemas.microsoft.com/office/drawing/2014/main" id="{6B263EBF-FAD3-4AD6-8FED-DA98A21487A8}"/>
              </a:ext>
            </a:extLst>
          </p:cNvPr>
          <p:cNvSpPr txBox="1"/>
          <p:nvPr/>
        </p:nvSpPr>
        <p:spPr>
          <a:xfrm>
            <a:off x="5038337" y="2144096"/>
            <a:ext cx="3697248" cy="338554"/>
          </a:xfrm>
          <a:prstGeom prst="rect">
            <a:avLst/>
          </a:prstGeom>
          <a:noFill/>
        </p:spPr>
        <p:txBody>
          <a:bodyPr wrap="square" rtlCol="0">
            <a:spAutoFit/>
          </a:bodyPr>
          <a:lstStyle/>
          <a:p>
            <a:pPr algn="ct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東京圏の昼夜間人口比率</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(H27)</a:t>
            </a:r>
          </a:p>
        </p:txBody>
      </p:sp>
      <p:cxnSp>
        <p:nvCxnSpPr>
          <p:cNvPr id="4" name="直線コネクタ 3">
            <a:extLst>
              <a:ext uri="{FF2B5EF4-FFF2-40B4-BE49-F238E27FC236}">
                <a16:creationId xmlns:a16="http://schemas.microsoft.com/office/drawing/2014/main" id="{62B9D799-7D75-440E-BA82-6A251F3F3F44}"/>
              </a:ext>
            </a:extLst>
          </p:cNvPr>
          <p:cNvCxnSpPr>
            <a:cxnSpLocks/>
          </p:cNvCxnSpPr>
          <p:nvPr/>
        </p:nvCxnSpPr>
        <p:spPr>
          <a:xfrm>
            <a:off x="458266" y="4473664"/>
            <a:ext cx="90937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E8D65340-57AE-4030-AE77-E0BB483AE640}"/>
              </a:ext>
            </a:extLst>
          </p:cNvPr>
          <p:cNvCxnSpPr>
            <a:cxnSpLocks/>
          </p:cNvCxnSpPr>
          <p:nvPr/>
        </p:nvCxnSpPr>
        <p:spPr>
          <a:xfrm>
            <a:off x="3296348" y="5733256"/>
            <a:ext cx="106895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テキスト ボックス 24">
            <a:extLst>
              <a:ext uri="{FF2B5EF4-FFF2-40B4-BE49-F238E27FC236}">
                <a16:creationId xmlns:a16="http://schemas.microsoft.com/office/drawing/2014/main" id="{EC30643C-0320-4C16-82E7-FB3C917A9899}"/>
              </a:ext>
            </a:extLst>
          </p:cNvPr>
          <p:cNvSpPr txBox="1"/>
          <p:nvPr/>
        </p:nvSpPr>
        <p:spPr>
          <a:xfrm>
            <a:off x="1008164" y="6490335"/>
            <a:ext cx="3953831" cy="261610"/>
          </a:xfrm>
          <a:prstGeom prst="rect">
            <a:avLst/>
          </a:prstGeom>
          <a:noFill/>
        </p:spPr>
        <p:txBody>
          <a:bodyPr wrap="square" rtlCol="0">
            <a:spAutoFit/>
          </a:bodyPr>
          <a:lstStyle/>
          <a:p>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資料：平成</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22,27</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2010</a:t>
            </a:r>
            <a:r>
              <a:rPr lang="ja-JP" altLang="en-US" sz="1100" dirty="0" err="1">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2015</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年）国勢調査（総務省）</a:t>
            </a:r>
            <a:endParaRPr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8" name="テキスト ボックス 27">
            <a:extLst>
              <a:ext uri="{FF2B5EF4-FFF2-40B4-BE49-F238E27FC236}">
                <a16:creationId xmlns:a16="http://schemas.microsoft.com/office/drawing/2014/main" id="{726EA904-CB35-46FF-A054-D72C5C132434}"/>
              </a:ext>
            </a:extLst>
          </p:cNvPr>
          <p:cNvSpPr txBox="1"/>
          <p:nvPr/>
        </p:nvSpPr>
        <p:spPr>
          <a:xfrm>
            <a:off x="5937262" y="6113889"/>
            <a:ext cx="3297655" cy="261610"/>
          </a:xfrm>
          <a:prstGeom prst="rect">
            <a:avLst/>
          </a:prstGeom>
          <a:noFill/>
        </p:spPr>
        <p:txBody>
          <a:bodyPr wrap="square" rtlCol="0">
            <a:spAutoFit/>
          </a:bodyPr>
          <a:lstStyle/>
          <a:p>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資料：平成</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27</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2015</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年）国勢調査（総務省）</a:t>
            </a:r>
            <a:endParaRPr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26" name="図 25">
            <a:extLst>
              <a:ext uri="{FF2B5EF4-FFF2-40B4-BE49-F238E27FC236}">
                <a16:creationId xmlns:a16="http://schemas.microsoft.com/office/drawing/2014/main" id="{00000000-0008-0000-0100-000003000000}"/>
              </a:ext>
            </a:extLst>
          </p:cNvPr>
          <p:cNvPicPr>
            <a:picLocks noChangeAspect="1"/>
          </p:cNvPicPr>
          <p:nvPr/>
        </p:nvPicPr>
        <p:blipFill>
          <a:blip r:embed="rId7"/>
          <a:stretch>
            <a:fillRect/>
          </a:stretch>
        </p:blipFill>
        <p:spPr>
          <a:xfrm>
            <a:off x="4921565" y="2481342"/>
            <a:ext cx="4074890" cy="3528000"/>
          </a:xfrm>
          <a:prstGeom prst="rect">
            <a:avLst/>
          </a:prstGeom>
          <a:ln>
            <a:solidFill>
              <a:schemeClr val="tx1"/>
            </a:solidFill>
          </a:ln>
        </p:spPr>
      </p:pic>
      <p:pic>
        <p:nvPicPr>
          <p:cNvPr id="6" name="図 5">
            <a:extLst>
              <a:ext uri="{FF2B5EF4-FFF2-40B4-BE49-F238E27FC236}">
                <a16:creationId xmlns:a16="http://schemas.microsoft.com/office/drawing/2014/main" id="{7B950243-8FDA-49EE-BA35-F4B905228918}"/>
              </a:ext>
            </a:extLst>
          </p:cNvPr>
          <p:cNvPicPr>
            <a:picLocks noChangeAspect="1"/>
          </p:cNvPicPr>
          <p:nvPr/>
        </p:nvPicPr>
        <p:blipFill>
          <a:blip r:embed="rId8"/>
          <a:stretch>
            <a:fillRect/>
          </a:stretch>
        </p:blipFill>
        <p:spPr>
          <a:xfrm>
            <a:off x="7987078" y="4965577"/>
            <a:ext cx="1080000" cy="946846"/>
          </a:xfrm>
          <a:prstGeom prst="rect">
            <a:avLst/>
          </a:prstGeom>
        </p:spPr>
      </p:pic>
      <p:sp>
        <p:nvSpPr>
          <p:cNvPr id="8" name="正方形/長方形 7">
            <a:extLst>
              <a:ext uri="{FF2B5EF4-FFF2-40B4-BE49-F238E27FC236}">
                <a16:creationId xmlns:a16="http://schemas.microsoft.com/office/drawing/2014/main" id="{3C1B4AC3-A49A-4F59-AD34-FE0383EEEEE5}"/>
              </a:ext>
            </a:extLst>
          </p:cNvPr>
          <p:cNvSpPr/>
          <p:nvPr/>
        </p:nvSpPr>
        <p:spPr>
          <a:xfrm>
            <a:off x="5536220" y="5238010"/>
            <a:ext cx="612068" cy="511000"/>
          </a:xfrm>
          <a:prstGeom prst="rect">
            <a:avLst/>
          </a:prstGeom>
          <a:solidFill>
            <a:srgbClr val="C7C7C7"/>
          </a:solidFill>
          <a:ln w="76200">
            <a:noFill/>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l"/>
            <a:endParaRPr kumimoji="1" lang="ja-JP" altLang="en-US" sz="1100"/>
          </a:p>
        </p:txBody>
      </p:sp>
    </p:spTree>
    <p:extLst>
      <p:ext uri="{BB962C8B-B14F-4D97-AF65-F5344CB8AC3E}">
        <p14:creationId xmlns:p14="http://schemas.microsoft.com/office/powerpoint/2010/main" val="24629447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45" name="正方形/長方形 44">
            <a:extLst>
              <a:ext uri="{FF2B5EF4-FFF2-40B4-BE49-F238E27FC236}">
                <a16:creationId xmlns:a16="http://schemas.microsoft.com/office/drawing/2014/main" id="{D259F52A-FF8B-4C14-8881-06272E9D8950}"/>
              </a:ext>
            </a:extLst>
          </p:cNvPr>
          <p:cNvSpPr/>
          <p:nvPr/>
        </p:nvSpPr>
        <p:spPr>
          <a:xfrm>
            <a:off x="-14830" y="1026"/>
            <a:ext cx="7259026" cy="576000"/>
          </a:xfrm>
          <a:prstGeom prst="rect">
            <a:avLst/>
          </a:prstGeom>
          <a:gradFill flip="none" rotWithShape="1">
            <a:gsLst>
              <a:gs pos="0">
                <a:schemeClr val="tx2">
                  <a:lumMod val="50000"/>
                </a:schemeClr>
              </a:gs>
              <a:gs pos="64000">
                <a:schemeClr val="accent1">
                  <a:tint val="44500"/>
                  <a:satMod val="16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6" name="タイトル 1">
            <a:extLst>
              <a:ext uri="{FF2B5EF4-FFF2-40B4-BE49-F238E27FC236}">
                <a16:creationId xmlns:a16="http://schemas.microsoft.com/office/drawing/2014/main" id="{9065B368-F01D-4D5F-93D7-9D4F5CF0ABDC}"/>
              </a:ext>
            </a:extLst>
          </p:cNvPr>
          <p:cNvSpPr txBox="1">
            <a:spLocks/>
          </p:cNvSpPr>
          <p:nvPr/>
        </p:nvSpPr>
        <p:spPr>
          <a:xfrm>
            <a:off x="6968" y="-53424"/>
            <a:ext cx="7373344" cy="60121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800" i="1" dirty="0">
                <a:solidFill>
                  <a:schemeClr val="bg1"/>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cs typeface="メイリオ" panose="020B0604030504040204" pitchFamily="50" charset="-128"/>
              </a:rPr>
              <a:t>現在の千葉市を取り巻く状況（産業）</a:t>
            </a:r>
          </a:p>
        </p:txBody>
      </p:sp>
      <p:grpSp>
        <p:nvGrpSpPr>
          <p:cNvPr id="47" name="グループ化 46">
            <a:extLst>
              <a:ext uri="{FF2B5EF4-FFF2-40B4-BE49-F238E27FC236}">
                <a16:creationId xmlns:a16="http://schemas.microsoft.com/office/drawing/2014/main" id="{CDFC8EF9-DF0C-494D-91A8-BB2F79E2144E}"/>
              </a:ext>
            </a:extLst>
          </p:cNvPr>
          <p:cNvGrpSpPr/>
          <p:nvPr/>
        </p:nvGrpSpPr>
        <p:grpSpPr>
          <a:xfrm>
            <a:off x="7056276" y="43993"/>
            <a:ext cx="2016224" cy="499433"/>
            <a:chOff x="7056276" y="43993"/>
            <a:chExt cx="2016224" cy="499433"/>
          </a:xfrm>
        </p:grpSpPr>
        <p:pic>
          <p:nvPicPr>
            <p:cNvPr id="48" name="図 47">
              <a:extLst>
                <a:ext uri="{FF2B5EF4-FFF2-40B4-BE49-F238E27FC236}">
                  <a16:creationId xmlns:a16="http://schemas.microsoft.com/office/drawing/2014/main" id="{E29D7AB2-0520-42C0-B81D-37EFC3BFE98F}"/>
                </a:ext>
              </a:extLst>
            </p:cNvPr>
            <p:cNvPicPr preferRelativeResize="0">
              <a:picLocks noChangeAspect="1"/>
            </p:cNvPicPr>
            <p:nvPr/>
          </p:nvPicPr>
          <p:blipFill>
            <a:blip r:embed="rId2"/>
            <a:stretch>
              <a:fillRect/>
            </a:stretch>
          </p:blipFill>
          <p:spPr>
            <a:xfrm>
              <a:off x="7056276" y="47830"/>
              <a:ext cx="485349" cy="495596"/>
            </a:xfrm>
            <a:prstGeom prst="rect">
              <a:avLst/>
            </a:prstGeom>
          </p:spPr>
        </p:pic>
        <p:pic>
          <p:nvPicPr>
            <p:cNvPr id="49" name="図 48">
              <a:extLst>
                <a:ext uri="{FF2B5EF4-FFF2-40B4-BE49-F238E27FC236}">
                  <a16:creationId xmlns:a16="http://schemas.microsoft.com/office/drawing/2014/main" id="{1E2E12F0-787D-4EFD-A207-DC43A3C8DF7B}"/>
                </a:ext>
              </a:extLst>
            </p:cNvPr>
            <p:cNvPicPr>
              <a:picLocks noChangeAspect="1"/>
            </p:cNvPicPr>
            <p:nvPr/>
          </p:nvPicPr>
          <p:blipFill>
            <a:blip r:embed="rId3"/>
            <a:stretch>
              <a:fillRect/>
            </a:stretch>
          </p:blipFill>
          <p:spPr>
            <a:xfrm>
              <a:off x="7524328" y="381005"/>
              <a:ext cx="925501" cy="129193"/>
            </a:xfrm>
            <a:prstGeom prst="rect">
              <a:avLst/>
            </a:prstGeom>
          </p:spPr>
        </p:pic>
        <p:pic>
          <p:nvPicPr>
            <p:cNvPr id="50" name="図 49">
              <a:extLst>
                <a:ext uri="{FF2B5EF4-FFF2-40B4-BE49-F238E27FC236}">
                  <a16:creationId xmlns:a16="http://schemas.microsoft.com/office/drawing/2014/main" id="{CCC91CAA-CB43-46D4-9AA7-010020256F56}"/>
                </a:ext>
              </a:extLst>
            </p:cNvPr>
            <p:cNvPicPr preferRelativeResize="0">
              <a:picLocks noChangeAspect="1"/>
            </p:cNvPicPr>
            <p:nvPr/>
          </p:nvPicPr>
          <p:blipFill>
            <a:blip r:embed="rId4"/>
            <a:stretch>
              <a:fillRect/>
            </a:stretch>
          </p:blipFill>
          <p:spPr>
            <a:xfrm>
              <a:off x="7560332" y="89450"/>
              <a:ext cx="893321" cy="276732"/>
            </a:xfrm>
            <a:prstGeom prst="rect">
              <a:avLst/>
            </a:prstGeom>
          </p:spPr>
        </p:pic>
        <p:pic>
          <p:nvPicPr>
            <p:cNvPr id="51" name="図 50">
              <a:extLst>
                <a:ext uri="{FF2B5EF4-FFF2-40B4-BE49-F238E27FC236}">
                  <a16:creationId xmlns:a16="http://schemas.microsoft.com/office/drawing/2014/main" id="{F42F3AB2-A02C-48CC-A2C6-7CF2B9810096}"/>
                </a:ext>
              </a:extLst>
            </p:cNvPr>
            <p:cNvPicPr>
              <a:picLocks noChangeAspect="1"/>
            </p:cNvPicPr>
            <p:nvPr/>
          </p:nvPicPr>
          <p:blipFill>
            <a:blip r:embed="rId5"/>
            <a:stretch>
              <a:fillRect/>
            </a:stretch>
          </p:blipFill>
          <p:spPr>
            <a:xfrm>
              <a:off x="8496436" y="43993"/>
              <a:ext cx="576064" cy="499433"/>
            </a:xfrm>
            <a:prstGeom prst="rect">
              <a:avLst/>
            </a:prstGeom>
          </p:spPr>
        </p:pic>
      </p:grpSp>
      <p:sp>
        <p:nvSpPr>
          <p:cNvPr id="2" name="スライド番号プレースホルダー 1">
            <a:extLst>
              <a:ext uri="{FF2B5EF4-FFF2-40B4-BE49-F238E27FC236}">
                <a16:creationId xmlns:a16="http://schemas.microsoft.com/office/drawing/2014/main" id="{7B874462-87A0-46E3-AF90-CBCB8709AF10}"/>
              </a:ext>
            </a:extLst>
          </p:cNvPr>
          <p:cNvSpPr>
            <a:spLocks noGrp="1"/>
          </p:cNvSpPr>
          <p:nvPr>
            <p:ph type="sldNum" sz="quarter" idx="12"/>
          </p:nvPr>
        </p:nvSpPr>
        <p:spPr/>
        <p:txBody>
          <a:bodyPr/>
          <a:lstStyle/>
          <a:p>
            <a:fld id="{ABBF78F6-40F7-42CC-B691-F10E30E15BA0}" type="slidenum">
              <a:rPr kumimoji="1" lang="ja-JP" altLang="en-US" smtClean="0"/>
              <a:pPr/>
              <a:t>13</a:t>
            </a:fld>
            <a:endParaRPr kumimoji="1" lang="ja-JP" altLang="en-US" dirty="0"/>
          </a:p>
        </p:txBody>
      </p:sp>
      <p:grpSp>
        <p:nvGrpSpPr>
          <p:cNvPr id="15" name="グループ化 14">
            <a:extLst>
              <a:ext uri="{FF2B5EF4-FFF2-40B4-BE49-F238E27FC236}">
                <a16:creationId xmlns:a16="http://schemas.microsoft.com/office/drawing/2014/main" id="{5731AC79-E106-429B-9D2F-2B920E277FEA}"/>
              </a:ext>
            </a:extLst>
          </p:cNvPr>
          <p:cNvGrpSpPr/>
          <p:nvPr/>
        </p:nvGrpSpPr>
        <p:grpSpPr>
          <a:xfrm>
            <a:off x="215516" y="646591"/>
            <a:ext cx="8712968" cy="1798228"/>
            <a:chOff x="215516" y="646592"/>
            <a:chExt cx="8712968" cy="394190"/>
          </a:xfrm>
        </p:grpSpPr>
        <p:sp>
          <p:nvSpPr>
            <p:cNvPr id="16" name="Rectangle 83">
              <a:extLst>
                <a:ext uri="{FF2B5EF4-FFF2-40B4-BE49-F238E27FC236}">
                  <a16:creationId xmlns:a16="http://schemas.microsoft.com/office/drawing/2014/main" id="{737B781A-C037-4F03-997C-E1EA24515E83}"/>
                </a:ext>
              </a:extLst>
            </p:cNvPr>
            <p:cNvSpPr>
              <a:spLocks noChangeArrowheads="1"/>
            </p:cNvSpPr>
            <p:nvPr/>
          </p:nvSpPr>
          <p:spPr bwMode="auto">
            <a:xfrm>
              <a:off x="215516" y="646592"/>
              <a:ext cx="8712968" cy="394190"/>
            </a:xfrm>
            <a:prstGeom prst="rect">
              <a:avLst/>
            </a:prstGeom>
            <a:solidFill>
              <a:srgbClr val="CCFF99"/>
            </a:solidFill>
            <a:ln w="12700">
              <a:noFill/>
              <a:miter lim="800000"/>
              <a:headEnd/>
              <a:tailEnd/>
            </a:ln>
            <a:effectLst/>
            <a:extLst/>
          </p:spPr>
          <p:txBody>
            <a:bodyPr lIns="198000" tIns="190800"/>
            <a:lstStyle>
              <a:lvl1pPr eaLnBrk="0" hangingPunct="0">
                <a:tabLst>
                  <a:tab pos="4187825" algn="l"/>
                </a:tabLst>
                <a:defRPr kumimoji="1" sz="2400">
                  <a:solidFill>
                    <a:schemeClr val="tx1"/>
                  </a:solidFill>
                  <a:latin typeface="Times New Roman" pitchFamily="18" charset="0"/>
                  <a:ea typeface="ＭＳ Ｐゴシック" charset="-128"/>
                </a:defRPr>
              </a:lvl1pPr>
              <a:lvl2pPr marL="742950" indent="-285750" eaLnBrk="0" hangingPunct="0">
                <a:tabLst>
                  <a:tab pos="4187825" algn="l"/>
                </a:tabLst>
                <a:defRPr kumimoji="1" sz="2400">
                  <a:solidFill>
                    <a:schemeClr val="tx1"/>
                  </a:solidFill>
                  <a:latin typeface="Times New Roman" pitchFamily="18" charset="0"/>
                  <a:ea typeface="ＭＳ Ｐゴシック" charset="-128"/>
                </a:defRPr>
              </a:lvl2pPr>
              <a:lvl3pPr marL="1143000" indent="-228600" eaLnBrk="0" hangingPunct="0">
                <a:tabLst>
                  <a:tab pos="4187825" algn="l"/>
                </a:tabLst>
                <a:defRPr kumimoji="1" sz="2400">
                  <a:solidFill>
                    <a:schemeClr val="tx1"/>
                  </a:solidFill>
                  <a:latin typeface="Times New Roman" pitchFamily="18" charset="0"/>
                  <a:ea typeface="ＭＳ Ｐゴシック" charset="-128"/>
                </a:defRPr>
              </a:lvl3pPr>
              <a:lvl4pPr marL="1600200" indent="-228600" eaLnBrk="0" hangingPunct="0">
                <a:tabLst>
                  <a:tab pos="4187825" algn="l"/>
                </a:tabLst>
                <a:defRPr kumimoji="1" sz="2400">
                  <a:solidFill>
                    <a:schemeClr val="tx1"/>
                  </a:solidFill>
                  <a:latin typeface="Times New Roman" pitchFamily="18" charset="0"/>
                  <a:ea typeface="ＭＳ Ｐゴシック" charset="-128"/>
                </a:defRPr>
              </a:lvl4pPr>
              <a:lvl5pPr marL="2057400" indent="-228600" eaLnBrk="0" hangingPunct="0">
                <a:tabLst>
                  <a:tab pos="4187825" algn="l"/>
                </a:tabLst>
                <a:defRPr kumimoji="1" sz="24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9pPr>
            </a:lstStyle>
            <a:p>
              <a:pPr algn="l" eaLnBrk="1" hangingPunct="1">
                <a:lnSpc>
                  <a:spcPts val="500"/>
                </a:lnSpc>
                <a:spcBef>
                  <a:spcPct val="80000"/>
                </a:spcBef>
                <a:defRPr/>
              </a:pP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タイトル 1">
              <a:extLst>
                <a:ext uri="{FF2B5EF4-FFF2-40B4-BE49-F238E27FC236}">
                  <a16:creationId xmlns:a16="http://schemas.microsoft.com/office/drawing/2014/main" id="{2692EE38-D62D-4F88-8ED3-3D2EF15B2A17}"/>
                </a:ext>
              </a:extLst>
            </p:cNvPr>
            <p:cNvSpPr txBox="1">
              <a:spLocks/>
            </p:cNvSpPr>
            <p:nvPr/>
          </p:nvSpPr>
          <p:spPr>
            <a:xfrm>
              <a:off x="354893" y="667869"/>
              <a:ext cx="8434214" cy="35163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285750" indent="-285750" algn="l">
                <a:lnSpc>
                  <a:spcPts val="2400"/>
                </a:lnSpc>
                <a:buFont typeface="Wingdings" panose="05000000000000000000" pitchFamily="2" charset="2"/>
                <a:buChar char="Ø"/>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第３次産業の比重が高く、産業構造は概ね全体的なバランスが取れている</a:t>
              </a:r>
            </a:p>
            <a:p>
              <a:pPr marL="285750" indent="-285750" algn="l">
                <a:lnSpc>
                  <a:spcPts val="2400"/>
                </a:lnSpc>
                <a:buFont typeface="Wingdings" panose="05000000000000000000" pitchFamily="2" charset="2"/>
                <a:buChar char="Ø"/>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本市の経済発展を支えてきた鉄鋼が、域外から稼ぎ域内産業へ大きな経済波及効果をもたらしている</a:t>
              </a:r>
            </a:p>
            <a:p>
              <a:pPr marL="285750" indent="-285750" algn="l">
                <a:lnSpc>
                  <a:spcPts val="2400"/>
                </a:lnSpc>
                <a:buFont typeface="Wingdings" panose="05000000000000000000" pitchFamily="2" charset="2"/>
                <a:buChar char="Ø"/>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鉄鋼の他、情報通信業や飲食料品等を中心とした多様な産業の育成・集積を図り、域外収入を稼ぐ手段の多様化を図ることが必要</a:t>
              </a:r>
            </a:p>
          </p:txBody>
        </p:sp>
      </p:grpSp>
      <p:sp>
        <p:nvSpPr>
          <p:cNvPr id="19" name="テキスト ボックス 18">
            <a:extLst>
              <a:ext uri="{FF2B5EF4-FFF2-40B4-BE49-F238E27FC236}">
                <a16:creationId xmlns:a16="http://schemas.microsoft.com/office/drawing/2014/main" id="{035C5B6F-0DA7-41AD-967E-8BB9B75C1F03}"/>
              </a:ext>
            </a:extLst>
          </p:cNvPr>
          <p:cNvSpPr txBox="1"/>
          <p:nvPr/>
        </p:nvSpPr>
        <p:spPr>
          <a:xfrm>
            <a:off x="1015797" y="5929138"/>
            <a:ext cx="4795227" cy="430887"/>
          </a:xfrm>
          <a:prstGeom prst="rect">
            <a:avLst/>
          </a:prstGeom>
          <a:noFill/>
        </p:spPr>
        <p:txBody>
          <a:bodyPr wrap="square" rtlCol="0">
            <a:spAutoFit/>
          </a:bodyPr>
          <a:lstStyle/>
          <a:p>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資料：（出典）平成２４、２８年（２０１２、２０１６年）経済センサス</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活動調査（経済産業省）</a:t>
            </a:r>
            <a:endParaRPr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23" name="図 22">
            <a:extLst>
              <a:ext uri="{FF2B5EF4-FFF2-40B4-BE49-F238E27FC236}">
                <a16:creationId xmlns:a16="http://schemas.microsoft.com/office/drawing/2014/main" id="{05C83838-3D1A-4CEF-B05A-75A9E6129B98}"/>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115616" y="3067104"/>
            <a:ext cx="4422267" cy="2795207"/>
          </a:xfrm>
          <a:prstGeom prst="rect">
            <a:avLst/>
          </a:prstGeom>
          <a:noFill/>
          <a:ln>
            <a:solidFill>
              <a:schemeClr val="tx1"/>
            </a:solidFill>
          </a:ln>
        </p:spPr>
      </p:pic>
      <p:sp>
        <p:nvSpPr>
          <p:cNvPr id="24" name="テキスト ボックス 23">
            <a:extLst>
              <a:ext uri="{FF2B5EF4-FFF2-40B4-BE49-F238E27FC236}">
                <a16:creationId xmlns:a16="http://schemas.microsoft.com/office/drawing/2014/main" id="{DCB1904B-5B96-48C5-8C68-A7B07B4F99B7}"/>
              </a:ext>
            </a:extLst>
          </p:cNvPr>
          <p:cNvSpPr txBox="1"/>
          <p:nvPr/>
        </p:nvSpPr>
        <p:spPr>
          <a:xfrm>
            <a:off x="1478125" y="2655663"/>
            <a:ext cx="3697248" cy="338554"/>
          </a:xfrm>
          <a:prstGeom prst="rect">
            <a:avLst/>
          </a:prstGeom>
          <a:noFill/>
        </p:spPr>
        <p:txBody>
          <a:bodyPr wrap="square" rtlCol="0">
            <a:spAutoFit/>
          </a:bodyPr>
          <a:lstStyle/>
          <a:p>
            <a:pPr algn="ct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産業大分類別従業者数の特化係数</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テキスト ボックス 17">
            <a:extLst>
              <a:ext uri="{FF2B5EF4-FFF2-40B4-BE49-F238E27FC236}">
                <a16:creationId xmlns:a16="http://schemas.microsoft.com/office/drawing/2014/main" id="{218B8E49-7852-40DD-B3E9-CDE7FF992573}"/>
              </a:ext>
            </a:extLst>
          </p:cNvPr>
          <p:cNvSpPr txBox="1"/>
          <p:nvPr/>
        </p:nvSpPr>
        <p:spPr>
          <a:xfrm>
            <a:off x="6025469" y="2984465"/>
            <a:ext cx="2779426" cy="707886"/>
          </a:xfrm>
          <a:prstGeom prst="rect">
            <a:avLst/>
          </a:prstGeom>
          <a:noFill/>
        </p:spPr>
        <p:txBody>
          <a:bodyPr wrap="square" rtlCol="0">
            <a:spAutoFit/>
          </a:bodyPr>
          <a:lstStyle/>
          <a:p>
            <a:r>
              <a:rPr lang="ja-JP" altLang="en-US" sz="1400" b="1" u="sng" dirty="0">
                <a:latin typeface="メイリオ" panose="020B0604030504040204" pitchFamily="50" charset="-128"/>
                <a:ea typeface="メイリオ" panose="020B0604030504040204" pitchFamily="50" charset="-128"/>
                <a:cs typeface="メイリオ" panose="020B0604030504040204" pitchFamily="50" charset="-128"/>
              </a:rPr>
              <a:t>特化係数</a:t>
            </a:r>
            <a:endParaRPr lang="en-US" altLang="ja-JP" sz="1400" b="1" u="sng"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地域の産業の国内における強みを表したもの</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569954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45" name="正方形/長方形 44">
            <a:extLst>
              <a:ext uri="{FF2B5EF4-FFF2-40B4-BE49-F238E27FC236}">
                <a16:creationId xmlns:a16="http://schemas.microsoft.com/office/drawing/2014/main" id="{D259F52A-FF8B-4C14-8881-06272E9D8950}"/>
              </a:ext>
            </a:extLst>
          </p:cNvPr>
          <p:cNvSpPr/>
          <p:nvPr/>
        </p:nvSpPr>
        <p:spPr>
          <a:xfrm>
            <a:off x="-14830" y="1026"/>
            <a:ext cx="7259026" cy="576000"/>
          </a:xfrm>
          <a:prstGeom prst="rect">
            <a:avLst/>
          </a:prstGeom>
          <a:gradFill flip="none" rotWithShape="1">
            <a:gsLst>
              <a:gs pos="0">
                <a:schemeClr val="tx2">
                  <a:lumMod val="50000"/>
                </a:schemeClr>
              </a:gs>
              <a:gs pos="64000">
                <a:schemeClr val="accent1">
                  <a:tint val="44500"/>
                  <a:satMod val="16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6" name="タイトル 1">
            <a:extLst>
              <a:ext uri="{FF2B5EF4-FFF2-40B4-BE49-F238E27FC236}">
                <a16:creationId xmlns:a16="http://schemas.microsoft.com/office/drawing/2014/main" id="{9065B368-F01D-4D5F-93D7-9D4F5CF0ABDC}"/>
              </a:ext>
            </a:extLst>
          </p:cNvPr>
          <p:cNvSpPr txBox="1">
            <a:spLocks/>
          </p:cNvSpPr>
          <p:nvPr/>
        </p:nvSpPr>
        <p:spPr>
          <a:xfrm>
            <a:off x="6968" y="-53424"/>
            <a:ext cx="7373344" cy="60121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800" i="1" dirty="0">
                <a:solidFill>
                  <a:schemeClr val="bg1"/>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cs typeface="メイリオ" panose="020B0604030504040204" pitchFamily="50" charset="-128"/>
              </a:rPr>
              <a:t>2040</a:t>
            </a:r>
            <a:r>
              <a:rPr lang="ja-JP" altLang="en-US" sz="2800" i="1" dirty="0">
                <a:solidFill>
                  <a:schemeClr val="bg1"/>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cs typeface="メイリオ" panose="020B0604030504040204" pitchFamily="50" charset="-128"/>
              </a:rPr>
              <a:t>年を展望した社会変化（総人口）</a:t>
            </a:r>
          </a:p>
        </p:txBody>
      </p:sp>
      <p:grpSp>
        <p:nvGrpSpPr>
          <p:cNvPr id="47" name="グループ化 46">
            <a:extLst>
              <a:ext uri="{FF2B5EF4-FFF2-40B4-BE49-F238E27FC236}">
                <a16:creationId xmlns:a16="http://schemas.microsoft.com/office/drawing/2014/main" id="{CDFC8EF9-DF0C-494D-91A8-BB2F79E2144E}"/>
              </a:ext>
            </a:extLst>
          </p:cNvPr>
          <p:cNvGrpSpPr/>
          <p:nvPr/>
        </p:nvGrpSpPr>
        <p:grpSpPr>
          <a:xfrm>
            <a:off x="7056276" y="43993"/>
            <a:ext cx="2016224" cy="499433"/>
            <a:chOff x="7056276" y="43993"/>
            <a:chExt cx="2016224" cy="499433"/>
          </a:xfrm>
        </p:grpSpPr>
        <p:pic>
          <p:nvPicPr>
            <p:cNvPr id="48" name="図 47">
              <a:extLst>
                <a:ext uri="{FF2B5EF4-FFF2-40B4-BE49-F238E27FC236}">
                  <a16:creationId xmlns:a16="http://schemas.microsoft.com/office/drawing/2014/main" id="{E29D7AB2-0520-42C0-B81D-37EFC3BFE98F}"/>
                </a:ext>
              </a:extLst>
            </p:cNvPr>
            <p:cNvPicPr preferRelativeResize="0">
              <a:picLocks noChangeAspect="1"/>
            </p:cNvPicPr>
            <p:nvPr/>
          </p:nvPicPr>
          <p:blipFill>
            <a:blip r:embed="rId2"/>
            <a:stretch>
              <a:fillRect/>
            </a:stretch>
          </p:blipFill>
          <p:spPr>
            <a:xfrm>
              <a:off x="7056276" y="47830"/>
              <a:ext cx="485349" cy="495596"/>
            </a:xfrm>
            <a:prstGeom prst="rect">
              <a:avLst/>
            </a:prstGeom>
          </p:spPr>
        </p:pic>
        <p:pic>
          <p:nvPicPr>
            <p:cNvPr id="49" name="図 48">
              <a:extLst>
                <a:ext uri="{FF2B5EF4-FFF2-40B4-BE49-F238E27FC236}">
                  <a16:creationId xmlns:a16="http://schemas.microsoft.com/office/drawing/2014/main" id="{1E2E12F0-787D-4EFD-A207-DC43A3C8DF7B}"/>
                </a:ext>
              </a:extLst>
            </p:cNvPr>
            <p:cNvPicPr>
              <a:picLocks noChangeAspect="1"/>
            </p:cNvPicPr>
            <p:nvPr/>
          </p:nvPicPr>
          <p:blipFill>
            <a:blip r:embed="rId3"/>
            <a:stretch>
              <a:fillRect/>
            </a:stretch>
          </p:blipFill>
          <p:spPr>
            <a:xfrm>
              <a:off x="7524328" y="381005"/>
              <a:ext cx="925501" cy="129193"/>
            </a:xfrm>
            <a:prstGeom prst="rect">
              <a:avLst/>
            </a:prstGeom>
          </p:spPr>
        </p:pic>
        <p:pic>
          <p:nvPicPr>
            <p:cNvPr id="50" name="図 49">
              <a:extLst>
                <a:ext uri="{FF2B5EF4-FFF2-40B4-BE49-F238E27FC236}">
                  <a16:creationId xmlns:a16="http://schemas.microsoft.com/office/drawing/2014/main" id="{CCC91CAA-CB43-46D4-9AA7-010020256F56}"/>
                </a:ext>
              </a:extLst>
            </p:cNvPr>
            <p:cNvPicPr preferRelativeResize="0">
              <a:picLocks noChangeAspect="1"/>
            </p:cNvPicPr>
            <p:nvPr/>
          </p:nvPicPr>
          <p:blipFill>
            <a:blip r:embed="rId4"/>
            <a:stretch>
              <a:fillRect/>
            </a:stretch>
          </p:blipFill>
          <p:spPr>
            <a:xfrm>
              <a:off x="7560332" y="89450"/>
              <a:ext cx="893321" cy="276732"/>
            </a:xfrm>
            <a:prstGeom prst="rect">
              <a:avLst/>
            </a:prstGeom>
          </p:spPr>
        </p:pic>
        <p:pic>
          <p:nvPicPr>
            <p:cNvPr id="51" name="図 50">
              <a:extLst>
                <a:ext uri="{FF2B5EF4-FFF2-40B4-BE49-F238E27FC236}">
                  <a16:creationId xmlns:a16="http://schemas.microsoft.com/office/drawing/2014/main" id="{F42F3AB2-A02C-48CC-A2C6-7CF2B9810096}"/>
                </a:ext>
              </a:extLst>
            </p:cNvPr>
            <p:cNvPicPr>
              <a:picLocks noChangeAspect="1"/>
            </p:cNvPicPr>
            <p:nvPr/>
          </p:nvPicPr>
          <p:blipFill>
            <a:blip r:embed="rId5"/>
            <a:stretch>
              <a:fillRect/>
            </a:stretch>
          </p:blipFill>
          <p:spPr>
            <a:xfrm>
              <a:off x="8496436" y="43993"/>
              <a:ext cx="576064" cy="499433"/>
            </a:xfrm>
            <a:prstGeom prst="rect">
              <a:avLst/>
            </a:prstGeom>
          </p:spPr>
        </p:pic>
      </p:grpSp>
      <p:sp>
        <p:nvSpPr>
          <p:cNvPr id="2" name="スライド番号プレースホルダー 1">
            <a:extLst>
              <a:ext uri="{FF2B5EF4-FFF2-40B4-BE49-F238E27FC236}">
                <a16:creationId xmlns:a16="http://schemas.microsoft.com/office/drawing/2014/main" id="{7B874462-87A0-46E3-AF90-CBCB8709AF10}"/>
              </a:ext>
            </a:extLst>
          </p:cNvPr>
          <p:cNvSpPr>
            <a:spLocks noGrp="1"/>
          </p:cNvSpPr>
          <p:nvPr>
            <p:ph type="sldNum" sz="quarter" idx="12"/>
          </p:nvPr>
        </p:nvSpPr>
        <p:spPr>
          <a:xfrm>
            <a:off x="7056276" y="6507385"/>
            <a:ext cx="2133600" cy="365125"/>
          </a:xfrm>
        </p:spPr>
        <p:txBody>
          <a:bodyPr/>
          <a:lstStyle/>
          <a:p>
            <a:fld id="{ABBF78F6-40F7-42CC-B691-F10E30E15BA0}" type="slidenum">
              <a:rPr kumimoji="1" lang="ja-JP" altLang="en-US" smtClean="0"/>
              <a:pPr/>
              <a:t>14</a:t>
            </a:fld>
            <a:endParaRPr kumimoji="1" lang="ja-JP" altLang="en-US" dirty="0"/>
          </a:p>
        </p:txBody>
      </p:sp>
      <p:sp>
        <p:nvSpPr>
          <p:cNvPr id="25" name="テキスト ボックス 24">
            <a:extLst>
              <a:ext uri="{FF2B5EF4-FFF2-40B4-BE49-F238E27FC236}">
                <a16:creationId xmlns:a16="http://schemas.microsoft.com/office/drawing/2014/main" id="{25E6D779-E141-43B2-B42B-163597EBBE3E}"/>
              </a:ext>
            </a:extLst>
          </p:cNvPr>
          <p:cNvSpPr txBox="1"/>
          <p:nvPr/>
        </p:nvSpPr>
        <p:spPr>
          <a:xfrm>
            <a:off x="2802257" y="2019880"/>
            <a:ext cx="3697248" cy="338554"/>
          </a:xfrm>
          <a:prstGeom prst="rect">
            <a:avLst/>
          </a:prstGeom>
          <a:noFill/>
        </p:spPr>
        <p:txBody>
          <a:bodyPr wrap="square" rtlCol="0">
            <a:spAutoFit/>
          </a:bodyPr>
          <a:lstStyle/>
          <a:p>
            <a:pPr algn="ct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将来人口推計</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6" name="Rectangle 83">
            <a:extLst>
              <a:ext uri="{FF2B5EF4-FFF2-40B4-BE49-F238E27FC236}">
                <a16:creationId xmlns:a16="http://schemas.microsoft.com/office/drawing/2014/main" id="{834DDDCD-B516-4AEE-BAEA-06589B39B5CA}"/>
              </a:ext>
            </a:extLst>
          </p:cNvPr>
          <p:cNvSpPr>
            <a:spLocks noChangeArrowheads="1"/>
          </p:cNvSpPr>
          <p:nvPr/>
        </p:nvSpPr>
        <p:spPr bwMode="auto">
          <a:xfrm>
            <a:off x="315357" y="647764"/>
            <a:ext cx="8712968" cy="1346560"/>
          </a:xfrm>
          <a:prstGeom prst="rect">
            <a:avLst/>
          </a:prstGeom>
          <a:solidFill>
            <a:srgbClr val="CCFF99"/>
          </a:solidFill>
          <a:ln w="12700">
            <a:noFill/>
            <a:miter lim="800000"/>
            <a:headEnd/>
            <a:tailEnd/>
          </a:ln>
          <a:effectLst/>
          <a:extLst/>
        </p:spPr>
        <p:txBody>
          <a:bodyPr lIns="198000" tIns="190800"/>
          <a:lstStyle>
            <a:lvl1pPr eaLnBrk="0" hangingPunct="0">
              <a:tabLst>
                <a:tab pos="4187825" algn="l"/>
              </a:tabLst>
              <a:defRPr kumimoji="1" sz="2400">
                <a:solidFill>
                  <a:schemeClr val="tx1"/>
                </a:solidFill>
                <a:latin typeface="Times New Roman" pitchFamily="18" charset="0"/>
                <a:ea typeface="ＭＳ Ｐゴシック" charset="-128"/>
              </a:defRPr>
            </a:lvl1pPr>
            <a:lvl2pPr marL="742950" indent="-285750" eaLnBrk="0" hangingPunct="0">
              <a:tabLst>
                <a:tab pos="4187825" algn="l"/>
              </a:tabLst>
              <a:defRPr kumimoji="1" sz="2400">
                <a:solidFill>
                  <a:schemeClr val="tx1"/>
                </a:solidFill>
                <a:latin typeface="Times New Roman" pitchFamily="18" charset="0"/>
                <a:ea typeface="ＭＳ Ｐゴシック" charset="-128"/>
              </a:defRPr>
            </a:lvl2pPr>
            <a:lvl3pPr marL="1143000" indent="-228600" eaLnBrk="0" hangingPunct="0">
              <a:tabLst>
                <a:tab pos="4187825" algn="l"/>
              </a:tabLst>
              <a:defRPr kumimoji="1" sz="2400">
                <a:solidFill>
                  <a:schemeClr val="tx1"/>
                </a:solidFill>
                <a:latin typeface="Times New Roman" pitchFamily="18" charset="0"/>
                <a:ea typeface="ＭＳ Ｐゴシック" charset="-128"/>
              </a:defRPr>
            </a:lvl3pPr>
            <a:lvl4pPr marL="1600200" indent="-228600" eaLnBrk="0" hangingPunct="0">
              <a:tabLst>
                <a:tab pos="4187825" algn="l"/>
              </a:tabLst>
              <a:defRPr kumimoji="1" sz="2400">
                <a:solidFill>
                  <a:schemeClr val="tx1"/>
                </a:solidFill>
                <a:latin typeface="Times New Roman" pitchFamily="18" charset="0"/>
                <a:ea typeface="ＭＳ Ｐゴシック" charset="-128"/>
              </a:defRPr>
            </a:lvl4pPr>
            <a:lvl5pPr marL="2057400" indent="-228600" eaLnBrk="0" hangingPunct="0">
              <a:tabLst>
                <a:tab pos="4187825" algn="l"/>
              </a:tabLst>
              <a:defRPr kumimoji="1" sz="24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9pPr>
          </a:lstStyle>
          <a:p>
            <a:pPr algn="l" eaLnBrk="1" hangingPunct="1">
              <a:lnSpc>
                <a:spcPts val="500"/>
              </a:lnSpc>
              <a:spcBef>
                <a:spcPct val="80000"/>
              </a:spcBef>
              <a:defRPr/>
            </a:pP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7" name="タイトル 1">
            <a:extLst>
              <a:ext uri="{FF2B5EF4-FFF2-40B4-BE49-F238E27FC236}">
                <a16:creationId xmlns:a16="http://schemas.microsoft.com/office/drawing/2014/main" id="{EFD95336-2CC9-489B-B556-C44A5DC25950}"/>
              </a:ext>
            </a:extLst>
          </p:cNvPr>
          <p:cNvSpPr txBox="1">
            <a:spLocks/>
          </p:cNvSpPr>
          <p:nvPr/>
        </p:nvSpPr>
        <p:spPr>
          <a:xfrm>
            <a:off x="251521" y="703787"/>
            <a:ext cx="8776804" cy="12905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285750" indent="-285750" algn="l">
              <a:lnSpc>
                <a:spcPts val="2400"/>
              </a:lnSpc>
              <a:buFont typeface="Wingdings" panose="05000000000000000000" pitchFamily="2" charset="2"/>
              <a:buChar char="Ø"/>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総人口は</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2020</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979</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千人）をピークに減少し、</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2040</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年は</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2020</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年比▲</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71.3</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千人</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lgn="l">
              <a:lnSpc>
                <a:spcPts val="2400"/>
              </a:lnSpc>
              <a:buFont typeface="Wingdings" panose="05000000000000000000" pitchFamily="2" charset="2"/>
              <a:buChar char="Ø"/>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空き家・空き地の増加　→　まちの魅力低下、治安悪化の懸念</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lgn="l">
              <a:lnSpc>
                <a:spcPts val="2400"/>
              </a:lnSpc>
              <a:buFont typeface="Wingdings" panose="05000000000000000000" pitchFamily="2" charset="2"/>
              <a:buChar char="Ø"/>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公共施設・インフラの需要減、公共交通の利用者減　→　都市機能の衰退</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lgn="l">
              <a:lnSpc>
                <a:spcPts val="2400"/>
              </a:lnSpc>
              <a:buFont typeface="Wingdings" panose="05000000000000000000" pitchFamily="2" charset="2"/>
              <a:buChar char="Ø"/>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市場規模の縮小　→　民間サービスの縮小</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8" name="タイトル 1">
            <a:extLst>
              <a:ext uri="{FF2B5EF4-FFF2-40B4-BE49-F238E27FC236}">
                <a16:creationId xmlns:a16="http://schemas.microsoft.com/office/drawing/2014/main" id="{3C9A514C-ED28-4F29-8E41-6CDC6CCE672C}"/>
              </a:ext>
            </a:extLst>
          </p:cNvPr>
          <p:cNvSpPr txBox="1">
            <a:spLocks/>
          </p:cNvSpPr>
          <p:nvPr/>
        </p:nvSpPr>
        <p:spPr>
          <a:xfrm>
            <a:off x="1745686" y="5845081"/>
            <a:ext cx="5652628" cy="912492"/>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285750" indent="-285750" algn="l">
              <a:lnSpc>
                <a:spcPts val="2400"/>
              </a:lnSpc>
              <a:buFont typeface="Wingdings" panose="05000000000000000000" pitchFamily="2" charset="2"/>
              <a:buChar char="ü"/>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人口密度の維持、空き家・空地の有効活用</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lgn="l">
              <a:lnSpc>
                <a:spcPts val="2400"/>
              </a:lnSpc>
              <a:buFont typeface="Wingdings" panose="05000000000000000000" pitchFamily="2" charset="2"/>
              <a:buChar char="ü"/>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公共施設・インフラの適切な維持管理等</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lgn="l">
              <a:lnSpc>
                <a:spcPts val="2400"/>
              </a:lnSpc>
              <a:buFont typeface="Wingdings" panose="05000000000000000000" pitchFamily="2" charset="2"/>
              <a:buChar char="ü"/>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公共サービスの維持、地域における移動手段の確保</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8" name="二等辺三角形 37">
            <a:extLst>
              <a:ext uri="{FF2B5EF4-FFF2-40B4-BE49-F238E27FC236}">
                <a16:creationId xmlns:a16="http://schemas.microsoft.com/office/drawing/2014/main" id="{E30BB116-438A-425C-B7B1-20ABA2867077}"/>
              </a:ext>
            </a:extLst>
          </p:cNvPr>
          <p:cNvSpPr/>
          <p:nvPr/>
        </p:nvSpPr>
        <p:spPr>
          <a:xfrm flipV="1">
            <a:off x="3932862" y="5638011"/>
            <a:ext cx="1883711" cy="209135"/>
          </a:xfrm>
          <a:prstGeom prst="triangl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ボックス 38">
            <a:extLst>
              <a:ext uri="{FF2B5EF4-FFF2-40B4-BE49-F238E27FC236}">
                <a16:creationId xmlns:a16="http://schemas.microsoft.com/office/drawing/2014/main" id="{9A128444-CCE1-4438-8D9C-F0DED1DE9CA7}"/>
              </a:ext>
            </a:extLst>
          </p:cNvPr>
          <p:cNvSpPr txBox="1"/>
          <p:nvPr/>
        </p:nvSpPr>
        <p:spPr>
          <a:xfrm>
            <a:off x="7221529" y="5495940"/>
            <a:ext cx="1443814" cy="261610"/>
          </a:xfrm>
          <a:prstGeom prst="rect">
            <a:avLst/>
          </a:prstGeom>
          <a:noFill/>
        </p:spPr>
        <p:txBody>
          <a:bodyPr wrap="square" rtlCol="0">
            <a:spAutoFit/>
          </a:bodyPr>
          <a:lstStyle/>
          <a:p>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資料：千葉市作成</a:t>
            </a:r>
            <a:endParaRPr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17" name="グラフ 16">
            <a:extLst>
              <a:ext uri="{FF2B5EF4-FFF2-40B4-BE49-F238E27FC236}">
                <a16:creationId xmlns:a16="http://schemas.microsoft.com/office/drawing/2014/main" id="{B89A19C4-AFF6-45BF-9791-BEB6C95632C0}"/>
              </a:ext>
            </a:extLst>
          </p:cNvPr>
          <p:cNvGraphicFramePr/>
          <p:nvPr>
            <p:extLst>
              <p:ext uri="{D42A27DB-BD31-4B8C-83A1-F6EECF244321}">
                <p14:modId xmlns:p14="http://schemas.microsoft.com/office/powerpoint/2010/main" val="1348863840"/>
              </p:ext>
            </p:extLst>
          </p:nvPr>
        </p:nvGraphicFramePr>
        <p:xfrm>
          <a:off x="432000" y="2248420"/>
          <a:ext cx="8280000" cy="3327986"/>
        </p:xfrm>
        <a:graphic>
          <a:graphicData uri="http://schemas.openxmlformats.org/drawingml/2006/chart">
            <c:chart xmlns:c="http://schemas.openxmlformats.org/drawingml/2006/chart" xmlns:r="http://schemas.openxmlformats.org/officeDocument/2006/relationships" r:id="rId6"/>
          </a:graphicData>
        </a:graphic>
      </p:graphicFrame>
      <p:sp>
        <p:nvSpPr>
          <p:cNvPr id="28" name="テキスト ボックス 27">
            <a:extLst>
              <a:ext uri="{FF2B5EF4-FFF2-40B4-BE49-F238E27FC236}">
                <a16:creationId xmlns:a16="http://schemas.microsoft.com/office/drawing/2014/main" id="{434B134F-C691-4D78-AFB3-1A1295AED390}"/>
              </a:ext>
            </a:extLst>
          </p:cNvPr>
          <p:cNvSpPr txBox="1"/>
          <p:nvPr/>
        </p:nvSpPr>
        <p:spPr>
          <a:xfrm>
            <a:off x="1002443" y="2637952"/>
            <a:ext cx="743244" cy="307777"/>
          </a:xfrm>
          <a:prstGeom prst="rect">
            <a:avLst/>
          </a:prstGeom>
          <a:noFill/>
        </p:spPr>
        <p:txBody>
          <a:bodyPr wrap="square" rtlCol="0">
            <a:spAutoFit/>
          </a:bodyPr>
          <a:lstStyle/>
          <a:p>
            <a:pPr algn="ct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971.9</a:t>
            </a:r>
          </a:p>
        </p:txBody>
      </p:sp>
      <p:sp>
        <p:nvSpPr>
          <p:cNvPr id="29" name="テキスト ボックス 28">
            <a:extLst>
              <a:ext uri="{FF2B5EF4-FFF2-40B4-BE49-F238E27FC236}">
                <a16:creationId xmlns:a16="http://schemas.microsoft.com/office/drawing/2014/main" id="{DB47B6FC-86DB-4F6B-998E-B4938EC5EFED}"/>
              </a:ext>
            </a:extLst>
          </p:cNvPr>
          <p:cNvSpPr txBox="1"/>
          <p:nvPr/>
        </p:nvSpPr>
        <p:spPr>
          <a:xfrm>
            <a:off x="1578464" y="2629266"/>
            <a:ext cx="1052748" cy="338554"/>
          </a:xfrm>
          <a:prstGeom prst="rect">
            <a:avLst/>
          </a:prstGeom>
          <a:noFill/>
        </p:spPr>
        <p:txBody>
          <a:bodyPr wrap="square" rtlCol="0">
            <a:spAutoFit/>
          </a:bodyPr>
          <a:lstStyle/>
          <a:p>
            <a:pPr algn="ctr"/>
            <a:r>
              <a:rPr lang="en-US" altLang="ja-JP" sz="1600" b="1" u="sng" dirty="0">
                <a:latin typeface="メイリオ" panose="020B0604030504040204" pitchFamily="50" charset="-128"/>
                <a:ea typeface="メイリオ" panose="020B0604030504040204" pitchFamily="50" charset="-128"/>
                <a:cs typeface="メイリオ" panose="020B0604030504040204" pitchFamily="50" charset="-128"/>
              </a:rPr>
              <a:t>979.0</a:t>
            </a:r>
            <a:endParaRPr lang="en-US" altLang="ja-JP" sz="1400" b="1" u="sng"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0" name="テキスト ボックス 29">
            <a:extLst>
              <a:ext uri="{FF2B5EF4-FFF2-40B4-BE49-F238E27FC236}">
                <a16:creationId xmlns:a16="http://schemas.microsoft.com/office/drawing/2014/main" id="{CA79A001-B866-4727-8E37-D7612A92D001}"/>
              </a:ext>
            </a:extLst>
          </p:cNvPr>
          <p:cNvSpPr txBox="1"/>
          <p:nvPr/>
        </p:nvSpPr>
        <p:spPr>
          <a:xfrm>
            <a:off x="2349423" y="2690845"/>
            <a:ext cx="853991" cy="307777"/>
          </a:xfrm>
          <a:prstGeom prst="rect">
            <a:avLst/>
          </a:prstGeom>
          <a:noFill/>
        </p:spPr>
        <p:txBody>
          <a:bodyPr wrap="square" rtlCol="0">
            <a:spAutoFit/>
          </a:bodyPr>
          <a:lstStyle/>
          <a:p>
            <a:pPr algn="ct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974.9</a:t>
            </a:r>
          </a:p>
        </p:txBody>
      </p:sp>
      <p:sp>
        <p:nvSpPr>
          <p:cNvPr id="31" name="テキスト ボックス 30">
            <a:extLst>
              <a:ext uri="{FF2B5EF4-FFF2-40B4-BE49-F238E27FC236}">
                <a16:creationId xmlns:a16="http://schemas.microsoft.com/office/drawing/2014/main" id="{D86ECF8D-AF27-4762-B9C5-679EC5BD3E3E}"/>
              </a:ext>
            </a:extLst>
          </p:cNvPr>
          <p:cNvSpPr txBox="1"/>
          <p:nvPr/>
        </p:nvSpPr>
        <p:spPr>
          <a:xfrm>
            <a:off x="3020645" y="2724926"/>
            <a:ext cx="853991" cy="307777"/>
          </a:xfrm>
          <a:prstGeom prst="rect">
            <a:avLst/>
          </a:prstGeom>
          <a:noFill/>
        </p:spPr>
        <p:txBody>
          <a:bodyPr wrap="square" rtlCol="0">
            <a:spAutoFit/>
          </a:bodyPr>
          <a:lstStyle/>
          <a:p>
            <a:pPr algn="ct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959.5</a:t>
            </a:r>
          </a:p>
        </p:txBody>
      </p:sp>
      <p:sp>
        <p:nvSpPr>
          <p:cNvPr id="32" name="テキスト ボックス 31">
            <a:extLst>
              <a:ext uri="{FF2B5EF4-FFF2-40B4-BE49-F238E27FC236}">
                <a16:creationId xmlns:a16="http://schemas.microsoft.com/office/drawing/2014/main" id="{7A1A3DF8-304D-404B-B38A-C87ABDC56A5F}"/>
              </a:ext>
            </a:extLst>
          </p:cNvPr>
          <p:cNvSpPr txBox="1"/>
          <p:nvPr/>
        </p:nvSpPr>
        <p:spPr>
          <a:xfrm>
            <a:off x="4326314" y="2804870"/>
            <a:ext cx="1017772" cy="338554"/>
          </a:xfrm>
          <a:prstGeom prst="rect">
            <a:avLst/>
          </a:prstGeom>
          <a:noFill/>
        </p:spPr>
        <p:txBody>
          <a:bodyPr wrap="square" rtlCol="0">
            <a:spAutoFit/>
          </a:bodyPr>
          <a:lstStyle/>
          <a:p>
            <a:pPr algn="ctr"/>
            <a:r>
              <a:rPr lang="en-US" altLang="ja-JP" sz="1600" b="1" u="sng" dirty="0">
                <a:latin typeface="メイリオ" panose="020B0604030504040204" pitchFamily="50" charset="-128"/>
                <a:ea typeface="メイリオ" panose="020B0604030504040204" pitchFamily="50" charset="-128"/>
                <a:cs typeface="メイリオ" panose="020B0604030504040204" pitchFamily="50" charset="-128"/>
              </a:rPr>
              <a:t>907.6</a:t>
            </a:r>
            <a:endParaRPr lang="en-US" altLang="ja-JP" sz="1400" b="1" u="sng"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1" name="テキスト ボックス 40">
            <a:extLst>
              <a:ext uri="{FF2B5EF4-FFF2-40B4-BE49-F238E27FC236}">
                <a16:creationId xmlns:a16="http://schemas.microsoft.com/office/drawing/2014/main" id="{56092BC1-8880-4583-8F20-8806BDF24939}"/>
              </a:ext>
            </a:extLst>
          </p:cNvPr>
          <p:cNvSpPr txBox="1"/>
          <p:nvPr/>
        </p:nvSpPr>
        <p:spPr>
          <a:xfrm>
            <a:off x="3701708" y="2803821"/>
            <a:ext cx="853991" cy="307777"/>
          </a:xfrm>
          <a:prstGeom prst="rect">
            <a:avLst/>
          </a:prstGeom>
          <a:noFill/>
        </p:spPr>
        <p:txBody>
          <a:bodyPr wrap="square" rtlCol="0">
            <a:spAutoFit/>
          </a:bodyPr>
          <a:lstStyle/>
          <a:p>
            <a:pPr algn="ct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934.5</a:t>
            </a:r>
          </a:p>
        </p:txBody>
      </p:sp>
      <p:sp>
        <p:nvSpPr>
          <p:cNvPr id="54" name="テキスト ボックス 53">
            <a:extLst>
              <a:ext uri="{FF2B5EF4-FFF2-40B4-BE49-F238E27FC236}">
                <a16:creationId xmlns:a16="http://schemas.microsoft.com/office/drawing/2014/main" id="{C962024E-64B1-4259-AA8C-D0C7F53AD2F9}"/>
              </a:ext>
            </a:extLst>
          </p:cNvPr>
          <p:cNvSpPr txBox="1"/>
          <p:nvPr/>
        </p:nvSpPr>
        <p:spPr>
          <a:xfrm>
            <a:off x="5067919" y="2903035"/>
            <a:ext cx="853991" cy="307777"/>
          </a:xfrm>
          <a:prstGeom prst="rect">
            <a:avLst/>
          </a:prstGeom>
          <a:noFill/>
        </p:spPr>
        <p:txBody>
          <a:bodyPr wrap="square" rtlCol="0">
            <a:spAutoFit/>
          </a:bodyPr>
          <a:lstStyle/>
          <a:p>
            <a:pPr algn="ct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884.5</a:t>
            </a:r>
          </a:p>
        </p:txBody>
      </p:sp>
      <p:sp>
        <p:nvSpPr>
          <p:cNvPr id="55" name="テキスト ボックス 54">
            <a:extLst>
              <a:ext uri="{FF2B5EF4-FFF2-40B4-BE49-F238E27FC236}">
                <a16:creationId xmlns:a16="http://schemas.microsoft.com/office/drawing/2014/main" id="{EDBA7D38-514D-4E08-AB9F-141A70D71C0C}"/>
              </a:ext>
            </a:extLst>
          </p:cNvPr>
          <p:cNvSpPr txBox="1"/>
          <p:nvPr/>
        </p:nvSpPr>
        <p:spPr>
          <a:xfrm>
            <a:off x="5766122" y="2953944"/>
            <a:ext cx="853991" cy="307777"/>
          </a:xfrm>
          <a:prstGeom prst="rect">
            <a:avLst/>
          </a:prstGeom>
          <a:noFill/>
        </p:spPr>
        <p:txBody>
          <a:bodyPr wrap="square" rtlCol="0">
            <a:spAutoFit/>
          </a:bodyPr>
          <a:lstStyle/>
          <a:p>
            <a:pPr algn="ct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863.6</a:t>
            </a:r>
          </a:p>
        </p:txBody>
      </p:sp>
      <p:sp>
        <p:nvSpPr>
          <p:cNvPr id="56" name="テキスト ボックス 55">
            <a:extLst>
              <a:ext uri="{FF2B5EF4-FFF2-40B4-BE49-F238E27FC236}">
                <a16:creationId xmlns:a16="http://schemas.microsoft.com/office/drawing/2014/main" id="{996A1661-2AE4-4AA8-BAF2-99B8C14CDA22}"/>
              </a:ext>
            </a:extLst>
          </p:cNvPr>
          <p:cNvSpPr txBox="1"/>
          <p:nvPr/>
        </p:nvSpPr>
        <p:spPr>
          <a:xfrm>
            <a:off x="6452302" y="3007154"/>
            <a:ext cx="853991" cy="307777"/>
          </a:xfrm>
          <a:prstGeom prst="rect">
            <a:avLst/>
          </a:prstGeom>
          <a:noFill/>
        </p:spPr>
        <p:txBody>
          <a:bodyPr wrap="square" rtlCol="0">
            <a:spAutoFit/>
          </a:bodyPr>
          <a:lstStyle/>
          <a:p>
            <a:pPr algn="ct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837.2</a:t>
            </a:r>
          </a:p>
        </p:txBody>
      </p:sp>
      <p:sp>
        <p:nvSpPr>
          <p:cNvPr id="57" name="テキスト ボックス 56">
            <a:extLst>
              <a:ext uri="{FF2B5EF4-FFF2-40B4-BE49-F238E27FC236}">
                <a16:creationId xmlns:a16="http://schemas.microsoft.com/office/drawing/2014/main" id="{64C50BF7-F058-4C5E-9319-FFE8A3B7537C}"/>
              </a:ext>
            </a:extLst>
          </p:cNvPr>
          <p:cNvSpPr txBox="1"/>
          <p:nvPr/>
        </p:nvSpPr>
        <p:spPr>
          <a:xfrm>
            <a:off x="7097332" y="3107832"/>
            <a:ext cx="853991" cy="307777"/>
          </a:xfrm>
          <a:prstGeom prst="rect">
            <a:avLst/>
          </a:prstGeom>
          <a:noFill/>
        </p:spPr>
        <p:txBody>
          <a:bodyPr wrap="square" rtlCol="0">
            <a:spAutoFit/>
          </a:bodyPr>
          <a:lstStyle/>
          <a:p>
            <a:pPr algn="ct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800.8</a:t>
            </a:r>
          </a:p>
        </p:txBody>
      </p:sp>
      <p:sp>
        <p:nvSpPr>
          <p:cNvPr id="82" name="テキスト ボックス 81">
            <a:extLst>
              <a:ext uri="{FF2B5EF4-FFF2-40B4-BE49-F238E27FC236}">
                <a16:creationId xmlns:a16="http://schemas.microsoft.com/office/drawing/2014/main" id="{3D8ABE7A-A82C-44DC-B193-89342DB32998}"/>
              </a:ext>
            </a:extLst>
          </p:cNvPr>
          <p:cNvSpPr txBox="1"/>
          <p:nvPr/>
        </p:nvSpPr>
        <p:spPr>
          <a:xfrm>
            <a:off x="7811352" y="3161042"/>
            <a:ext cx="853991" cy="307777"/>
          </a:xfrm>
          <a:prstGeom prst="rect">
            <a:avLst/>
          </a:prstGeom>
          <a:noFill/>
        </p:spPr>
        <p:txBody>
          <a:bodyPr wrap="square" rtlCol="0">
            <a:spAutoFit/>
          </a:bodyPr>
          <a:lstStyle/>
          <a:p>
            <a:pPr algn="ct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761.3</a:t>
            </a:r>
          </a:p>
        </p:txBody>
      </p:sp>
      <p:sp>
        <p:nvSpPr>
          <p:cNvPr id="33" name="テキスト ボックス 32">
            <a:extLst>
              <a:ext uri="{FF2B5EF4-FFF2-40B4-BE49-F238E27FC236}">
                <a16:creationId xmlns:a16="http://schemas.microsoft.com/office/drawing/2014/main" id="{EA99230D-EFF4-4815-B442-7A5C91E07A69}"/>
              </a:ext>
            </a:extLst>
          </p:cNvPr>
          <p:cNvSpPr txBox="1"/>
          <p:nvPr/>
        </p:nvSpPr>
        <p:spPr>
          <a:xfrm>
            <a:off x="209103" y="2121083"/>
            <a:ext cx="761317" cy="184666"/>
          </a:xfrm>
          <a:prstGeom prst="rect">
            <a:avLst/>
          </a:prstGeom>
          <a:solidFill>
            <a:schemeClr val="bg1">
              <a:alpha val="70000"/>
            </a:schemeClr>
          </a:solidFill>
        </p:spPr>
        <p:txBody>
          <a:bodyPr wrap="square" lIns="0" tIns="0" rIns="0" bIns="0" rtlCol="0">
            <a:spAutoFit/>
          </a:bodyPr>
          <a:lstStyle/>
          <a:p>
            <a:pPr algn="ct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（千人）</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9944244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45" name="正方形/長方形 44">
            <a:extLst>
              <a:ext uri="{FF2B5EF4-FFF2-40B4-BE49-F238E27FC236}">
                <a16:creationId xmlns:a16="http://schemas.microsoft.com/office/drawing/2014/main" id="{D259F52A-FF8B-4C14-8881-06272E9D8950}"/>
              </a:ext>
            </a:extLst>
          </p:cNvPr>
          <p:cNvSpPr/>
          <p:nvPr/>
        </p:nvSpPr>
        <p:spPr>
          <a:xfrm>
            <a:off x="-14830" y="1026"/>
            <a:ext cx="7259026" cy="576000"/>
          </a:xfrm>
          <a:prstGeom prst="rect">
            <a:avLst/>
          </a:prstGeom>
          <a:gradFill flip="none" rotWithShape="1">
            <a:gsLst>
              <a:gs pos="0">
                <a:schemeClr val="tx2">
                  <a:lumMod val="50000"/>
                </a:schemeClr>
              </a:gs>
              <a:gs pos="64000">
                <a:schemeClr val="accent1">
                  <a:tint val="44500"/>
                  <a:satMod val="16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6" name="タイトル 1">
            <a:extLst>
              <a:ext uri="{FF2B5EF4-FFF2-40B4-BE49-F238E27FC236}">
                <a16:creationId xmlns:a16="http://schemas.microsoft.com/office/drawing/2014/main" id="{9065B368-F01D-4D5F-93D7-9D4F5CF0ABDC}"/>
              </a:ext>
            </a:extLst>
          </p:cNvPr>
          <p:cNvSpPr txBox="1">
            <a:spLocks/>
          </p:cNvSpPr>
          <p:nvPr/>
        </p:nvSpPr>
        <p:spPr>
          <a:xfrm>
            <a:off x="6968" y="-53424"/>
            <a:ext cx="7373344" cy="60121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800" i="1" dirty="0">
                <a:solidFill>
                  <a:schemeClr val="bg1"/>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cs typeface="メイリオ" panose="020B0604030504040204" pitchFamily="50" charset="-128"/>
              </a:rPr>
              <a:t>2040</a:t>
            </a:r>
            <a:r>
              <a:rPr lang="ja-JP" altLang="en-US" sz="2800" i="1" dirty="0">
                <a:solidFill>
                  <a:schemeClr val="bg1"/>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cs typeface="メイリオ" panose="020B0604030504040204" pitchFamily="50" charset="-128"/>
              </a:rPr>
              <a:t>年を展望した社会変化（</a:t>
            </a:r>
            <a:r>
              <a:rPr lang="ja-JP" altLang="en-US" sz="2400" i="1" dirty="0">
                <a:solidFill>
                  <a:schemeClr val="bg1"/>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cs typeface="メイリオ" panose="020B0604030504040204" pitchFamily="50" charset="-128"/>
              </a:rPr>
              <a:t>生産年齢人口</a:t>
            </a:r>
            <a:r>
              <a:rPr lang="ja-JP" altLang="en-US" sz="2800" i="1" dirty="0">
                <a:solidFill>
                  <a:schemeClr val="bg1"/>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cs typeface="メイリオ" panose="020B0604030504040204" pitchFamily="50" charset="-128"/>
              </a:rPr>
              <a:t>）</a:t>
            </a:r>
          </a:p>
        </p:txBody>
      </p:sp>
      <p:grpSp>
        <p:nvGrpSpPr>
          <p:cNvPr id="47" name="グループ化 46">
            <a:extLst>
              <a:ext uri="{FF2B5EF4-FFF2-40B4-BE49-F238E27FC236}">
                <a16:creationId xmlns:a16="http://schemas.microsoft.com/office/drawing/2014/main" id="{CDFC8EF9-DF0C-494D-91A8-BB2F79E2144E}"/>
              </a:ext>
            </a:extLst>
          </p:cNvPr>
          <p:cNvGrpSpPr/>
          <p:nvPr/>
        </p:nvGrpSpPr>
        <p:grpSpPr>
          <a:xfrm>
            <a:off x="7056276" y="43993"/>
            <a:ext cx="2016224" cy="499433"/>
            <a:chOff x="7056276" y="43993"/>
            <a:chExt cx="2016224" cy="499433"/>
          </a:xfrm>
        </p:grpSpPr>
        <p:pic>
          <p:nvPicPr>
            <p:cNvPr id="48" name="図 47">
              <a:extLst>
                <a:ext uri="{FF2B5EF4-FFF2-40B4-BE49-F238E27FC236}">
                  <a16:creationId xmlns:a16="http://schemas.microsoft.com/office/drawing/2014/main" id="{E29D7AB2-0520-42C0-B81D-37EFC3BFE98F}"/>
                </a:ext>
              </a:extLst>
            </p:cNvPr>
            <p:cNvPicPr preferRelativeResize="0">
              <a:picLocks noChangeAspect="1"/>
            </p:cNvPicPr>
            <p:nvPr/>
          </p:nvPicPr>
          <p:blipFill>
            <a:blip r:embed="rId2"/>
            <a:stretch>
              <a:fillRect/>
            </a:stretch>
          </p:blipFill>
          <p:spPr>
            <a:xfrm>
              <a:off x="7056276" y="47830"/>
              <a:ext cx="485349" cy="495596"/>
            </a:xfrm>
            <a:prstGeom prst="rect">
              <a:avLst/>
            </a:prstGeom>
          </p:spPr>
        </p:pic>
        <p:pic>
          <p:nvPicPr>
            <p:cNvPr id="49" name="図 48">
              <a:extLst>
                <a:ext uri="{FF2B5EF4-FFF2-40B4-BE49-F238E27FC236}">
                  <a16:creationId xmlns:a16="http://schemas.microsoft.com/office/drawing/2014/main" id="{1E2E12F0-787D-4EFD-A207-DC43A3C8DF7B}"/>
                </a:ext>
              </a:extLst>
            </p:cNvPr>
            <p:cNvPicPr>
              <a:picLocks noChangeAspect="1"/>
            </p:cNvPicPr>
            <p:nvPr/>
          </p:nvPicPr>
          <p:blipFill>
            <a:blip r:embed="rId3"/>
            <a:stretch>
              <a:fillRect/>
            </a:stretch>
          </p:blipFill>
          <p:spPr>
            <a:xfrm>
              <a:off x="7524328" y="381005"/>
              <a:ext cx="925501" cy="129193"/>
            </a:xfrm>
            <a:prstGeom prst="rect">
              <a:avLst/>
            </a:prstGeom>
          </p:spPr>
        </p:pic>
        <p:pic>
          <p:nvPicPr>
            <p:cNvPr id="50" name="図 49">
              <a:extLst>
                <a:ext uri="{FF2B5EF4-FFF2-40B4-BE49-F238E27FC236}">
                  <a16:creationId xmlns:a16="http://schemas.microsoft.com/office/drawing/2014/main" id="{CCC91CAA-CB43-46D4-9AA7-010020256F56}"/>
                </a:ext>
              </a:extLst>
            </p:cNvPr>
            <p:cNvPicPr preferRelativeResize="0">
              <a:picLocks noChangeAspect="1"/>
            </p:cNvPicPr>
            <p:nvPr/>
          </p:nvPicPr>
          <p:blipFill>
            <a:blip r:embed="rId4"/>
            <a:stretch>
              <a:fillRect/>
            </a:stretch>
          </p:blipFill>
          <p:spPr>
            <a:xfrm>
              <a:off x="7560332" y="89450"/>
              <a:ext cx="893321" cy="276732"/>
            </a:xfrm>
            <a:prstGeom prst="rect">
              <a:avLst/>
            </a:prstGeom>
          </p:spPr>
        </p:pic>
        <p:pic>
          <p:nvPicPr>
            <p:cNvPr id="51" name="図 50">
              <a:extLst>
                <a:ext uri="{FF2B5EF4-FFF2-40B4-BE49-F238E27FC236}">
                  <a16:creationId xmlns:a16="http://schemas.microsoft.com/office/drawing/2014/main" id="{F42F3AB2-A02C-48CC-A2C6-7CF2B9810096}"/>
                </a:ext>
              </a:extLst>
            </p:cNvPr>
            <p:cNvPicPr>
              <a:picLocks noChangeAspect="1"/>
            </p:cNvPicPr>
            <p:nvPr/>
          </p:nvPicPr>
          <p:blipFill>
            <a:blip r:embed="rId5"/>
            <a:stretch>
              <a:fillRect/>
            </a:stretch>
          </p:blipFill>
          <p:spPr>
            <a:xfrm>
              <a:off x="8496436" y="43993"/>
              <a:ext cx="576064" cy="499433"/>
            </a:xfrm>
            <a:prstGeom prst="rect">
              <a:avLst/>
            </a:prstGeom>
          </p:spPr>
        </p:pic>
      </p:grpSp>
      <p:sp>
        <p:nvSpPr>
          <p:cNvPr id="2" name="スライド番号プレースホルダー 1">
            <a:extLst>
              <a:ext uri="{FF2B5EF4-FFF2-40B4-BE49-F238E27FC236}">
                <a16:creationId xmlns:a16="http://schemas.microsoft.com/office/drawing/2014/main" id="{7B874462-87A0-46E3-AF90-CBCB8709AF10}"/>
              </a:ext>
            </a:extLst>
          </p:cNvPr>
          <p:cNvSpPr>
            <a:spLocks noGrp="1"/>
          </p:cNvSpPr>
          <p:nvPr>
            <p:ph type="sldNum" sz="quarter" idx="12"/>
          </p:nvPr>
        </p:nvSpPr>
        <p:spPr/>
        <p:txBody>
          <a:bodyPr/>
          <a:lstStyle/>
          <a:p>
            <a:fld id="{ABBF78F6-40F7-42CC-B691-F10E30E15BA0}" type="slidenum">
              <a:rPr kumimoji="1" lang="ja-JP" altLang="en-US" smtClean="0"/>
              <a:pPr/>
              <a:t>15</a:t>
            </a:fld>
            <a:endParaRPr kumimoji="1" lang="ja-JP" altLang="en-US" dirty="0"/>
          </a:p>
        </p:txBody>
      </p:sp>
      <p:graphicFrame>
        <p:nvGraphicFramePr>
          <p:cNvPr id="17" name="グラフ 16">
            <a:extLst>
              <a:ext uri="{FF2B5EF4-FFF2-40B4-BE49-F238E27FC236}">
                <a16:creationId xmlns:a16="http://schemas.microsoft.com/office/drawing/2014/main" id="{B89A19C4-AFF6-45BF-9791-BEB6C95632C0}"/>
              </a:ext>
            </a:extLst>
          </p:cNvPr>
          <p:cNvGraphicFramePr/>
          <p:nvPr>
            <p:extLst>
              <p:ext uri="{D42A27DB-BD31-4B8C-83A1-F6EECF244321}">
                <p14:modId xmlns:p14="http://schemas.microsoft.com/office/powerpoint/2010/main" val="4189039546"/>
              </p:ext>
            </p:extLst>
          </p:nvPr>
        </p:nvGraphicFramePr>
        <p:xfrm>
          <a:off x="432000" y="2200698"/>
          <a:ext cx="8280000" cy="3240000"/>
        </p:xfrm>
        <a:graphic>
          <a:graphicData uri="http://schemas.openxmlformats.org/drawingml/2006/chart">
            <c:chart xmlns:c="http://schemas.openxmlformats.org/drawingml/2006/chart" xmlns:r="http://schemas.openxmlformats.org/officeDocument/2006/relationships" r:id="rId6"/>
          </a:graphicData>
        </a:graphic>
      </p:graphicFrame>
      <p:sp>
        <p:nvSpPr>
          <p:cNvPr id="25" name="テキスト ボックス 24">
            <a:extLst>
              <a:ext uri="{FF2B5EF4-FFF2-40B4-BE49-F238E27FC236}">
                <a16:creationId xmlns:a16="http://schemas.microsoft.com/office/drawing/2014/main" id="{25E6D779-E141-43B2-B42B-163597EBBE3E}"/>
              </a:ext>
            </a:extLst>
          </p:cNvPr>
          <p:cNvSpPr txBox="1"/>
          <p:nvPr/>
        </p:nvSpPr>
        <p:spPr>
          <a:xfrm>
            <a:off x="2723376" y="1701936"/>
            <a:ext cx="3697248" cy="338554"/>
          </a:xfrm>
          <a:prstGeom prst="rect">
            <a:avLst/>
          </a:prstGeom>
          <a:noFill/>
        </p:spPr>
        <p:txBody>
          <a:bodyPr wrap="square" rtlCol="0">
            <a:spAutoFit/>
          </a:bodyPr>
          <a:lstStyle/>
          <a:p>
            <a:pPr algn="ct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生産年齢人口の見通し</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3" name="グループ化 2">
            <a:extLst>
              <a:ext uri="{FF2B5EF4-FFF2-40B4-BE49-F238E27FC236}">
                <a16:creationId xmlns:a16="http://schemas.microsoft.com/office/drawing/2014/main" id="{12D3C911-6FAF-4AF1-ACD0-C5DF7B4BCF58}"/>
              </a:ext>
            </a:extLst>
          </p:cNvPr>
          <p:cNvGrpSpPr/>
          <p:nvPr/>
        </p:nvGrpSpPr>
        <p:grpSpPr>
          <a:xfrm>
            <a:off x="251520" y="683956"/>
            <a:ext cx="8712968" cy="939715"/>
            <a:chOff x="251520" y="768403"/>
            <a:chExt cx="8712968" cy="951836"/>
          </a:xfrm>
        </p:grpSpPr>
        <p:sp>
          <p:nvSpPr>
            <p:cNvPr id="26" name="Rectangle 83">
              <a:extLst>
                <a:ext uri="{FF2B5EF4-FFF2-40B4-BE49-F238E27FC236}">
                  <a16:creationId xmlns:a16="http://schemas.microsoft.com/office/drawing/2014/main" id="{834DDDCD-B516-4AEE-BAEA-06589B39B5CA}"/>
                </a:ext>
              </a:extLst>
            </p:cNvPr>
            <p:cNvSpPr>
              <a:spLocks noChangeArrowheads="1"/>
            </p:cNvSpPr>
            <p:nvPr/>
          </p:nvSpPr>
          <p:spPr bwMode="auto">
            <a:xfrm>
              <a:off x="251520" y="768403"/>
              <a:ext cx="8712968" cy="951836"/>
            </a:xfrm>
            <a:prstGeom prst="rect">
              <a:avLst/>
            </a:prstGeom>
            <a:solidFill>
              <a:srgbClr val="CCFF99"/>
            </a:solidFill>
            <a:ln w="12700">
              <a:noFill/>
              <a:miter lim="800000"/>
              <a:headEnd/>
              <a:tailEnd/>
            </a:ln>
            <a:effectLst/>
            <a:extLst/>
          </p:spPr>
          <p:txBody>
            <a:bodyPr lIns="198000" tIns="190800"/>
            <a:lstStyle>
              <a:lvl1pPr eaLnBrk="0" hangingPunct="0">
                <a:tabLst>
                  <a:tab pos="4187825" algn="l"/>
                </a:tabLst>
                <a:defRPr kumimoji="1" sz="2400">
                  <a:solidFill>
                    <a:schemeClr val="tx1"/>
                  </a:solidFill>
                  <a:latin typeface="Times New Roman" pitchFamily="18" charset="0"/>
                  <a:ea typeface="ＭＳ Ｐゴシック" charset="-128"/>
                </a:defRPr>
              </a:lvl1pPr>
              <a:lvl2pPr marL="742950" indent="-285750" eaLnBrk="0" hangingPunct="0">
                <a:tabLst>
                  <a:tab pos="4187825" algn="l"/>
                </a:tabLst>
                <a:defRPr kumimoji="1" sz="2400">
                  <a:solidFill>
                    <a:schemeClr val="tx1"/>
                  </a:solidFill>
                  <a:latin typeface="Times New Roman" pitchFamily="18" charset="0"/>
                  <a:ea typeface="ＭＳ Ｐゴシック" charset="-128"/>
                </a:defRPr>
              </a:lvl2pPr>
              <a:lvl3pPr marL="1143000" indent="-228600" eaLnBrk="0" hangingPunct="0">
                <a:tabLst>
                  <a:tab pos="4187825" algn="l"/>
                </a:tabLst>
                <a:defRPr kumimoji="1" sz="2400">
                  <a:solidFill>
                    <a:schemeClr val="tx1"/>
                  </a:solidFill>
                  <a:latin typeface="Times New Roman" pitchFamily="18" charset="0"/>
                  <a:ea typeface="ＭＳ Ｐゴシック" charset="-128"/>
                </a:defRPr>
              </a:lvl3pPr>
              <a:lvl4pPr marL="1600200" indent="-228600" eaLnBrk="0" hangingPunct="0">
                <a:tabLst>
                  <a:tab pos="4187825" algn="l"/>
                </a:tabLst>
                <a:defRPr kumimoji="1" sz="2400">
                  <a:solidFill>
                    <a:schemeClr val="tx1"/>
                  </a:solidFill>
                  <a:latin typeface="Times New Roman" pitchFamily="18" charset="0"/>
                  <a:ea typeface="ＭＳ Ｐゴシック" charset="-128"/>
                </a:defRPr>
              </a:lvl4pPr>
              <a:lvl5pPr marL="2057400" indent="-228600" eaLnBrk="0" hangingPunct="0">
                <a:tabLst>
                  <a:tab pos="4187825" algn="l"/>
                </a:tabLst>
                <a:defRPr kumimoji="1" sz="24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9pPr>
            </a:lstStyle>
            <a:p>
              <a:pPr algn="l" eaLnBrk="1" hangingPunct="1">
                <a:lnSpc>
                  <a:spcPts val="500"/>
                </a:lnSpc>
                <a:spcBef>
                  <a:spcPct val="80000"/>
                </a:spcBef>
                <a:defRPr/>
              </a:pP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7" name="タイトル 1">
              <a:extLst>
                <a:ext uri="{FF2B5EF4-FFF2-40B4-BE49-F238E27FC236}">
                  <a16:creationId xmlns:a16="http://schemas.microsoft.com/office/drawing/2014/main" id="{EFD95336-2CC9-489B-B556-C44A5DC25950}"/>
                </a:ext>
              </a:extLst>
            </p:cNvPr>
            <p:cNvSpPr txBox="1">
              <a:spLocks/>
            </p:cNvSpPr>
            <p:nvPr/>
          </p:nvSpPr>
          <p:spPr>
            <a:xfrm>
              <a:off x="448989" y="836712"/>
              <a:ext cx="8227467" cy="81605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285750" indent="-285750" algn="l">
                <a:lnSpc>
                  <a:spcPts val="2400"/>
                </a:lnSpc>
                <a:buFont typeface="Wingdings" panose="05000000000000000000" pitchFamily="2" charset="2"/>
                <a:buChar char="Ø"/>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生産年齢人口（</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15-64</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歳）は継続的に減少、</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2040</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年には約２割減</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lgn="l">
                <a:lnSpc>
                  <a:spcPts val="2400"/>
                </a:lnSpc>
                <a:buFont typeface="Wingdings" panose="05000000000000000000" pitchFamily="2" charset="2"/>
                <a:buChar char="Ø"/>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経済・公共の担い手減少　→　生産力低下・税収減、市民サービス低下</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28" name="テキスト ボックス 27">
            <a:extLst>
              <a:ext uri="{FF2B5EF4-FFF2-40B4-BE49-F238E27FC236}">
                <a16:creationId xmlns:a16="http://schemas.microsoft.com/office/drawing/2014/main" id="{434B134F-C691-4D78-AFB3-1A1295AED390}"/>
              </a:ext>
            </a:extLst>
          </p:cNvPr>
          <p:cNvSpPr txBox="1"/>
          <p:nvPr/>
        </p:nvSpPr>
        <p:spPr>
          <a:xfrm>
            <a:off x="819960" y="2456590"/>
            <a:ext cx="828092" cy="307777"/>
          </a:xfrm>
          <a:prstGeom prst="rect">
            <a:avLst/>
          </a:prstGeom>
          <a:noFill/>
        </p:spPr>
        <p:txBody>
          <a:bodyPr wrap="square" rtlCol="0">
            <a:spAutoFit/>
          </a:bodyPr>
          <a:lstStyle/>
          <a:p>
            <a:pPr algn="ct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606.1</a:t>
            </a:r>
          </a:p>
        </p:txBody>
      </p:sp>
      <p:sp>
        <p:nvSpPr>
          <p:cNvPr id="29" name="テキスト ボックス 28">
            <a:extLst>
              <a:ext uri="{FF2B5EF4-FFF2-40B4-BE49-F238E27FC236}">
                <a16:creationId xmlns:a16="http://schemas.microsoft.com/office/drawing/2014/main" id="{DB47B6FC-86DB-4F6B-998E-B4938EC5EFED}"/>
              </a:ext>
            </a:extLst>
          </p:cNvPr>
          <p:cNvSpPr txBox="1"/>
          <p:nvPr/>
        </p:nvSpPr>
        <p:spPr>
          <a:xfrm>
            <a:off x="1391231" y="2488239"/>
            <a:ext cx="1020821" cy="338554"/>
          </a:xfrm>
          <a:prstGeom prst="rect">
            <a:avLst/>
          </a:prstGeom>
          <a:noFill/>
        </p:spPr>
        <p:txBody>
          <a:bodyPr wrap="square" rtlCol="0">
            <a:spAutoFit/>
          </a:bodyPr>
          <a:lstStyle/>
          <a:p>
            <a:pPr algn="ctr"/>
            <a:r>
              <a:rPr lang="en-US" altLang="ja-JP" sz="1600" b="1" u="sng" dirty="0">
                <a:latin typeface="メイリオ" panose="020B0604030504040204" pitchFamily="50" charset="-128"/>
                <a:ea typeface="メイリオ" panose="020B0604030504040204" pitchFamily="50" charset="-128"/>
                <a:cs typeface="メイリオ" panose="020B0604030504040204" pitchFamily="50" charset="-128"/>
              </a:rPr>
              <a:t>597.0</a:t>
            </a:r>
            <a:endParaRPr lang="en-US" altLang="ja-JP" sz="1400" b="1" u="sng"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0" name="テキスト ボックス 29">
            <a:extLst>
              <a:ext uri="{FF2B5EF4-FFF2-40B4-BE49-F238E27FC236}">
                <a16:creationId xmlns:a16="http://schemas.microsoft.com/office/drawing/2014/main" id="{CA79A001-B866-4727-8E37-D7612A92D001}"/>
              </a:ext>
            </a:extLst>
          </p:cNvPr>
          <p:cNvSpPr txBox="1"/>
          <p:nvPr/>
        </p:nvSpPr>
        <p:spPr>
          <a:xfrm>
            <a:off x="2203769" y="2550665"/>
            <a:ext cx="828092" cy="307777"/>
          </a:xfrm>
          <a:prstGeom prst="rect">
            <a:avLst/>
          </a:prstGeom>
          <a:noFill/>
        </p:spPr>
        <p:txBody>
          <a:bodyPr wrap="square" rtlCol="0">
            <a:spAutoFit/>
          </a:bodyPr>
          <a:lstStyle/>
          <a:p>
            <a:pPr algn="ct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588.7</a:t>
            </a:r>
          </a:p>
        </p:txBody>
      </p:sp>
      <p:sp>
        <p:nvSpPr>
          <p:cNvPr id="31" name="テキスト ボックス 30">
            <a:extLst>
              <a:ext uri="{FF2B5EF4-FFF2-40B4-BE49-F238E27FC236}">
                <a16:creationId xmlns:a16="http://schemas.microsoft.com/office/drawing/2014/main" id="{D86ECF8D-AF27-4762-B9C5-679EC5BD3E3E}"/>
              </a:ext>
            </a:extLst>
          </p:cNvPr>
          <p:cNvSpPr txBox="1"/>
          <p:nvPr/>
        </p:nvSpPr>
        <p:spPr>
          <a:xfrm>
            <a:off x="2907525" y="2618943"/>
            <a:ext cx="828092" cy="307777"/>
          </a:xfrm>
          <a:prstGeom prst="rect">
            <a:avLst/>
          </a:prstGeom>
          <a:noFill/>
        </p:spPr>
        <p:txBody>
          <a:bodyPr wrap="square" rtlCol="0">
            <a:spAutoFit/>
          </a:bodyPr>
          <a:lstStyle/>
          <a:p>
            <a:pPr algn="ct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566.8</a:t>
            </a:r>
          </a:p>
        </p:txBody>
      </p:sp>
      <p:sp>
        <p:nvSpPr>
          <p:cNvPr id="32" name="テキスト ボックス 31">
            <a:extLst>
              <a:ext uri="{FF2B5EF4-FFF2-40B4-BE49-F238E27FC236}">
                <a16:creationId xmlns:a16="http://schemas.microsoft.com/office/drawing/2014/main" id="{7A1A3DF8-304D-404B-B38A-C87ABDC56A5F}"/>
              </a:ext>
            </a:extLst>
          </p:cNvPr>
          <p:cNvSpPr txBox="1"/>
          <p:nvPr/>
        </p:nvSpPr>
        <p:spPr>
          <a:xfrm>
            <a:off x="4225481" y="2869575"/>
            <a:ext cx="986906" cy="338554"/>
          </a:xfrm>
          <a:prstGeom prst="rect">
            <a:avLst/>
          </a:prstGeom>
          <a:noFill/>
        </p:spPr>
        <p:txBody>
          <a:bodyPr wrap="square" rtlCol="0">
            <a:spAutoFit/>
          </a:bodyPr>
          <a:lstStyle/>
          <a:p>
            <a:pPr algn="ctr"/>
            <a:r>
              <a:rPr lang="en-US" altLang="ja-JP" sz="1600" b="1" u="sng" dirty="0">
                <a:latin typeface="メイリオ" panose="020B0604030504040204" pitchFamily="50" charset="-128"/>
                <a:ea typeface="メイリオ" panose="020B0604030504040204" pitchFamily="50" charset="-128"/>
                <a:cs typeface="メイリオ" panose="020B0604030504040204" pitchFamily="50" charset="-128"/>
              </a:rPr>
              <a:t>487.3</a:t>
            </a:r>
            <a:endParaRPr lang="en-US" altLang="ja-JP" sz="1400" b="1" u="sng"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8" name="タイトル 1">
            <a:extLst>
              <a:ext uri="{FF2B5EF4-FFF2-40B4-BE49-F238E27FC236}">
                <a16:creationId xmlns:a16="http://schemas.microsoft.com/office/drawing/2014/main" id="{3C9A514C-ED28-4F29-8E41-6CDC6CCE672C}"/>
              </a:ext>
            </a:extLst>
          </p:cNvPr>
          <p:cNvSpPr txBox="1">
            <a:spLocks/>
          </p:cNvSpPr>
          <p:nvPr/>
        </p:nvSpPr>
        <p:spPr>
          <a:xfrm>
            <a:off x="1808693" y="5829893"/>
            <a:ext cx="5526614" cy="927679"/>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285750" indent="-285750" algn="l">
              <a:lnSpc>
                <a:spcPts val="2400"/>
              </a:lnSpc>
              <a:buFont typeface="Wingdings" panose="05000000000000000000" pitchFamily="2" charset="2"/>
              <a:buChar char="ü"/>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多種多様な人材が活躍できる環境づくり</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lgn="l">
              <a:lnSpc>
                <a:spcPts val="2400"/>
              </a:lnSpc>
              <a:buFont typeface="Wingdings" panose="05000000000000000000" pitchFamily="2" charset="2"/>
              <a:buChar char="ü"/>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多様な主体の横断的連携強化、役割分担の最適化</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lgn="l">
              <a:lnSpc>
                <a:spcPts val="2400"/>
              </a:lnSpc>
              <a:buFont typeface="Wingdings" panose="05000000000000000000" pitchFamily="2" charset="2"/>
              <a:buChar char="ü"/>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テクノロジーの活用による生産性向上・働き方改革</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8" name="二等辺三角形 37">
            <a:extLst>
              <a:ext uri="{FF2B5EF4-FFF2-40B4-BE49-F238E27FC236}">
                <a16:creationId xmlns:a16="http://schemas.microsoft.com/office/drawing/2014/main" id="{E30BB116-438A-425C-B7B1-20ABA2867077}"/>
              </a:ext>
            </a:extLst>
          </p:cNvPr>
          <p:cNvSpPr/>
          <p:nvPr/>
        </p:nvSpPr>
        <p:spPr>
          <a:xfrm flipV="1">
            <a:off x="3630145" y="5620758"/>
            <a:ext cx="1883711" cy="209135"/>
          </a:xfrm>
          <a:prstGeom prst="triangl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ボックス 38">
            <a:extLst>
              <a:ext uri="{FF2B5EF4-FFF2-40B4-BE49-F238E27FC236}">
                <a16:creationId xmlns:a16="http://schemas.microsoft.com/office/drawing/2014/main" id="{9A128444-CCE1-4438-8D9C-F0DED1DE9CA7}"/>
              </a:ext>
            </a:extLst>
          </p:cNvPr>
          <p:cNvSpPr txBox="1"/>
          <p:nvPr/>
        </p:nvSpPr>
        <p:spPr>
          <a:xfrm>
            <a:off x="7224161" y="5315644"/>
            <a:ext cx="1354592" cy="261610"/>
          </a:xfrm>
          <a:prstGeom prst="rect">
            <a:avLst/>
          </a:prstGeom>
          <a:noFill/>
        </p:spPr>
        <p:txBody>
          <a:bodyPr wrap="square" rtlCol="0">
            <a:spAutoFit/>
          </a:bodyPr>
          <a:lstStyle/>
          <a:p>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資料：千葉市作成</a:t>
            </a:r>
            <a:endParaRPr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1" name="テキスト ボックス 40">
            <a:extLst>
              <a:ext uri="{FF2B5EF4-FFF2-40B4-BE49-F238E27FC236}">
                <a16:creationId xmlns:a16="http://schemas.microsoft.com/office/drawing/2014/main" id="{56092BC1-8880-4583-8F20-8806BDF24939}"/>
              </a:ext>
            </a:extLst>
          </p:cNvPr>
          <p:cNvSpPr txBox="1"/>
          <p:nvPr/>
        </p:nvSpPr>
        <p:spPr>
          <a:xfrm>
            <a:off x="3630145" y="2749853"/>
            <a:ext cx="828092" cy="307777"/>
          </a:xfrm>
          <a:prstGeom prst="rect">
            <a:avLst/>
          </a:prstGeom>
          <a:noFill/>
        </p:spPr>
        <p:txBody>
          <a:bodyPr wrap="square" rtlCol="0">
            <a:spAutoFit/>
          </a:bodyPr>
          <a:lstStyle/>
          <a:p>
            <a:pPr algn="ct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531.6</a:t>
            </a:r>
          </a:p>
        </p:txBody>
      </p:sp>
      <p:sp>
        <p:nvSpPr>
          <p:cNvPr id="52" name="テキスト ボックス 51">
            <a:extLst>
              <a:ext uri="{FF2B5EF4-FFF2-40B4-BE49-F238E27FC236}">
                <a16:creationId xmlns:a16="http://schemas.microsoft.com/office/drawing/2014/main" id="{7EC098F1-A34A-4D25-BE6A-DE1F03E3BDFD}"/>
              </a:ext>
            </a:extLst>
          </p:cNvPr>
          <p:cNvSpPr txBox="1"/>
          <p:nvPr/>
        </p:nvSpPr>
        <p:spPr>
          <a:xfrm>
            <a:off x="5005007" y="3038852"/>
            <a:ext cx="828092" cy="307777"/>
          </a:xfrm>
          <a:prstGeom prst="rect">
            <a:avLst/>
          </a:prstGeom>
          <a:noFill/>
        </p:spPr>
        <p:txBody>
          <a:bodyPr wrap="square" rtlCol="0">
            <a:spAutoFit/>
          </a:bodyPr>
          <a:lstStyle/>
          <a:p>
            <a:pPr algn="ct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459.6</a:t>
            </a:r>
          </a:p>
        </p:txBody>
      </p:sp>
      <p:sp>
        <p:nvSpPr>
          <p:cNvPr id="53" name="テキスト ボックス 52">
            <a:extLst>
              <a:ext uri="{FF2B5EF4-FFF2-40B4-BE49-F238E27FC236}">
                <a16:creationId xmlns:a16="http://schemas.microsoft.com/office/drawing/2014/main" id="{FB438674-1D61-41F9-B38E-DEC2C4A37EB8}"/>
              </a:ext>
            </a:extLst>
          </p:cNvPr>
          <p:cNvSpPr txBox="1"/>
          <p:nvPr/>
        </p:nvSpPr>
        <p:spPr>
          <a:xfrm>
            <a:off x="5746976" y="3100508"/>
            <a:ext cx="828092" cy="307777"/>
          </a:xfrm>
          <a:prstGeom prst="rect">
            <a:avLst/>
          </a:prstGeom>
          <a:noFill/>
        </p:spPr>
        <p:txBody>
          <a:bodyPr wrap="square" rtlCol="0">
            <a:spAutoFit/>
          </a:bodyPr>
          <a:lstStyle/>
          <a:p>
            <a:pPr algn="ct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441.2</a:t>
            </a:r>
          </a:p>
        </p:txBody>
      </p:sp>
      <p:sp>
        <p:nvSpPr>
          <p:cNvPr id="54" name="テキスト ボックス 53">
            <a:extLst>
              <a:ext uri="{FF2B5EF4-FFF2-40B4-BE49-F238E27FC236}">
                <a16:creationId xmlns:a16="http://schemas.microsoft.com/office/drawing/2014/main" id="{85B5F90B-9240-44E3-8D66-30C5D235A93D}"/>
              </a:ext>
            </a:extLst>
          </p:cNvPr>
          <p:cNvSpPr txBox="1"/>
          <p:nvPr/>
        </p:nvSpPr>
        <p:spPr>
          <a:xfrm>
            <a:off x="6420624" y="3141887"/>
            <a:ext cx="828092" cy="307777"/>
          </a:xfrm>
          <a:prstGeom prst="rect">
            <a:avLst/>
          </a:prstGeom>
          <a:noFill/>
        </p:spPr>
        <p:txBody>
          <a:bodyPr wrap="square" rtlCol="0">
            <a:spAutoFit/>
          </a:bodyPr>
          <a:lstStyle/>
          <a:p>
            <a:pPr algn="ct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428.5</a:t>
            </a:r>
          </a:p>
        </p:txBody>
      </p:sp>
      <p:sp>
        <p:nvSpPr>
          <p:cNvPr id="55" name="テキスト ボックス 54">
            <a:extLst>
              <a:ext uri="{FF2B5EF4-FFF2-40B4-BE49-F238E27FC236}">
                <a16:creationId xmlns:a16="http://schemas.microsoft.com/office/drawing/2014/main" id="{CA90CFF5-4FC0-4A57-ABE3-C0FD26FE2AFF}"/>
              </a:ext>
            </a:extLst>
          </p:cNvPr>
          <p:cNvSpPr txBox="1"/>
          <p:nvPr/>
        </p:nvSpPr>
        <p:spPr>
          <a:xfrm>
            <a:off x="7104382" y="3205822"/>
            <a:ext cx="828092" cy="307777"/>
          </a:xfrm>
          <a:prstGeom prst="rect">
            <a:avLst/>
          </a:prstGeom>
          <a:noFill/>
        </p:spPr>
        <p:txBody>
          <a:bodyPr wrap="square" rtlCol="0">
            <a:spAutoFit/>
          </a:bodyPr>
          <a:lstStyle/>
          <a:p>
            <a:pPr algn="ct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414.5</a:t>
            </a:r>
          </a:p>
        </p:txBody>
      </p:sp>
      <p:sp>
        <p:nvSpPr>
          <p:cNvPr id="56" name="テキスト ボックス 55">
            <a:extLst>
              <a:ext uri="{FF2B5EF4-FFF2-40B4-BE49-F238E27FC236}">
                <a16:creationId xmlns:a16="http://schemas.microsoft.com/office/drawing/2014/main" id="{47189E56-5282-43F5-B1F2-168BE8F958F5}"/>
              </a:ext>
            </a:extLst>
          </p:cNvPr>
          <p:cNvSpPr txBox="1"/>
          <p:nvPr/>
        </p:nvSpPr>
        <p:spPr>
          <a:xfrm>
            <a:off x="7840847" y="3246531"/>
            <a:ext cx="828092" cy="307777"/>
          </a:xfrm>
          <a:prstGeom prst="rect">
            <a:avLst/>
          </a:prstGeom>
          <a:noFill/>
        </p:spPr>
        <p:txBody>
          <a:bodyPr wrap="square" rtlCol="0">
            <a:spAutoFit/>
          </a:bodyPr>
          <a:lstStyle/>
          <a:p>
            <a:pPr algn="ct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396.2</a:t>
            </a:r>
          </a:p>
        </p:txBody>
      </p:sp>
      <p:sp>
        <p:nvSpPr>
          <p:cNvPr id="57" name="テキスト ボックス 96">
            <a:extLst>
              <a:ext uri="{FF2B5EF4-FFF2-40B4-BE49-F238E27FC236}">
                <a16:creationId xmlns:a16="http://schemas.microsoft.com/office/drawing/2014/main" id="{7249A112-F47B-45F6-837F-91BA5ADC07C5}"/>
              </a:ext>
            </a:extLst>
          </p:cNvPr>
          <p:cNvSpPr txBox="1"/>
          <p:nvPr/>
        </p:nvSpPr>
        <p:spPr>
          <a:xfrm>
            <a:off x="3237325" y="2151992"/>
            <a:ext cx="2963218" cy="33855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600" b="1" u="sng"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600" b="1" u="sng" dirty="0">
                <a:latin typeface="メイリオ" panose="020B0604030504040204" pitchFamily="50" charset="-128"/>
                <a:ea typeface="メイリオ" panose="020B0604030504040204" pitchFamily="50" charset="-128"/>
                <a:cs typeface="メイリオ" panose="020B0604030504040204" pitchFamily="50" charset="-128"/>
              </a:rPr>
              <a:t>109.7</a:t>
            </a:r>
            <a:r>
              <a:rPr lang="ja-JP" altLang="en-US" sz="1600" b="1" u="sng" dirty="0">
                <a:latin typeface="メイリオ" panose="020B0604030504040204" pitchFamily="50" charset="-128"/>
                <a:ea typeface="メイリオ" panose="020B0604030504040204" pitchFamily="50" charset="-128"/>
                <a:cs typeface="メイリオ" panose="020B0604030504040204" pitchFamily="50" charset="-128"/>
              </a:rPr>
              <a:t>千人（▲</a:t>
            </a:r>
            <a:r>
              <a:rPr lang="en-US" altLang="ja-JP" sz="1600" b="1" u="sng" dirty="0">
                <a:latin typeface="メイリオ" panose="020B0604030504040204" pitchFamily="50" charset="-128"/>
                <a:ea typeface="メイリオ" panose="020B0604030504040204" pitchFamily="50" charset="-128"/>
                <a:cs typeface="メイリオ" panose="020B0604030504040204" pitchFamily="50" charset="-128"/>
              </a:rPr>
              <a:t>18.3%</a:t>
            </a:r>
            <a:r>
              <a:rPr lang="ja-JP" altLang="en-US" sz="1600" b="1" u="sng" dirty="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600" b="1" u="sng"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3" name="テキスト ボックス 32">
            <a:extLst>
              <a:ext uri="{FF2B5EF4-FFF2-40B4-BE49-F238E27FC236}">
                <a16:creationId xmlns:a16="http://schemas.microsoft.com/office/drawing/2014/main" id="{16A7B1E7-ED14-44C9-B405-8D5BC19B2D9A}"/>
              </a:ext>
            </a:extLst>
          </p:cNvPr>
          <p:cNvSpPr txBox="1"/>
          <p:nvPr/>
        </p:nvSpPr>
        <p:spPr>
          <a:xfrm>
            <a:off x="125862" y="2040490"/>
            <a:ext cx="761317" cy="200055"/>
          </a:xfrm>
          <a:prstGeom prst="rect">
            <a:avLst/>
          </a:prstGeom>
          <a:solidFill>
            <a:schemeClr val="bg1">
              <a:alpha val="70000"/>
            </a:schemeClr>
          </a:solidFill>
        </p:spPr>
        <p:txBody>
          <a:bodyPr wrap="square" lIns="0" tIns="0" rIns="0" bIns="0" rtlCol="0">
            <a:spAutoFit/>
          </a:bodyPr>
          <a:lstStyle/>
          <a:p>
            <a:pPr algn="ctr"/>
            <a:r>
              <a:rPr lang="ja-JP" altLang="en-US" sz="1300" dirty="0">
                <a:latin typeface="メイリオ" panose="020B0604030504040204" pitchFamily="50" charset="-128"/>
                <a:ea typeface="メイリオ" panose="020B0604030504040204" pitchFamily="50" charset="-128"/>
                <a:cs typeface="メイリオ" panose="020B0604030504040204" pitchFamily="50" charset="-128"/>
              </a:rPr>
              <a:t>（千人）</a:t>
            </a:r>
            <a:endParaRPr lang="en-US" altLang="ja-JP" sz="13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40078794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45" name="正方形/長方形 44">
            <a:extLst>
              <a:ext uri="{FF2B5EF4-FFF2-40B4-BE49-F238E27FC236}">
                <a16:creationId xmlns:a16="http://schemas.microsoft.com/office/drawing/2014/main" id="{D259F52A-FF8B-4C14-8881-06272E9D8950}"/>
              </a:ext>
            </a:extLst>
          </p:cNvPr>
          <p:cNvSpPr/>
          <p:nvPr/>
        </p:nvSpPr>
        <p:spPr>
          <a:xfrm>
            <a:off x="-14830" y="1026"/>
            <a:ext cx="7259026" cy="576000"/>
          </a:xfrm>
          <a:prstGeom prst="rect">
            <a:avLst/>
          </a:prstGeom>
          <a:gradFill flip="none" rotWithShape="1">
            <a:gsLst>
              <a:gs pos="0">
                <a:schemeClr val="tx2">
                  <a:lumMod val="50000"/>
                </a:schemeClr>
              </a:gs>
              <a:gs pos="64000">
                <a:schemeClr val="accent1">
                  <a:tint val="44500"/>
                  <a:satMod val="16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6" name="タイトル 1">
            <a:extLst>
              <a:ext uri="{FF2B5EF4-FFF2-40B4-BE49-F238E27FC236}">
                <a16:creationId xmlns:a16="http://schemas.microsoft.com/office/drawing/2014/main" id="{9065B368-F01D-4D5F-93D7-9D4F5CF0ABDC}"/>
              </a:ext>
            </a:extLst>
          </p:cNvPr>
          <p:cNvSpPr txBox="1">
            <a:spLocks/>
          </p:cNvSpPr>
          <p:nvPr/>
        </p:nvSpPr>
        <p:spPr>
          <a:xfrm>
            <a:off x="6968" y="-53424"/>
            <a:ext cx="7373344" cy="60121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800" i="1" dirty="0">
                <a:solidFill>
                  <a:schemeClr val="bg1"/>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cs typeface="メイリオ" panose="020B0604030504040204" pitchFamily="50" charset="-128"/>
              </a:rPr>
              <a:t>2040</a:t>
            </a:r>
            <a:r>
              <a:rPr lang="ja-JP" altLang="en-US" sz="2800" i="1" dirty="0">
                <a:solidFill>
                  <a:schemeClr val="bg1"/>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cs typeface="メイリオ" panose="020B0604030504040204" pitchFamily="50" charset="-128"/>
              </a:rPr>
              <a:t>年を展望した社会変化（</a:t>
            </a:r>
            <a:r>
              <a:rPr lang="ja-JP" altLang="en-US" sz="2400" i="1" dirty="0">
                <a:solidFill>
                  <a:schemeClr val="bg1"/>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cs typeface="メイリオ" panose="020B0604030504040204" pitchFamily="50" charset="-128"/>
              </a:rPr>
              <a:t>高齢者人口</a:t>
            </a:r>
            <a:r>
              <a:rPr lang="ja-JP" altLang="en-US" sz="2800" i="1" dirty="0">
                <a:solidFill>
                  <a:schemeClr val="bg1"/>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cs typeface="メイリオ" panose="020B0604030504040204" pitchFamily="50" charset="-128"/>
              </a:rPr>
              <a:t>）</a:t>
            </a:r>
          </a:p>
        </p:txBody>
      </p:sp>
      <p:grpSp>
        <p:nvGrpSpPr>
          <p:cNvPr id="47" name="グループ化 46">
            <a:extLst>
              <a:ext uri="{FF2B5EF4-FFF2-40B4-BE49-F238E27FC236}">
                <a16:creationId xmlns:a16="http://schemas.microsoft.com/office/drawing/2014/main" id="{CDFC8EF9-DF0C-494D-91A8-BB2F79E2144E}"/>
              </a:ext>
            </a:extLst>
          </p:cNvPr>
          <p:cNvGrpSpPr/>
          <p:nvPr/>
        </p:nvGrpSpPr>
        <p:grpSpPr>
          <a:xfrm>
            <a:off x="7056276" y="43993"/>
            <a:ext cx="2016224" cy="499433"/>
            <a:chOff x="7056276" y="43993"/>
            <a:chExt cx="2016224" cy="499433"/>
          </a:xfrm>
        </p:grpSpPr>
        <p:pic>
          <p:nvPicPr>
            <p:cNvPr id="48" name="図 47">
              <a:extLst>
                <a:ext uri="{FF2B5EF4-FFF2-40B4-BE49-F238E27FC236}">
                  <a16:creationId xmlns:a16="http://schemas.microsoft.com/office/drawing/2014/main" id="{E29D7AB2-0520-42C0-B81D-37EFC3BFE98F}"/>
                </a:ext>
              </a:extLst>
            </p:cNvPr>
            <p:cNvPicPr preferRelativeResize="0">
              <a:picLocks noChangeAspect="1"/>
            </p:cNvPicPr>
            <p:nvPr/>
          </p:nvPicPr>
          <p:blipFill>
            <a:blip r:embed="rId2"/>
            <a:stretch>
              <a:fillRect/>
            </a:stretch>
          </p:blipFill>
          <p:spPr>
            <a:xfrm>
              <a:off x="7056276" y="47830"/>
              <a:ext cx="485349" cy="495596"/>
            </a:xfrm>
            <a:prstGeom prst="rect">
              <a:avLst/>
            </a:prstGeom>
          </p:spPr>
        </p:pic>
        <p:pic>
          <p:nvPicPr>
            <p:cNvPr id="49" name="図 48">
              <a:extLst>
                <a:ext uri="{FF2B5EF4-FFF2-40B4-BE49-F238E27FC236}">
                  <a16:creationId xmlns:a16="http://schemas.microsoft.com/office/drawing/2014/main" id="{1E2E12F0-787D-4EFD-A207-DC43A3C8DF7B}"/>
                </a:ext>
              </a:extLst>
            </p:cNvPr>
            <p:cNvPicPr>
              <a:picLocks noChangeAspect="1"/>
            </p:cNvPicPr>
            <p:nvPr/>
          </p:nvPicPr>
          <p:blipFill>
            <a:blip r:embed="rId3"/>
            <a:stretch>
              <a:fillRect/>
            </a:stretch>
          </p:blipFill>
          <p:spPr>
            <a:xfrm>
              <a:off x="7524328" y="381005"/>
              <a:ext cx="925501" cy="129193"/>
            </a:xfrm>
            <a:prstGeom prst="rect">
              <a:avLst/>
            </a:prstGeom>
          </p:spPr>
        </p:pic>
        <p:pic>
          <p:nvPicPr>
            <p:cNvPr id="50" name="図 49">
              <a:extLst>
                <a:ext uri="{FF2B5EF4-FFF2-40B4-BE49-F238E27FC236}">
                  <a16:creationId xmlns:a16="http://schemas.microsoft.com/office/drawing/2014/main" id="{CCC91CAA-CB43-46D4-9AA7-010020256F56}"/>
                </a:ext>
              </a:extLst>
            </p:cNvPr>
            <p:cNvPicPr preferRelativeResize="0">
              <a:picLocks noChangeAspect="1"/>
            </p:cNvPicPr>
            <p:nvPr/>
          </p:nvPicPr>
          <p:blipFill>
            <a:blip r:embed="rId4"/>
            <a:stretch>
              <a:fillRect/>
            </a:stretch>
          </p:blipFill>
          <p:spPr>
            <a:xfrm>
              <a:off x="7560332" y="89450"/>
              <a:ext cx="893321" cy="276732"/>
            </a:xfrm>
            <a:prstGeom prst="rect">
              <a:avLst/>
            </a:prstGeom>
          </p:spPr>
        </p:pic>
        <p:pic>
          <p:nvPicPr>
            <p:cNvPr id="51" name="図 50">
              <a:extLst>
                <a:ext uri="{FF2B5EF4-FFF2-40B4-BE49-F238E27FC236}">
                  <a16:creationId xmlns:a16="http://schemas.microsoft.com/office/drawing/2014/main" id="{F42F3AB2-A02C-48CC-A2C6-7CF2B9810096}"/>
                </a:ext>
              </a:extLst>
            </p:cNvPr>
            <p:cNvPicPr>
              <a:picLocks noChangeAspect="1"/>
            </p:cNvPicPr>
            <p:nvPr/>
          </p:nvPicPr>
          <p:blipFill>
            <a:blip r:embed="rId5"/>
            <a:stretch>
              <a:fillRect/>
            </a:stretch>
          </p:blipFill>
          <p:spPr>
            <a:xfrm>
              <a:off x="8496436" y="43993"/>
              <a:ext cx="576064" cy="499433"/>
            </a:xfrm>
            <a:prstGeom prst="rect">
              <a:avLst/>
            </a:prstGeom>
          </p:spPr>
        </p:pic>
      </p:grpSp>
      <p:sp>
        <p:nvSpPr>
          <p:cNvPr id="26" name="Rectangle 83">
            <a:extLst>
              <a:ext uri="{FF2B5EF4-FFF2-40B4-BE49-F238E27FC236}">
                <a16:creationId xmlns:a16="http://schemas.microsoft.com/office/drawing/2014/main" id="{834DDDCD-B516-4AEE-BAEA-06589B39B5CA}"/>
              </a:ext>
            </a:extLst>
          </p:cNvPr>
          <p:cNvSpPr>
            <a:spLocks noChangeArrowheads="1"/>
          </p:cNvSpPr>
          <p:nvPr/>
        </p:nvSpPr>
        <p:spPr bwMode="auto">
          <a:xfrm>
            <a:off x="215515" y="696756"/>
            <a:ext cx="8712968" cy="1049046"/>
          </a:xfrm>
          <a:prstGeom prst="rect">
            <a:avLst/>
          </a:prstGeom>
          <a:solidFill>
            <a:srgbClr val="CCFF99"/>
          </a:solidFill>
          <a:ln w="12700">
            <a:noFill/>
            <a:miter lim="800000"/>
            <a:headEnd/>
            <a:tailEnd/>
          </a:ln>
          <a:effectLst/>
          <a:extLst/>
        </p:spPr>
        <p:txBody>
          <a:bodyPr lIns="198000" tIns="190800"/>
          <a:lstStyle>
            <a:lvl1pPr eaLnBrk="0" hangingPunct="0">
              <a:tabLst>
                <a:tab pos="4187825" algn="l"/>
              </a:tabLst>
              <a:defRPr kumimoji="1" sz="2400">
                <a:solidFill>
                  <a:schemeClr val="tx1"/>
                </a:solidFill>
                <a:latin typeface="Times New Roman" pitchFamily="18" charset="0"/>
                <a:ea typeface="ＭＳ Ｐゴシック" charset="-128"/>
              </a:defRPr>
            </a:lvl1pPr>
            <a:lvl2pPr marL="742950" indent="-285750" eaLnBrk="0" hangingPunct="0">
              <a:tabLst>
                <a:tab pos="4187825" algn="l"/>
              </a:tabLst>
              <a:defRPr kumimoji="1" sz="2400">
                <a:solidFill>
                  <a:schemeClr val="tx1"/>
                </a:solidFill>
                <a:latin typeface="Times New Roman" pitchFamily="18" charset="0"/>
                <a:ea typeface="ＭＳ Ｐゴシック" charset="-128"/>
              </a:defRPr>
            </a:lvl2pPr>
            <a:lvl3pPr marL="1143000" indent="-228600" eaLnBrk="0" hangingPunct="0">
              <a:tabLst>
                <a:tab pos="4187825" algn="l"/>
              </a:tabLst>
              <a:defRPr kumimoji="1" sz="2400">
                <a:solidFill>
                  <a:schemeClr val="tx1"/>
                </a:solidFill>
                <a:latin typeface="Times New Roman" pitchFamily="18" charset="0"/>
                <a:ea typeface="ＭＳ Ｐゴシック" charset="-128"/>
              </a:defRPr>
            </a:lvl3pPr>
            <a:lvl4pPr marL="1600200" indent="-228600" eaLnBrk="0" hangingPunct="0">
              <a:tabLst>
                <a:tab pos="4187825" algn="l"/>
              </a:tabLst>
              <a:defRPr kumimoji="1" sz="2400">
                <a:solidFill>
                  <a:schemeClr val="tx1"/>
                </a:solidFill>
                <a:latin typeface="Times New Roman" pitchFamily="18" charset="0"/>
                <a:ea typeface="ＭＳ Ｐゴシック" charset="-128"/>
              </a:defRPr>
            </a:lvl4pPr>
            <a:lvl5pPr marL="2057400" indent="-228600" eaLnBrk="0" hangingPunct="0">
              <a:tabLst>
                <a:tab pos="4187825" algn="l"/>
              </a:tabLst>
              <a:defRPr kumimoji="1" sz="24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9pPr>
          </a:lstStyle>
          <a:p>
            <a:pPr algn="l" eaLnBrk="1" hangingPunct="1">
              <a:lnSpc>
                <a:spcPts val="500"/>
              </a:lnSpc>
              <a:spcBef>
                <a:spcPct val="80000"/>
              </a:spcBef>
              <a:defRPr/>
            </a:pP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7" name="タイトル 1">
            <a:extLst>
              <a:ext uri="{FF2B5EF4-FFF2-40B4-BE49-F238E27FC236}">
                <a16:creationId xmlns:a16="http://schemas.microsoft.com/office/drawing/2014/main" id="{EFD95336-2CC9-489B-B556-C44A5DC25950}"/>
              </a:ext>
            </a:extLst>
          </p:cNvPr>
          <p:cNvSpPr txBox="1">
            <a:spLocks/>
          </p:cNvSpPr>
          <p:nvPr/>
        </p:nvSpPr>
        <p:spPr>
          <a:xfrm>
            <a:off x="458265" y="728636"/>
            <a:ext cx="8227467" cy="1010809"/>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285750" indent="-285750" algn="l">
              <a:lnSpc>
                <a:spcPts val="2400"/>
              </a:lnSpc>
              <a:buFont typeface="Wingdings" panose="05000000000000000000" pitchFamily="2" charset="2"/>
              <a:buChar char="Ø"/>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高齢者人口は継続的に増加し、</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2040</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年までに</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56.6</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千人増加（ピーク：</a:t>
            </a:r>
            <a:r>
              <a:rPr lang="en-US" altLang="ja-JP" sz="1600" b="1" dirty="0">
                <a:latin typeface="メイリオ" panose="020B0604030504040204" pitchFamily="50" charset="-128"/>
                <a:ea typeface="メイリオ" panose="020B0604030504040204" pitchFamily="50" charset="-128"/>
              </a:rPr>
              <a:t>2050</a:t>
            </a:r>
            <a:r>
              <a:rPr lang="ja-JP" altLang="en-US" sz="1600" b="1" dirty="0">
                <a:latin typeface="メイリオ" panose="020B0604030504040204" pitchFamily="50" charset="-128"/>
                <a:ea typeface="メイリオ" panose="020B0604030504040204" pitchFamily="50" charset="-128"/>
              </a:rPr>
              <a:t>年</a:t>
            </a:r>
            <a:r>
              <a:rPr lang="ja-JP" altLang="en-US" sz="1600" dirty="0">
                <a:latin typeface="メイリオ" panose="020B0604030504040204" pitchFamily="50" charset="-128"/>
                <a:ea typeface="メイリオ" panose="020B0604030504040204" pitchFamily="50" charset="-128"/>
              </a:rPr>
              <a:t>）</a:t>
            </a:r>
            <a:endParaRPr lang="en-US" altLang="ja-JP" sz="1600" dirty="0">
              <a:latin typeface="メイリオ" panose="020B0604030504040204" pitchFamily="50" charset="-128"/>
              <a:ea typeface="メイリオ" panose="020B0604030504040204" pitchFamily="50" charset="-128"/>
            </a:endParaRPr>
          </a:p>
          <a:p>
            <a:pPr marL="285750" indent="-285750" algn="l">
              <a:lnSpc>
                <a:spcPts val="2400"/>
              </a:lnSpc>
              <a:buFont typeface="Wingdings" panose="05000000000000000000" pitchFamily="2" charset="2"/>
              <a:buChar char="Ø"/>
            </a:pPr>
            <a:r>
              <a:rPr lang="ja-JP" altLang="en-US" sz="1600" dirty="0">
                <a:latin typeface="メイリオ" panose="020B0604030504040204" pitchFamily="50" charset="-128"/>
                <a:ea typeface="メイリオ" panose="020B0604030504040204" pitchFamily="50" charset="-128"/>
              </a:rPr>
              <a:t>老老介護や孤立死、介護人材の不足の深刻化</a:t>
            </a:r>
            <a:endParaRPr lang="en-US" altLang="ja-JP" sz="1600" dirty="0">
              <a:latin typeface="メイリオ" panose="020B0604030504040204" pitchFamily="50" charset="-128"/>
              <a:ea typeface="メイリオ" panose="020B0604030504040204" pitchFamily="50" charset="-128"/>
            </a:endParaRPr>
          </a:p>
          <a:p>
            <a:pPr marL="285750" indent="-285750" algn="l">
              <a:lnSpc>
                <a:spcPts val="2400"/>
              </a:lnSpc>
              <a:buFont typeface="Wingdings" panose="05000000000000000000" pitchFamily="2" charset="2"/>
              <a:buChar char="Ø"/>
            </a:pPr>
            <a:r>
              <a:rPr lang="ja-JP" altLang="en-US" sz="1600" dirty="0">
                <a:latin typeface="メイリオ" panose="020B0604030504040204" pitchFamily="50" charset="-128"/>
                <a:ea typeface="メイリオ" panose="020B0604030504040204" pitchFamily="50" charset="-128"/>
              </a:rPr>
              <a:t>社会保障関係事業費の増加　→　制度・サービスの持続性に影響のおそれ</a:t>
            </a:r>
            <a:endParaRPr lang="en-US" altLang="ja-JP" sz="1600" dirty="0">
              <a:latin typeface="メイリオ" panose="020B0604030504040204" pitchFamily="50" charset="-128"/>
              <a:ea typeface="メイリオ" panose="020B0604030504040204" pitchFamily="50" charset="-128"/>
            </a:endParaRPr>
          </a:p>
        </p:txBody>
      </p:sp>
      <p:sp>
        <p:nvSpPr>
          <p:cNvPr id="58" name="タイトル 1">
            <a:extLst>
              <a:ext uri="{FF2B5EF4-FFF2-40B4-BE49-F238E27FC236}">
                <a16:creationId xmlns:a16="http://schemas.microsoft.com/office/drawing/2014/main" id="{3C9A514C-ED28-4F29-8E41-6CDC6CCE672C}"/>
              </a:ext>
            </a:extLst>
          </p:cNvPr>
          <p:cNvSpPr txBox="1">
            <a:spLocks/>
          </p:cNvSpPr>
          <p:nvPr/>
        </p:nvSpPr>
        <p:spPr>
          <a:xfrm>
            <a:off x="1943708" y="5844836"/>
            <a:ext cx="5468839" cy="927679"/>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285750" indent="-285750" algn="l">
              <a:lnSpc>
                <a:spcPts val="2400"/>
              </a:lnSpc>
              <a:buFont typeface="Wingdings" panose="05000000000000000000" pitchFamily="2" charset="2"/>
              <a:buChar char="ü"/>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年齢にかかわらず健康で活躍できる環境づくり</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lgn="l">
              <a:lnSpc>
                <a:spcPts val="2400"/>
              </a:lnSpc>
              <a:buFont typeface="Wingdings" panose="05000000000000000000" pitchFamily="2" charset="2"/>
              <a:buChar char="ü"/>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地域を中心とした持続可能なケア体制の構築・強化</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8" name="二等辺三角形 37">
            <a:extLst>
              <a:ext uri="{FF2B5EF4-FFF2-40B4-BE49-F238E27FC236}">
                <a16:creationId xmlns:a16="http://schemas.microsoft.com/office/drawing/2014/main" id="{E30BB116-438A-425C-B7B1-20ABA2867077}"/>
              </a:ext>
            </a:extLst>
          </p:cNvPr>
          <p:cNvSpPr/>
          <p:nvPr/>
        </p:nvSpPr>
        <p:spPr>
          <a:xfrm flipV="1">
            <a:off x="3867469" y="5620758"/>
            <a:ext cx="1883711" cy="209135"/>
          </a:xfrm>
          <a:prstGeom prst="triangl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35" name="グラフ 34">
            <a:extLst>
              <a:ext uri="{FF2B5EF4-FFF2-40B4-BE49-F238E27FC236}">
                <a16:creationId xmlns:a16="http://schemas.microsoft.com/office/drawing/2014/main" id="{481F5A99-0D64-42D1-906A-B92C9A0FE2D5}"/>
              </a:ext>
            </a:extLst>
          </p:cNvPr>
          <p:cNvGraphicFramePr/>
          <p:nvPr>
            <p:extLst>
              <p:ext uri="{D42A27DB-BD31-4B8C-83A1-F6EECF244321}">
                <p14:modId xmlns:p14="http://schemas.microsoft.com/office/powerpoint/2010/main" val="261655292"/>
              </p:ext>
            </p:extLst>
          </p:nvPr>
        </p:nvGraphicFramePr>
        <p:xfrm>
          <a:off x="503548" y="2166500"/>
          <a:ext cx="7795382" cy="3355650"/>
        </p:xfrm>
        <a:graphic>
          <a:graphicData uri="http://schemas.openxmlformats.org/drawingml/2006/chart">
            <c:chart xmlns:c="http://schemas.openxmlformats.org/drawingml/2006/chart" xmlns:r="http://schemas.openxmlformats.org/officeDocument/2006/relationships" r:id="rId6"/>
          </a:graphicData>
        </a:graphic>
      </p:graphicFrame>
      <p:sp>
        <p:nvSpPr>
          <p:cNvPr id="36" name="テキスト ボックス 35">
            <a:extLst>
              <a:ext uri="{FF2B5EF4-FFF2-40B4-BE49-F238E27FC236}">
                <a16:creationId xmlns:a16="http://schemas.microsoft.com/office/drawing/2014/main" id="{6071BF9D-1E2C-41AB-ADB2-E9C7D8F6424C}"/>
              </a:ext>
            </a:extLst>
          </p:cNvPr>
          <p:cNvSpPr txBox="1"/>
          <p:nvPr/>
        </p:nvSpPr>
        <p:spPr>
          <a:xfrm>
            <a:off x="971600" y="4567214"/>
            <a:ext cx="588732" cy="200055"/>
          </a:xfrm>
          <a:prstGeom prst="rect">
            <a:avLst/>
          </a:prstGeom>
          <a:solidFill>
            <a:schemeClr val="bg1">
              <a:alpha val="70000"/>
            </a:schemeClr>
          </a:solidFill>
        </p:spPr>
        <p:txBody>
          <a:bodyPr wrap="square" lIns="0" tIns="0" rIns="0" bIns="0" rtlCol="0">
            <a:spAutoFit/>
          </a:bodyPr>
          <a:lstStyle/>
          <a:p>
            <a:pPr algn="ctr"/>
            <a:r>
              <a:rPr lang="en-US" altLang="ja-JP" sz="1300" dirty="0">
                <a:latin typeface="メイリオ" panose="020B0604030504040204" pitchFamily="50" charset="-128"/>
                <a:ea typeface="メイリオ" panose="020B0604030504040204" pitchFamily="50" charset="-128"/>
                <a:cs typeface="メイリオ" panose="020B0604030504040204" pitchFamily="50" charset="-128"/>
              </a:rPr>
              <a:t>136.9</a:t>
            </a:r>
          </a:p>
        </p:txBody>
      </p:sp>
      <p:sp>
        <p:nvSpPr>
          <p:cNvPr id="37" name="テキスト ボックス 36">
            <a:extLst>
              <a:ext uri="{FF2B5EF4-FFF2-40B4-BE49-F238E27FC236}">
                <a16:creationId xmlns:a16="http://schemas.microsoft.com/office/drawing/2014/main" id="{477D8055-37FA-4761-91AD-E22175B80A96}"/>
              </a:ext>
            </a:extLst>
          </p:cNvPr>
          <p:cNvSpPr txBox="1"/>
          <p:nvPr/>
        </p:nvSpPr>
        <p:spPr>
          <a:xfrm>
            <a:off x="1681963" y="4567214"/>
            <a:ext cx="588732" cy="200055"/>
          </a:xfrm>
          <a:prstGeom prst="rect">
            <a:avLst/>
          </a:prstGeom>
          <a:solidFill>
            <a:schemeClr val="bg1">
              <a:alpha val="70000"/>
            </a:schemeClr>
          </a:solidFill>
        </p:spPr>
        <p:txBody>
          <a:bodyPr wrap="square" lIns="0" tIns="0" rIns="0" bIns="0" rtlCol="0">
            <a:spAutoFit/>
          </a:bodyPr>
          <a:lstStyle/>
          <a:p>
            <a:pPr algn="ctr"/>
            <a:r>
              <a:rPr lang="en-US" altLang="ja-JP" sz="1300" dirty="0">
                <a:latin typeface="メイリオ" panose="020B0604030504040204" pitchFamily="50" charset="-128"/>
                <a:ea typeface="メイリオ" panose="020B0604030504040204" pitchFamily="50" charset="-128"/>
                <a:cs typeface="メイリオ" panose="020B0604030504040204" pitchFamily="50" charset="-128"/>
              </a:rPr>
              <a:t>128.2</a:t>
            </a:r>
          </a:p>
        </p:txBody>
      </p:sp>
      <p:sp>
        <p:nvSpPr>
          <p:cNvPr id="59" name="テキスト ボックス 58">
            <a:extLst>
              <a:ext uri="{FF2B5EF4-FFF2-40B4-BE49-F238E27FC236}">
                <a16:creationId xmlns:a16="http://schemas.microsoft.com/office/drawing/2014/main" id="{9461CDA2-9739-4ABF-B82B-8C6CFDF85C3F}"/>
              </a:ext>
            </a:extLst>
          </p:cNvPr>
          <p:cNvSpPr txBox="1"/>
          <p:nvPr/>
        </p:nvSpPr>
        <p:spPr>
          <a:xfrm>
            <a:off x="2338854" y="4659527"/>
            <a:ext cx="588732" cy="200055"/>
          </a:xfrm>
          <a:prstGeom prst="rect">
            <a:avLst/>
          </a:prstGeom>
          <a:solidFill>
            <a:schemeClr val="bg1">
              <a:alpha val="70000"/>
            </a:schemeClr>
          </a:solidFill>
        </p:spPr>
        <p:txBody>
          <a:bodyPr wrap="square" lIns="0" tIns="0" rIns="0" bIns="0" rtlCol="0">
            <a:spAutoFit/>
          </a:bodyPr>
          <a:lstStyle/>
          <a:p>
            <a:pPr algn="ctr"/>
            <a:r>
              <a:rPr lang="en-US" altLang="ja-JP" sz="1300" dirty="0">
                <a:latin typeface="メイリオ" panose="020B0604030504040204" pitchFamily="50" charset="-128"/>
                <a:ea typeface="メイリオ" panose="020B0604030504040204" pitchFamily="50" charset="-128"/>
                <a:cs typeface="メイリオ" panose="020B0604030504040204" pitchFamily="50" charset="-128"/>
              </a:rPr>
              <a:t>106.3</a:t>
            </a:r>
          </a:p>
        </p:txBody>
      </p:sp>
      <p:sp>
        <p:nvSpPr>
          <p:cNvPr id="60" name="テキスト ボックス 59">
            <a:extLst>
              <a:ext uri="{FF2B5EF4-FFF2-40B4-BE49-F238E27FC236}">
                <a16:creationId xmlns:a16="http://schemas.microsoft.com/office/drawing/2014/main" id="{8C581FC1-68C6-4F1E-A4C1-61769C79A993}"/>
              </a:ext>
            </a:extLst>
          </p:cNvPr>
          <p:cNvSpPr txBox="1"/>
          <p:nvPr/>
        </p:nvSpPr>
        <p:spPr>
          <a:xfrm>
            <a:off x="2945608" y="4659526"/>
            <a:ext cx="588732" cy="200055"/>
          </a:xfrm>
          <a:prstGeom prst="rect">
            <a:avLst/>
          </a:prstGeom>
          <a:solidFill>
            <a:schemeClr val="bg1">
              <a:alpha val="70000"/>
            </a:schemeClr>
          </a:solidFill>
        </p:spPr>
        <p:txBody>
          <a:bodyPr wrap="square" lIns="0" tIns="0" rIns="0" bIns="0" rtlCol="0">
            <a:spAutoFit/>
          </a:bodyPr>
          <a:lstStyle/>
          <a:p>
            <a:pPr algn="ctr"/>
            <a:r>
              <a:rPr lang="en-US" altLang="ja-JP" sz="1300" dirty="0">
                <a:latin typeface="メイリオ" panose="020B0604030504040204" pitchFamily="50" charset="-128"/>
                <a:ea typeface="メイリオ" panose="020B0604030504040204" pitchFamily="50" charset="-128"/>
                <a:cs typeface="メイリオ" panose="020B0604030504040204" pitchFamily="50" charset="-128"/>
              </a:rPr>
              <a:t>110.0</a:t>
            </a:r>
          </a:p>
        </p:txBody>
      </p:sp>
      <p:sp>
        <p:nvSpPr>
          <p:cNvPr id="61" name="テキスト ボックス 60">
            <a:extLst>
              <a:ext uri="{FF2B5EF4-FFF2-40B4-BE49-F238E27FC236}">
                <a16:creationId xmlns:a16="http://schemas.microsoft.com/office/drawing/2014/main" id="{3C61A056-0B46-4D59-8BAD-0DBBB3933CA6}"/>
              </a:ext>
            </a:extLst>
          </p:cNvPr>
          <p:cNvSpPr txBox="1"/>
          <p:nvPr/>
        </p:nvSpPr>
        <p:spPr>
          <a:xfrm>
            <a:off x="3614683" y="4559498"/>
            <a:ext cx="588732" cy="200055"/>
          </a:xfrm>
          <a:prstGeom prst="rect">
            <a:avLst/>
          </a:prstGeom>
          <a:solidFill>
            <a:schemeClr val="bg1">
              <a:alpha val="70000"/>
            </a:schemeClr>
          </a:solidFill>
        </p:spPr>
        <p:txBody>
          <a:bodyPr wrap="square" lIns="0" tIns="0" rIns="0" bIns="0" rtlCol="0">
            <a:spAutoFit/>
          </a:bodyPr>
          <a:lstStyle/>
          <a:p>
            <a:pPr algn="ctr"/>
            <a:r>
              <a:rPr lang="en-US" altLang="ja-JP" sz="1300" dirty="0">
                <a:latin typeface="メイリオ" panose="020B0604030504040204" pitchFamily="50" charset="-128"/>
                <a:ea typeface="メイリオ" panose="020B0604030504040204" pitchFamily="50" charset="-128"/>
                <a:cs typeface="メイリオ" panose="020B0604030504040204" pitchFamily="50" charset="-128"/>
              </a:rPr>
              <a:t>132.2</a:t>
            </a:r>
          </a:p>
        </p:txBody>
      </p:sp>
      <p:sp>
        <p:nvSpPr>
          <p:cNvPr id="62" name="テキスト ボックス 61">
            <a:extLst>
              <a:ext uri="{FF2B5EF4-FFF2-40B4-BE49-F238E27FC236}">
                <a16:creationId xmlns:a16="http://schemas.microsoft.com/office/drawing/2014/main" id="{F00C5FC1-CD4D-427B-AF4C-B26DD31A55CB}"/>
              </a:ext>
            </a:extLst>
          </p:cNvPr>
          <p:cNvSpPr txBox="1"/>
          <p:nvPr/>
        </p:nvSpPr>
        <p:spPr>
          <a:xfrm>
            <a:off x="4253692" y="4433913"/>
            <a:ext cx="588732" cy="230832"/>
          </a:xfrm>
          <a:prstGeom prst="rect">
            <a:avLst/>
          </a:prstGeom>
          <a:solidFill>
            <a:schemeClr val="bg1">
              <a:alpha val="70000"/>
            </a:schemeClr>
          </a:solidFill>
        </p:spPr>
        <p:txBody>
          <a:bodyPr wrap="square" lIns="0" tIns="0" rIns="0" bIns="0" rtlCol="0">
            <a:spAutoFit/>
          </a:bodyPr>
          <a:lstStyle/>
          <a:p>
            <a:pPr algn="ctr"/>
            <a:r>
              <a:rPr lang="en-US" altLang="ja-JP" sz="1500" b="1" u="sng" dirty="0">
                <a:latin typeface="メイリオ" panose="020B0604030504040204" pitchFamily="50" charset="-128"/>
                <a:ea typeface="メイリオ" panose="020B0604030504040204" pitchFamily="50" charset="-128"/>
                <a:cs typeface="メイリオ" panose="020B0604030504040204" pitchFamily="50" charset="-128"/>
              </a:rPr>
              <a:t>151.6</a:t>
            </a:r>
            <a:endParaRPr lang="en-US" altLang="ja-JP" sz="1300" b="1" u="sng"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3" name="テキスト ボックス 62">
            <a:extLst>
              <a:ext uri="{FF2B5EF4-FFF2-40B4-BE49-F238E27FC236}">
                <a16:creationId xmlns:a16="http://schemas.microsoft.com/office/drawing/2014/main" id="{AC1C1F1B-C002-4856-BD50-2DD3883326E8}"/>
              </a:ext>
            </a:extLst>
          </p:cNvPr>
          <p:cNvSpPr txBox="1"/>
          <p:nvPr/>
        </p:nvSpPr>
        <p:spPr>
          <a:xfrm>
            <a:off x="971600" y="3770679"/>
            <a:ext cx="588732" cy="200055"/>
          </a:xfrm>
          <a:prstGeom prst="rect">
            <a:avLst/>
          </a:prstGeom>
          <a:solidFill>
            <a:schemeClr val="bg1">
              <a:alpha val="70000"/>
            </a:schemeClr>
          </a:solidFill>
        </p:spPr>
        <p:txBody>
          <a:bodyPr wrap="square" lIns="0" tIns="0" rIns="0" bIns="0" rtlCol="0">
            <a:spAutoFit/>
          </a:bodyPr>
          <a:lstStyle/>
          <a:p>
            <a:pPr algn="ctr"/>
            <a:r>
              <a:rPr lang="en-US" altLang="ja-JP" sz="1300" dirty="0">
                <a:latin typeface="メイリオ" panose="020B0604030504040204" pitchFamily="50" charset="-128"/>
                <a:ea typeface="メイリオ" panose="020B0604030504040204" pitchFamily="50" charset="-128"/>
                <a:cs typeface="メイリオ" panose="020B0604030504040204" pitchFamily="50" charset="-128"/>
              </a:rPr>
              <a:t>105.0</a:t>
            </a:r>
          </a:p>
        </p:txBody>
      </p:sp>
      <p:sp>
        <p:nvSpPr>
          <p:cNvPr id="64" name="テキスト ボックス 63">
            <a:extLst>
              <a:ext uri="{FF2B5EF4-FFF2-40B4-BE49-F238E27FC236}">
                <a16:creationId xmlns:a16="http://schemas.microsoft.com/office/drawing/2014/main" id="{524A1A57-CF54-4B5A-AB1C-841196AFCCE3}"/>
              </a:ext>
            </a:extLst>
          </p:cNvPr>
          <p:cNvSpPr txBox="1"/>
          <p:nvPr/>
        </p:nvSpPr>
        <p:spPr>
          <a:xfrm>
            <a:off x="1595469" y="3679920"/>
            <a:ext cx="588732" cy="200055"/>
          </a:xfrm>
          <a:prstGeom prst="rect">
            <a:avLst/>
          </a:prstGeom>
          <a:solidFill>
            <a:schemeClr val="bg1">
              <a:alpha val="70000"/>
            </a:schemeClr>
          </a:solidFill>
        </p:spPr>
        <p:txBody>
          <a:bodyPr wrap="square" lIns="0" tIns="0" rIns="0" bIns="0" rtlCol="0">
            <a:spAutoFit/>
          </a:bodyPr>
          <a:lstStyle/>
          <a:p>
            <a:pPr algn="ctr"/>
            <a:r>
              <a:rPr lang="en-US" altLang="ja-JP" sz="1300" dirty="0">
                <a:latin typeface="メイリオ" panose="020B0604030504040204" pitchFamily="50" charset="-128"/>
                <a:ea typeface="メイリオ" panose="020B0604030504040204" pitchFamily="50" charset="-128"/>
                <a:cs typeface="メイリオ" panose="020B0604030504040204" pitchFamily="50" charset="-128"/>
              </a:rPr>
              <a:t>139.5</a:t>
            </a:r>
          </a:p>
        </p:txBody>
      </p:sp>
      <p:sp>
        <p:nvSpPr>
          <p:cNvPr id="65" name="テキスト ボックス 64">
            <a:extLst>
              <a:ext uri="{FF2B5EF4-FFF2-40B4-BE49-F238E27FC236}">
                <a16:creationId xmlns:a16="http://schemas.microsoft.com/office/drawing/2014/main" id="{106DB754-E775-4720-B72A-7482C17D0978}"/>
              </a:ext>
            </a:extLst>
          </p:cNvPr>
          <p:cNvSpPr txBox="1"/>
          <p:nvPr/>
        </p:nvSpPr>
        <p:spPr>
          <a:xfrm>
            <a:off x="2251717" y="3667791"/>
            <a:ext cx="588732" cy="200055"/>
          </a:xfrm>
          <a:prstGeom prst="rect">
            <a:avLst/>
          </a:prstGeom>
          <a:solidFill>
            <a:schemeClr val="bg1">
              <a:alpha val="70000"/>
            </a:schemeClr>
          </a:solidFill>
        </p:spPr>
        <p:txBody>
          <a:bodyPr wrap="square" lIns="0" tIns="0" rIns="0" bIns="0" rtlCol="0">
            <a:spAutoFit/>
          </a:bodyPr>
          <a:lstStyle/>
          <a:p>
            <a:pPr algn="ctr"/>
            <a:r>
              <a:rPr lang="en-US" altLang="ja-JP" sz="1300" dirty="0">
                <a:latin typeface="メイリオ" panose="020B0604030504040204" pitchFamily="50" charset="-128"/>
                <a:ea typeface="メイリオ" panose="020B0604030504040204" pitchFamily="50" charset="-128"/>
                <a:cs typeface="メイリオ" panose="020B0604030504040204" pitchFamily="50" charset="-128"/>
              </a:rPr>
              <a:t>173.3</a:t>
            </a:r>
          </a:p>
        </p:txBody>
      </p:sp>
      <p:sp>
        <p:nvSpPr>
          <p:cNvPr id="66" name="テキスト ボックス 65">
            <a:extLst>
              <a:ext uri="{FF2B5EF4-FFF2-40B4-BE49-F238E27FC236}">
                <a16:creationId xmlns:a16="http://schemas.microsoft.com/office/drawing/2014/main" id="{E78DD68B-E464-4EB1-918E-96CC2D54398B}"/>
              </a:ext>
            </a:extLst>
          </p:cNvPr>
          <p:cNvSpPr txBox="1"/>
          <p:nvPr/>
        </p:nvSpPr>
        <p:spPr>
          <a:xfrm>
            <a:off x="2927586" y="3651456"/>
            <a:ext cx="588732" cy="200055"/>
          </a:xfrm>
          <a:prstGeom prst="rect">
            <a:avLst/>
          </a:prstGeom>
          <a:solidFill>
            <a:schemeClr val="bg1">
              <a:alpha val="70000"/>
            </a:schemeClr>
          </a:solidFill>
        </p:spPr>
        <p:txBody>
          <a:bodyPr wrap="square" lIns="0" tIns="0" rIns="0" bIns="0" rtlCol="0">
            <a:spAutoFit/>
          </a:bodyPr>
          <a:lstStyle/>
          <a:p>
            <a:pPr algn="ctr"/>
            <a:r>
              <a:rPr lang="en-US" altLang="ja-JP" sz="1300" dirty="0">
                <a:latin typeface="メイリオ" panose="020B0604030504040204" pitchFamily="50" charset="-128"/>
                <a:ea typeface="メイリオ" panose="020B0604030504040204" pitchFamily="50" charset="-128"/>
                <a:cs typeface="メイリオ" panose="020B0604030504040204" pitchFamily="50" charset="-128"/>
              </a:rPr>
              <a:t>180.5</a:t>
            </a:r>
          </a:p>
        </p:txBody>
      </p:sp>
      <p:sp>
        <p:nvSpPr>
          <p:cNvPr id="67" name="テキスト ボックス 66">
            <a:extLst>
              <a:ext uri="{FF2B5EF4-FFF2-40B4-BE49-F238E27FC236}">
                <a16:creationId xmlns:a16="http://schemas.microsoft.com/office/drawing/2014/main" id="{49C3A9C6-0F07-4E5E-AEFA-FA2EB10C7739}"/>
              </a:ext>
            </a:extLst>
          </p:cNvPr>
          <p:cNvSpPr txBox="1"/>
          <p:nvPr/>
        </p:nvSpPr>
        <p:spPr>
          <a:xfrm>
            <a:off x="3588789" y="3531791"/>
            <a:ext cx="588732" cy="200055"/>
          </a:xfrm>
          <a:prstGeom prst="rect">
            <a:avLst/>
          </a:prstGeom>
          <a:solidFill>
            <a:schemeClr val="bg1">
              <a:alpha val="70000"/>
            </a:schemeClr>
          </a:solidFill>
        </p:spPr>
        <p:txBody>
          <a:bodyPr wrap="square" lIns="0" tIns="0" rIns="0" bIns="0" rtlCol="0">
            <a:spAutoFit/>
          </a:bodyPr>
          <a:lstStyle/>
          <a:p>
            <a:pPr algn="ctr"/>
            <a:r>
              <a:rPr lang="en-US" altLang="ja-JP" sz="1300" dirty="0">
                <a:latin typeface="メイリオ" panose="020B0604030504040204" pitchFamily="50" charset="-128"/>
                <a:ea typeface="メイリオ" panose="020B0604030504040204" pitchFamily="50" charset="-128"/>
                <a:cs typeface="メイリオ" panose="020B0604030504040204" pitchFamily="50" charset="-128"/>
              </a:rPr>
              <a:t>172.0</a:t>
            </a:r>
          </a:p>
        </p:txBody>
      </p:sp>
      <p:sp>
        <p:nvSpPr>
          <p:cNvPr id="68" name="テキスト ボックス 67">
            <a:extLst>
              <a:ext uri="{FF2B5EF4-FFF2-40B4-BE49-F238E27FC236}">
                <a16:creationId xmlns:a16="http://schemas.microsoft.com/office/drawing/2014/main" id="{2DBB9EFA-7B6F-49FE-A5F0-AA9B5676D08C}"/>
              </a:ext>
            </a:extLst>
          </p:cNvPr>
          <p:cNvSpPr txBox="1"/>
          <p:nvPr/>
        </p:nvSpPr>
        <p:spPr>
          <a:xfrm>
            <a:off x="4230535" y="3440261"/>
            <a:ext cx="626553" cy="230832"/>
          </a:xfrm>
          <a:prstGeom prst="rect">
            <a:avLst/>
          </a:prstGeom>
          <a:solidFill>
            <a:schemeClr val="bg1">
              <a:alpha val="70000"/>
            </a:schemeClr>
          </a:solidFill>
        </p:spPr>
        <p:txBody>
          <a:bodyPr wrap="square" lIns="0" tIns="0" rIns="0" bIns="0" rtlCol="0">
            <a:spAutoFit/>
          </a:bodyPr>
          <a:lstStyle/>
          <a:p>
            <a:pPr algn="ctr"/>
            <a:r>
              <a:rPr lang="en-US" altLang="ja-JP" sz="1500" b="1" u="sng" dirty="0">
                <a:latin typeface="メイリオ" panose="020B0604030504040204" pitchFamily="50" charset="-128"/>
                <a:ea typeface="メイリオ" panose="020B0604030504040204" pitchFamily="50" charset="-128"/>
                <a:cs typeface="メイリオ" panose="020B0604030504040204" pitchFamily="50" charset="-128"/>
              </a:rPr>
              <a:t>171.8</a:t>
            </a:r>
            <a:endParaRPr lang="en-US" altLang="ja-JP" sz="1300" b="1" u="sng"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9" name="テキスト ボックス 68">
            <a:extLst>
              <a:ext uri="{FF2B5EF4-FFF2-40B4-BE49-F238E27FC236}">
                <a16:creationId xmlns:a16="http://schemas.microsoft.com/office/drawing/2014/main" id="{BC5376CD-96CD-4CD6-BD10-EB5E34A82922}"/>
              </a:ext>
            </a:extLst>
          </p:cNvPr>
          <p:cNvSpPr txBox="1"/>
          <p:nvPr/>
        </p:nvSpPr>
        <p:spPr>
          <a:xfrm>
            <a:off x="936340" y="3160451"/>
            <a:ext cx="588732" cy="200055"/>
          </a:xfrm>
          <a:prstGeom prst="rect">
            <a:avLst/>
          </a:prstGeom>
          <a:solidFill>
            <a:schemeClr val="bg1">
              <a:alpha val="70000"/>
            </a:schemeClr>
          </a:solidFill>
        </p:spPr>
        <p:txBody>
          <a:bodyPr wrap="square" lIns="0" tIns="0" rIns="0" bIns="0" rtlCol="0">
            <a:spAutoFit/>
          </a:bodyPr>
          <a:lstStyle/>
          <a:p>
            <a:pPr algn="ctr"/>
            <a:r>
              <a:rPr lang="en-US" altLang="ja-JP" sz="1300" dirty="0">
                <a:latin typeface="メイリオ" panose="020B0604030504040204" pitchFamily="50" charset="-128"/>
                <a:ea typeface="メイリオ" panose="020B0604030504040204" pitchFamily="50" charset="-128"/>
                <a:cs typeface="メイリオ" panose="020B0604030504040204" pitchFamily="50" charset="-128"/>
              </a:rPr>
              <a:t>241.9</a:t>
            </a:r>
          </a:p>
        </p:txBody>
      </p:sp>
      <p:sp>
        <p:nvSpPr>
          <p:cNvPr id="70" name="テキスト ボックス 69">
            <a:extLst>
              <a:ext uri="{FF2B5EF4-FFF2-40B4-BE49-F238E27FC236}">
                <a16:creationId xmlns:a16="http://schemas.microsoft.com/office/drawing/2014/main" id="{526302D8-266E-4E6E-9D83-D91A6E65B907}"/>
              </a:ext>
            </a:extLst>
          </p:cNvPr>
          <p:cNvSpPr txBox="1"/>
          <p:nvPr/>
        </p:nvSpPr>
        <p:spPr>
          <a:xfrm>
            <a:off x="1595469" y="3030154"/>
            <a:ext cx="588732" cy="200055"/>
          </a:xfrm>
          <a:prstGeom prst="rect">
            <a:avLst/>
          </a:prstGeom>
          <a:solidFill>
            <a:schemeClr val="bg1">
              <a:alpha val="70000"/>
            </a:schemeClr>
          </a:solidFill>
        </p:spPr>
        <p:txBody>
          <a:bodyPr wrap="square" lIns="0" tIns="0" rIns="0" bIns="0" rtlCol="0">
            <a:spAutoFit/>
          </a:bodyPr>
          <a:lstStyle/>
          <a:p>
            <a:pPr algn="ctr"/>
            <a:r>
              <a:rPr lang="en-US" altLang="ja-JP" sz="1300" dirty="0">
                <a:latin typeface="メイリオ" panose="020B0604030504040204" pitchFamily="50" charset="-128"/>
                <a:ea typeface="メイリオ" panose="020B0604030504040204" pitchFamily="50" charset="-128"/>
                <a:cs typeface="メイリオ" panose="020B0604030504040204" pitchFamily="50" charset="-128"/>
              </a:rPr>
              <a:t>267.7</a:t>
            </a:r>
          </a:p>
        </p:txBody>
      </p:sp>
      <p:sp>
        <p:nvSpPr>
          <p:cNvPr id="71" name="テキスト ボックス 70">
            <a:extLst>
              <a:ext uri="{FF2B5EF4-FFF2-40B4-BE49-F238E27FC236}">
                <a16:creationId xmlns:a16="http://schemas.microsoft.com/office/drawing/2014/main" id="{8569FF6E-E8E7-4D62-AA52-7A1F076D4938}"/>
              </a:ext>
            </a:extLst>
          </p:cNvPr>
          <p:cNvSpPr txBox="1"/>
          <p:nvPr/>
        </p:nvSpPr>
        <p:spPr>
          <a:xfrm>
            <a:off x="2258249" y="2942715"/>
            <a:ext cx="588732" cy="200055"/>
          </a:xfrm>
          <a:prstGeom prst="rect">
            <a:avLst/>
          </a:prstGeom>
          <a:solidFill>
            <a:schemeClr val="bg1">
              <a:alpha val="70000"/>
            </a:schemeClr>
          </a:solidFill>
        </p:spPr>
        <p:txBody>
          <a:bodyPr wrap="square" lIns="0" tIns="0" rIns="0" bIns="0" rtlCol="0">
            <a:spAutoFit/>
          </a:bodyPr>
          <a:lstStyle/>
          <a:p>
            <a:pPr algn="ctr"/>
            <a:r>
              <a:rPr lang="en-US" altLang="ja-JP" sz="1300" dirty="0">
                <a:latin typeface="メイリオ" panose="020B0604030504040204" pitchFamily="50" charset="-128"/>
                <a:ea typeface="メイリオ" panose="020B0604030504040204" pitchFamily="50" charset="-128"/>
                <a:cs typeface="メイリオ" panose="020B0604030504040204" pitchFamily="50" charset="-128"/>
              </a:rPr>
              <a:t>279.6</a:t>
            </a:r>
          </a:p>
        </p:txBody>
      </p:sp>
      <p:sp>
        <p:nvSpPr>
          <p:cNvPr id="72" name="テキスト ボックス 71">
            <a:extLst>
              <a:ext uri="{FF2B5EF4-FFF2-40B4-BE49-F238E27FC236}">
                <a16:creationId xmlns:a16="http://schemas.microsoft.com/office/drawing/2014/main" id="{DD6FFEC0-A6EB-45C6-8571-46960EC35ADD}"/>
              </a:ext>
            </a:extLst>
          </p:cNvPr>
          <p:cNvSpPr txBox="1"/>
          <p:nvPr/>
        </p:nvSpPr>
        <p:spPr>
          <a:xfrm>
            <a:off x="2943669" y="2883960"/>
            <a:ext cx="588732" cy="200055"/>
          </a:xfrm>
          <a:prstGeom prst="rect">
            <a:avLst/>
          </a:prstGeom>
          <a:solidFill>
            <a:schemeClr val="bg1">
              <a:alpha val="70000"/>
            </a:schemeClr>
          </a:solidFill>
        </p:spPr>
        <p:txBody>
          <a:bodyPr wrap="square" lIns="0" tIns="0" rIns="0" bIns="0" rtlCol="0">
            <a:spAutoFit/>
          </a:bodyPr>
          <a:lstStyle/>
          <a:p>
            <a:pPr algn="ctr"/>
            <a:r>
              <a:rPr lang="en-US" altLang="ja-JP" sz="1300" dirty="0">
                <a:latin typeface="メイリオ" panose="020B0604030504040204" pitchFamily="50" charset="-128"/>
                <a:ea typeface="メイリオ" panose="020B0604030504040204" pitchFamily="50" charset="-128"/>
                <a:cs typeface="メイリオ" panose="020B0604030504040204" pitchFamily="50" charset="-128"/>
              </a:rPr>
              <a:t>290.5</a:t>
            </a:r>
          </a:p>
        </p:txBody>
      </p:sp>
      <p:sp>
        <p:nvSpPr>
          <p:cNvPr id="73" name="テキスト ボックス 72">
            <a:extLst>
              <a:ext uri="{FF2B5EF4-FFF2-40B4-BE49-F238E27FC236}">
                <a16:creationId xmlns:a16="http://schemas.microsoft.com/office/drawing/2014/main" id="{9B2BC110-BBE0-4409-903E-B3386B81297D}"/>
              </a:ext>
            </a:extLst>
          </p:cNvPr>
          <p:cNvSpPr txBox="1"/>
          <p:nvPr/>
        </p:nvSpPr>
        <p:spPr>
          <a:xfrm>
            <a:off x="3611516" y="2799035"/>
            <a:ext cx="588732" cy="200055"/>
          </a:xfrm>
          <a:prstGeom prst="rect">
            <a:avLst/>
          </a:prstGeom>
          <a:solidFill>
            <a:schemeClr val="bg1">
              <a:alpha val="70000"/>
            </a:schemeClr>
          </a:solidFill>
        </p:spPr>
        <p:txBody>
          <a:bodyPr wrap="square" lIns="0" tIns="0" rIns="0" bIns="0" rtlCol="0">
            <a:spAutoFit/>
          </a:bodyPr>
          <a:lstStyle/>
          <a:p>
            <a:pPr algn="ctr"/>
            <a:r>
              <a:rPr lang="en-US" altLang="ja-JP" sz="1300" dirty="0">
                <a:latin typeface="メイリオ" panose="020B0604030504040204" pitchFamily="50" charset="-128"/>
                <a:ea typeface="メイリオ" panose="020B0604030504040204" pitchFamily="50" charset="-128"/>
                <a:cs typeface="メイリオ" panose="020B0604030504040204" pitchFamily="50" charset="-128"/>
              </a:rPr>
              <a:t>304.2</a:t>
            </a:r>
          </a:p>
        </p:txBody>
      </p:sp>
      <p:sp>
        <p:nvSpPr>
          <p:cNvPr id="74" name="テキスト ボックス 73">
            <a:extLst>
              <a:ext uri="{FF2B5EF4-FFF2-40B4-BE49-F238E27FC236}">
                <a16:creationId xmlns:a16="http://schemas.microsoft.com/office/drawing/2014/main" id="{318C0A26-B68F-4544-8AA8-9B2BBDB23BDE}"/>
              </a:ext>
            </a:extLst>
          </p:cNvPr>
          <p:cNvSpPr txBox="1"/>
          <p:nvPr/>
        </p:nvSpPr>
        <p:spPr>
          <a:xfrm>
            <a:off x="4186443" y="2602070"/>
            <a:ext cx="771113" cy="230832"/>
          </a:xfrm>
          <a:prstGeom prst="rect">
            <a:avLst/>
          </a:prstGeom>
          <a:solidFill>
            <a:schemeClr val="bg1">
              <a:alpha val="70000"/>
            </a:schemeClr>
          </a:solidFill>
        </p:spPr>
        <p:txBody>
          <a:bodyPr wrap="square" lIns="0" tIns="0" rIns="0" bIns="0" rtlCol="0">
            <a:spAutoFit/>
          </a:bodyPr>
          <a:lstStyle/>
          <a:p>
            <a:pPr algn="ctr"/>
            <a:r>
              <a:rPr lang="en-US" altLang="ja-JP" sz="1500" b="1" u="sng" dirty="0">
                <a:latin typeface="メイリオ" panose="020B0604030504040204" pitchFamily="50" charset="-128"/>
                <a:ea typeface="メイリオ" panose="020B0604030504040204" pitchFamily="50" charset="-128"/>
                <a:cs typeface="メイリオ" panose="020B0604030504040204" pitchFamily="50" charset="-128"/>
              </a:rPr>
              <a:t>323</a:t>
            </a:r>
            <a:r>
              <a:rPr lang="en-US" altLang="ja-JP" sz="1300" b="1" u="sng" dirty="0">
                <a:latin typeface="メイリオ" panose="020B0604030504040204" pitchFamily="50" charset="-128"/>
                <a:ea typeface="メイリオ" panose="020B0604030504040204" pitchFamily="50" charset="-128"/>
                <a:cs typeface="メイリオ" panose="020B0604030504040204" pitchFamily="50" charset="-128"/>
              </a:rPr>
              <a:t>.4</a:t>
            </a:r>
          </a:p>
        </p:txBody>
      </p:sp>
      <p:sp>
        <p:nvSpPr>
          <p:cNvPr id="75" name="テキスト ボックス 74">
            <a:extLst>
              <a:ext uri="{FF2B5EF4-FFF2-40B4-BE49-F238E27FC236}">
                <a16:creationId xmlns:a16="http://schemas.microsoft.com/office/drawing/2014/main" id="{1FAB10A4-B797-4B10-BF54-5E288F58F6C3}"/>
              </a:ext>
            </a:extLst>
          </p:cNvPr>
          <p:cNvSpPr txBox="1"/>
          <p:nvPr/>
        </p:nvSpPr>
        <p:spPr>
          <a:xfrm>
            <a:off x="1160596" y="2395852"/>
            <a:ext cx="140220" cy="132144"/>
          </a:xfrm>
          <a:prstGeom prst="rect">
            <a:avLst/>
          </a:prstGeom>
          <a:solidFill>
            <a:schemeClr val="bg1">
              <a:lumMod val="65000"/>
              <a:alpha val="70000"/>
            </a:schemeClr>
          </a:solidFill>
          <a:ln>
            <a:solidFill>
              <a:schemeClr val="tx1">
                <a:lumMod val="65000"/>
                <a:lumOff val="35000"/>
              </a:schemeClr>
            </a:solidFill>
          </a:ln>
        </p:spPr>
        <p:txBody>
          <a:bodyPr wrap="square" lIns="0" tIns="0" rIns="0" bIns="0" rtlCol="0">
            <a:spAutoFit/>
          </a:bodyPr>
          <a:lstStyle/>
          <a:p>
            <a:pPr algn="ctr"/>
            <a:endParaRPr lang="en-US" altLang="ja-JP" sz="13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6" name="テキスト ボックス 75">
            <a:extLst>
              <a:ext uri="{FF2B5EF4-FFF2-40B4-BE49-F238E27FC236}">
                <a16:creationId xmlns:a16="http://schemas.microsoft.com/office/drawing/2014/main" id="{F6B13B3A-C07C-4C3A-AE3F-C5ACF08D675A}"/>
              </a:ext>
            </a:extLst>
          </p:cNvPr>
          <p:cNvSpPr txBox="1"/>
          <p:nvPr/>
        </p:nvSpPr>
        <p:spPr>
          <a:xfrm>
            <a:off x="1160596" y="2570881"/>
            <a:ext cx="140220" cy="132144"/>
          </a:xfrm>
          <a:prstGeom prst="rect">
            <a:avLst/>
          </a:prstGeom>
          <a:noFill/>
          <a:ln w="6350">
            <a:solidFill>
              <a:schemeClr val="tx1">
                <a:lumMod val="65000"/>
                <a:lumOff val="35000"/>
              </a:schemeClr>
            </a:solidFill>
          </a:ln>
        </p:spPr>
        <p:txBody>
          <a:bodyPr wrap="square" lIns="0" tIns="0" rIns="0" bIns="0" rtlCol="0">
            <a:spAutoFit/>
          </a:bodyPr>
          <a:lstStyle/>
          <a:p>
            <a:pPr algn="ctr"/>
            <a:endParaRPr lang="en-US" altLang="ja-JP" sz="13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7" name="テキスト ボックス 76">
            <a:extLst>
              <a:ext uri="{FF2B5EF4-FFF2-40B4-BE49-F238E27FC236}">
                <a16:creationId xmlns:a16="http://schemas.microsoft.com/office/drawing/2014/main" id="{576AED8A-0DE1-4C43-A78B-AAA4C8B6F3F1}"/>
              </a:ext>
            </a:extLst>
          </p:cNvPr>
          <p:cNvSpPr txBox="1"/>
          <p:nvPr/>
        </p:nvSpPr>
        <p:spPr>
          <a:xfrm>
            <a:off x="1296406" y="2390804"/>
            <a:ext cx="771113" cy="169277"/>
          </a:xfrm>
          <a:prstGeom prst="rect">
            <a:avLst/>
          </a:prstGeom>
          <a:noFill/>
          <a:ln w="6350">
            <a:noFill/>
          </a:ln>
        </p:spPr>
        <p:txBody>
          <a:bodyPr wrap="square" lIns="0" tIns="0" rIns="0" bIns="0" rtlCol="0">
            <a:spAutoFit/>
          </a:bodyPr>
          <a:lstStyle/>
          <a:p>
            <a:pPr algn="ct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65-74</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歳</a:t>
            </a:r>
            <a:endParaRPr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8" name="テキスト ボックス 77">
            <a:extLst>
              <a:ext uri="{FF2B5EF4-FFF2-40B4-BE49-F238E27FC236}">
                <a16:creationId xmlns:a16="http://schemas.microsoft.com/office/drawing/2014/main" id="{45079434-2846-49A2-987D-170CA5E95405}"/>
              </a:ext>
            </a:extLst>
          </p:cNvPr>
          <p:cNvSpPr txBox="1"/>
          <p:nvPr/>
        </p:nvSpPr>
        <p:spPr>
          <a:xfrm>
            <a:off x="1315456" y="2562770"/>
            <a:ext cx="771113" cy="169277"/>
          </a:xfrm>
          <a:prstGeom prst="rect">
            <a:avLst/>
          </a:prstGeom>
          <a:noFill/>
          <a:ln w="6350">
            <a:noFill/>
          </a:ln>
        </p:spPr>
        <p:txBody>
          <a:bodyPr wrap="square" lIns="0" tIns="0" rIns="0" bIns="0" rtlCol="0">
            <a:spAutoFit/>
          </a:bodyPr>
          <a:lstStyle/>
          <a:p>
            <a:pPr algn="ct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75</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歳以上</a:t>
            </a:r>
            <a:endParaRPr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9" name="テキスト ボックス 78">
            <a:extLst>
              <a:ext uri="{FF2B5EF4-FFF2-40B4-BE49-F238E27FC236}">
                <a16:creationId xmlns:a16="http://schemas.microsoft.com/office/drawing/2014/main" id="{D2F6379B-55FB-4D2F-917F-EC1A3F48D57B}"/>
              </a:ext>
            </a:extLst>
          </p:cNvPr>
          <p:cNvSpPr txBox="1"/>
          <p:nvPr/>
        </p:nvSpPr>
        <p:spPr>
          <a:xfrm>
            <a:off x="2552615" y="1791226"/>
            <a:ext cx="3697248" cy="338554"/>
          </a:xfrm>
          <a:prstGeom prst="rect">
            <a:avLst/>
          </a:prstGeom>
          <a:noFill/>
        </p:spPr>
        <p:txBody>
          <a:bodyPr wrap="square" rtlCol="0">
            <a:spAutoFit/>
          </a:bodyPr>
          <a:lstStyle/>
          <a:p>
            <a:pPr algn="ct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千葉市の高齢者人口見通し</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0" name="テキスト ボックス 79">
            <a:extLst>
              <a:ext uri="{FF2B5EF4-FFF2-40B4-BE49-F238E27FC236}">
                <a16:creationId xmlns:a16="http://schemas.microsoft.com/office/drawing/2014/main" id="{BE370B45-E67E-4854-9FEF-080713A2A7F1}"/>
              </a:ext>
            </a:extLst>
          </p:cNvPr>
          <p:cNvSpPr txBox="1"/>
          <p:nvPr/>
        </p:nvSpPr>
        <p:spPr>
          <a:xfrm>
            <a:off x="6900757" y="5491597"/>
            <a:ext cx="1398173" cy="261610"/>
          </a:xfrm>
          <a:prstGeom prst="rect">
            <a:avLst/>
          </a:prstGeom>
          <a:noFill/>
        </p:spPr>
        <p:txBody>
          <a:bodyPr wrap="square" rtlCol="0">
            <a:spAutoFit/>
          </a:bodyPr>
          <a:lstStyle/>
          <a:p>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資料：千葉市作成</a:t>
            </a:r>
            <a:endParaRPr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1" name="フリーフォーム: 図形 80">
            <a:extLst>
              <a:ext uri="{FF2B5EF4-FFF2-40B4-BE49-F238E27FC236}">
                <a16:creationId xmlns:a16="http://schemas.microsoft.com/office/drawing/2014/main" id="{E336761E-80CB-49C2-BB43-588127838A70}"/>
              </a:ext>
            </a:extLst>
          </p:cNvPr>
          <p:cNvSpPr/>
          <p:nvPr/>
        </p:nvSpPr>
        <p:spPr>
          <a:xfrm rot="307306" flipV="1">
            <a:off x="1835372" y="2331060"/>
            <a:ext cx="2687929" cy="714348"/>
          </a:xfrm>
          <a:custGeom>
            <a:avLst/>
            <a:gdLst>
              <a:gd name="connsiteX0" fmla="*/ 0 w 1381125"/>
              <a:gd name="connsiteY0" fmla="*/ 48576 h 553401"/>
              <a:gd name="connsiteX1" fmla="*/ 685800 w 1381125"/>
              <a:gd name="connsiteY1" fmla="*/ 48576 h 553401"/>
              <a:gd name="connsiteX2" fmla="*/ 1381125 w 1381125"/>
              <a:gd name="connsiteY2" fmla="*/ 553401 h 553401"/>
              <a:gd name="connsiteX0" fmla="*/ 0 w 1381125"/>
              <a:gd name="connsiteY0" fmla="*/ 29159 h 533984"/>
              <a:gd name="connsiteX1" fmla="*/ 847725 w 1381125"/>
              <a:gd name="connsiteY1" fmla="*/ 67259 h 533984"/>
              <a:gd name="connsiteX2" fmla="*/ 1381125 w 1381125"/>
              <a:gd name="connsiteY2" fmla="*/ 533984 h 533984"/>
              <a:gd name="connsiteX0" fmla="*/ 0 w 1381125"/>
              <a:gd name="connsiteY0" fmla="*/ 29159 h 533984"/>
              <a:gd name="connsiteX1" fmla="*/ 809625 w 1381125"/>
              <a:gd name="connsiteY1" fmla="*/ 67259 h 533984"/>
              <a:gd name="connsiteX2" fmla="*/ 1381125 w 1381125"/>
              <a:gd name="connsiteY2" fmla="*/ 533984 h 533984"/>
              <a:gd name="connsiteX0" fmla="*/ 0 w 1390650"/>
              <a:gd name="connsiteY0" fmla="*/ 28660 h 523960"/>
              <a:gd name="connsiteX1" fmla="*/ 809625 w 1390650"/>
              <a:gd name="connsiteY1" fmla="*/ 66760 h 523960"/>
              <a:gd name="connsiteX2" fmla="*/ 1390650 w 1390650"/>
              <a:gd name="connsiteY2" fmla="*/ 523960 h 523960"/>
              <a:gd name="connsiteX0" fmla="*/ 0 w 1401320"/>
              <a:gd name="connsiteY0" fmla="*/ 28660 h 503285"/>
              <a:gd name="connsiteX1" fmla="*/ 809625 w 1401320"/>
              <a:gd name="connsiteY1" fmla="*/ 66760 h 503285"/>
              <a:gd name="connsiteX2" fmla="*/ 1401320 w 1401320"/>
              <a:gd name="connsiteY2" fmla="*/ 503285 h 503285"/>
              <a:gd name="connsiteX0" fmla="*/ 0 w 1401320"/>
              <a:gd name="connsiteY0" fmla="*/ 28660 h 503285"/>
              <a:gd name="connsiteX1" fmla="*/ 809625 w 1401320"/>
              <a:gd name="connsiteY1" fmla="*/ 66760 h 503285"/>
              <a:gd name="connsiteX2" fmla="*/ 1401320 w 1401320"/>
              <a:gd name="connsiteY2" fmla="*/ 503285 h 503285"/>
              <a:gd name="connsiteX0" fmla="*/ 0 w 1401320"/>
              <a:gd name="connsiteY0" fmla="*/ 8270 h 482895"/>
              <a:gd name="connsiteX1" fmla="*/ 727655 w 1401320"/>
              <a:gd name="connsiteY1" fmla="*/ 176764 h 482895"/>
              <a:gd name="connsiteX2" fmla="*/ 1401320 w 1401320"/>
              <a:gd name="connsiteY2" fmla="*/ 482895 h 482895"/>
              <a:gd name="connsiteX0" fmla="*/ 0 w 1401320"/>
              <a:gd name="connsiteY0" fmla="*/ 8270 h 482895"/>
              <a:gd name="connsiteX1" fmla="*/ 727655 w 1401320"/>
              <a:gd name="connsiteY1" fmla="*/ 176764 h 482895"/>
              <a:gd name="connsiteX2" fmla="*/ 1401320 w 1401320"/>
              <a:gd name="connsiteY2" fmla="*/ 482895 h 482895"/>
              <a:gd name="connsiteX0" fmla="*/ 0 w 1401320"/>
              <a:gd name="connsiteY0" fmla="*/ 4573 h 479198"/>
              <a:gd name="connsiteX1" fmla="*/ 727655 w 1401320"/>
              <a:gd name="connsiteY1" fmla="*/ 173067 h 479198"/>
              <a:gd name="connsiteX2" fmla="*/ 1401320 w 1401320"/>
              <a:gd name="connsiteY2" fmla="*/ 479198 h 479198"/>
              <a:gd name="connsiteX0" fmla="*/ 0 w 1401320"/>
              <a:gd name="connsiteY0" fmla="*/ 2983 h 586727"/>
              <a:gd name="connsiteX1" fmla="*/ 429961 w 1401320"/>
              <a:gd name="connsiteY1" fmla="*/ 325835 h 586727"/>
              <a:gd name="connsiteX2" fmla="*/ 1401320 w 1401320"/>
              <a:gd name="connsiteY2" fmla="*/ 477608 h 586727"/>
              <a:gd name="connsiteX0" fmla="*/ 0 w 1401320"/>
              <a:gd name="connsiteY0" fmla="*/ 9171 h 592915"/>
              <a:gd name="connsiteX1" fmla="*/ 429961 w 1401320"/>
              <a:gd name="connsiteY1" fmla="*/ 332023 h 592915"/>
              <a:gd name="connsiteX2" fmla="*/ 1401320 w 1401320"/>
              <a:gd name="connsiteY2" fmla="*/ 483796 h 592915"/>
              <a:gd name="connsiteX0" fmla="*/ 0 w 1401320"/>
              <a:gd name="connsiteY0" fmla="*/ 9171 h 483796"/>
              <a:gd name="connsiteX1" fmla="*/ 429961 w 1401320"/>
              <a:gd name="connsiteY1" fmla="*/ 332023 h 483796"/>
              <a:gd name="connsiteX2" fmla="*/ 1401320 w 1401320"/>
              <a:gd name="connsiteY2" fmla="*/ 483796 h 483796"/>
              <a:gd name="connsiteX0" fmla="*/ 0 w 1401320"/>
              <a:gd name="connsiteY0" fmla="*/ 0 h 474625"/>
              <a:gd name="connsiteX1" fmla="*/ 1401320 w 1401320"/>
              <a:gd name="connsiteY1" fmla="*/ 474625 h 474625"/>
            </a:gdLst>
            <a:ahLst/>
            <a:cxnLst>
              <a:cxn ang="0">
                <a:pos x="connsiteX0" y="connsiteY0"/>
              </a:cxn>
              <a:cxn ang="0">
                <a:pos x="connsiteX1" y="connsiteY1"/>
              </a:cxn>
            </a:cxnLst>
            <a:rect l="l" t="t" r="r" b="b"/>
            <a:pathLst>
              <a:path w="1401320" h="474625">
                <a:moveTo>
                  <a:pt x="0" y="0"/>
                </a:moveTo>
                <a:lnTo>
                  <a:pt x="1401320" y="474625"/>
                </a:lnTo>
              </a:path>
            </a:pathLst>
          </a:custGeom>
          <a:noFill/>
          <a:ln w="76200">
            <a:solidFill>
              <a:schemeClr val="tx2"/>
            </a:solidFill>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52" name="テキスト ボックス 51">
            <a:extLst>
              <a:ext uri="{FF2B5EF4-FFF2-40B4-BE49-F238E27FC236}">
                <a16:creationId xmlns:a16="http://schemas.microsoft.com/office/drawing/2014/main" id="{CFCA871C-7189-4C88-BC57-9FC3E1A4D57F}"/>
              </a:ext>
            </a:extLst>
          </p:cNvPr>
          <p:cNvSpPr txBox="1"/>
          <p:nvPr/>
        </p:nvSpPr>
        <p:spPr>
          <a:xfrm>
            <a:off x="4852989" y="4472550"/>
            <a:ext cx="588732" cy="200055"/>
          </a:xfrm>
          <a:prstGeom prst="rect">
            <a:avLst/>
          </a:prstGeom>
          <a:solidFill>
            <a:schemeClr val="bg1">
              <a:alpha val="70000"/>
            </a:schemeClr>
          </a:solidFill>
        </p:spPr>
        <p:txBody>
          <a:bodyPr wrap="square" lIns="0" tIns="0" rIns="0" bIns="0" rtlCol="0">
            <a:spAutoFit/>
          </a:bodyPr>
          <a:lstStyle/>
          <a:p>
            <a:pPr algn="ctr"/>
            <a:r>
              <a:rPr lang="en-US" altLang="ja-JP" sz="1300" dirty="0">
                <a:latin typeface="メイリオ" panose="020B0604030504040204" pitchFamily="50" charset="-128"/>
                <a:ea typeface="メイリオ" panose="020B0604030504040204" pitchFamily="50" charset="-128"/>
                <a:cs typeface="メイリオ" panose="020B0604030504040204" pitchFamily="50" charset="-128"/>
              </a:rPr>
              <a:t>142.1</a:t>
            </a:r>
          </a:p>
        </p:txBody>
      </p:sp>
      <p:sp>
        <p:nvSpPr>
          <p:cNvPr id="53" name="テキスト ボックス 52">
            <a:extLst>
              <a:ext uri="{FF2B5EF4-FFF2-40B4-BE49-F238E27FC236}">
                <a16:creationId xmlns:a16="http://schemas.microsoft.com/office/drawing/2014/main" id="{2C315E17-04EB-4AD0-8CA2-CE81D60CE3FB}"/>
              </a:ext>
            </a:extLst>
          </p:cNvPr>
          <p:cNvSpPr txBox="1"/>
          <p:nvPr/>
        </p:nvSpPr>
        <p:spPr>
          <a:xfrm>
            <a:off x="5547320" y="4584782"/>
            <a:ext cx="588732" cy="200055"/>
          </a:xfrm>
          <a:prstGeom prst="rect">
            <a:avLst/>
          </a:prstGeom>
          <a:solidFill>
            <a:schemeClr val="bg1">
              <a:alpha val="70000"/>
            </a:schemeClr>
          </a:solidFill>
        </p:spPr>
        <p:txBody>
          <a:bodyPr wrap="square" lIns="0" tIns="0" rIns="0" bIns="0" rtlCol="0">
            <a:spAutoFit/>
          </a:bodyPr>
          <a:lstStyle/>
          <a:p>
            <a:pPr algn="ctr"/>
            <a:r>
              <a:rPr lang="en-US" altLang="ja-JP" sz="1300" dirty="0">
                <a:latin typeface="メイリオ" panose="020B0604030504040204" pitchFamily="50" charset="-128"/>
                <a:ea typeface="メイリオ" panose="020B0604030504040204" pitchFamily="50" charset="-128"/>
                <a:cs typeface="メイリオ" panose="020B0604030504040204" pitchFamily="50" charset="-128"/>
              </a:rPr>
              <a:t>117.0</a:t>
            </a:r>
          </a:p>
        </p:txBody>
      </p:sp>
      <p:sp>
        <p:nvSpPr>
          <p:cNvPr id="54" name="テキスト ボックス 53">
            <a:extLst>
              <a:ext uri="{FF2B5EF4-FFF2-40B4-BE49-F238E27FC236}">
                <a16:creationId xmlns:a16="http://schemas.microsoft.com/office/drawing/2014/main" id="{6E663221-C1D5-4215-B514-E9CF36F7424F}"/>
              </a:ext>
            </a:extLst>
          </p:cNvPr>
          <p:cNvSpPr txBox="1"/>
          <p:nvPr/>
        </p:nvSpPr>
        <p:spPr>
          <a:xfrm>
            <a:off x="6167573" y="4646415"/>
            <a:ext cx="588732" cy="200055"/>
          </a:xfrm>
          <a:prstGeom prst="rect">
            <a:avLst/>
          </a:prstGeom>
          <a:solidFill>
            <a:schemeClr val="bg1">
              <a:alpha val="70000"/>
            </a:schemeClr>
          </a:solidFill>
        </p:spPr>
        <p:txBody>
          <a:bodyPr wrap="square" lIns="0" tIns="0" rIns="0" bIns="0" rtlCol="0">
            <a:spAutoFit/>
          </a:bodyPr>
          <a:lstStyle/>
          <a:p>
            <a:pPr algn="ctr"/>
            <a:r>
              <a:rPr lang="en-US" altLang="ja-JP" sz="1300" dirty="0">
                <a:latin typeface="メイリオ" panose="020B0604030504040204" pitchFamily="50" charset="-128"/>
                <a:ea typeface="メイリオ" panose="020B0604030504040204" pitchFamily="50" charset="-128"/>
                <a:cs typeface="メイリオ" panose="020B0604030504040204" pitchFamily="50" charset="-128"/>
              </a:rPr>
              <a:t>101.4</a:t>
            </a:r>
          </a:p>
        </p:txBody>
      </p:sp>
      <p:sp>
        <p:nvSpPr>
          <p:cNvPr id="55" name="テキスト ボックス 54">
            <a:extLst>
              <a:ext uri="{FF2B5EF4-FFF2-40B4-BE49-F238E27FC236}">
                <a16:creationId xmlns:a16="http://schemas.microsoft.com/office/drawing/2014/main" id="{80F6F4AE-1554-4AFD-9C4D-B0F3A4D36BF9}"/>
              </a:ext>
            </a:extLst>
          </p:cNvPr>
          <p:cNvSpPr txBox="1"/>
          <p:nvPr/>
        </p:nvSpPr>
        <p:spPr>
          <a:xfrm>
            <a:off x="6865969" y="4659525"/>
            <a:ext cx="588732" cy="200055"/>
          </a:xfrm>
          <a:prstGeom prst="rect">
            <a:avLst/>
          </a:prstGeom>
          <a:solidFill>
            <a:schemeClr val="bg1">
              <a:alpha val="70000"/>
            </a:schemeClr>
          </a:solidFill>
        </p:spPr>
        <p:txBody>
          <a:bodyPr wrap="square" lIns="0" tIns="0" rIns="0" bIns="0" rtlCol="0">
            <a:spAutoFit/>
          </a:bodyPr>
          <a:lstStyle/>
          <a:p>
            <a:pPr algn="ctr"/>
            <a:r>
              <a:rPr lang="en-US" altLang="ja-JP" sz="1300" dirty="0">
                <a:latin typeface="メイリオ" panose="020B0604030504040204" pitchFamily="50" charset="-128"/>
                <a:ea typeface="メイリオ" panose="020B0604030504040204" pitchFamily="50" charset="-128"/>
                <a:cs typeface="メイリオ" panose="020B0604030504040204" pitchFamily="50" charset="-128"/>
              </a:rPr>
              <a:t>94.4</a:t>
            </a:r>
          </a:p>
        </p:txBody>
      </p:sp>
      <p:sp>
        <p:nvSpPr>
          <p:cNvPr id="56" name="テキスト ボックス 55">
            <a:extLst>
              <a:ext uri="{FF2B5EF4-FFF2-40B4-BE49-F238E27FC236}">
                <a16:creationId xmlns:a16="http://schemas.microsoft.com/office/drawing/2014/main" id="{D31EA35E-40BC-42F1-9A68-C6EE14F41CDA}"/>
              </a:ext>
            </a:extLst>
          </p:cNvPr>
          <p:cNvSpPr txBox="1"/>
          <p:nvPr/>
        </p:nvSpPr>
        <p:spPr>
          <a:xfrm>
            <a:off x="7520957" y="4675757"/>
            <a:ext cx="588732" cy="200055"/>
          </a:xfrm>
          <a:prstGeom prst="rect">
            <a:avLst/>
          </a:prstGeom>
          <a:solidFill>
            <a:schemeClr val="bg1">
              <a:alpha val="70000"/>
            </a:schemeClr>
          </a:solidFill>
        </p:spPr>
        <p:txBody>
          <a:bodyPr wrap="square" lIns="0" tIns="0" rIns="0" bIns="0" rtlCol="0">
            <a:spAutoFit/>
          </a:bodyPr>
          <a:lstStyle/>
          <a:p>
            <a:pPr algn="ctr"/>
            <a:r>
              <a:rPr lang="en-US" altLang="ja-JP" sz="1300" dirty="0">
                <a:latin typeface="メイリオ" panose="020B0604030504040204" pitchFamily="50" charset="-128"/>
                <a:ea typeface="メイリオ" panose="020B0604030504040204" pitchFamily="50" charset="-128"/>
                <a:cs typeface="メイリオ" panose="020B0604030504040204" pitchFamily="50" charset="-128"/>
              </a:rPr>
              <a:t>96.6</a:t>
            </a:r>
          </a:p>
        </p:txBody>
      </p:sp>
      <p:sp>
        <p:nvSpPr>
          <p:cNvPr id="57" name="テキスト ボックス 56">
            <a:extLst>
              <a:ext uri="{FF2B5EF4-FFF2-40B4-BE49-F238E27FC236}">
                <a16:creationId xmlns:a16="http://schemas.microsoft.com/office/drawing/2014/main" id="{DA888FCE-83C7-450E-8A64-ACA6DF11C6EE}"/>
              </a:ext>
            </a:extLst>
          </p:cNvPr>
          <p:cNvSpPr txBox="1"/>
          <p:nvPr/>
        </p:nvSpPr>
        <p:spPr>
          <a:xfrm>
            <a:off x="4913466" y="3350215"/>
            <a:ext cx="588732" cy="200055"/>
          </a:xfrm>
          <a:prstGeom prst="rect">
            <a:avLst/>
          </a:prstGeom>
          <a:solidFill>
            <a:schemeClr val="bg1">
              <a:alpha val="70000"/>
            </a:schemeClr>
          </a:solidFill>
        </p:spPr>
        <p:txBody>
          <a:bodyPr wrap="square" lIns="0" tIns="0" rIns="0" bIns="0" rtlCol="0">
            <a:spAutoFit/>
          </a:bodyPr>
          <a:lstStyle/>
          <a:p>
            <a:pPr algn="ctr"/>
            <a:r>
              <a:rPr lang="en-US" altLang="ja-JP" sz="1300" dirty="0">
                <a:latin typeface="メイリオ" panose="020B0604030504040204" pitchFamily="50" charset="-128"/>
                <a:ea typeface="メイリオ" panose="020B0604030504040204" pitchFamily="50" charset="-128"/>
                <a:cs typeface="メイリオ" panose="020B0604030504040204" pitchFamily="50" charset="-128"/>
              </a:rPr>
              <a:t>189.1</a:t>
            </a:r>
          </a:p>
        </p:txBody>
      </p:sp>
      <p:sp>
        <p:nvSpPr>
          <p:cNvPr id="82" name="テキスト ボックス 81">
            <a:extLst>
              <a:ext uri="{FF2B5EF4-FFF2-40B4-BE49-F238E27FC236}">
                <a16:creationId xmlns:a16="http://schemas.microsoft.com/office/drawing/2014/main" id="{06078CCC-6D45-414A-9EA6-BE82661E6275}"/>
              </a:ext>
            </a:extLst>
          </p:cNvPr>
          <p:cNvSpPr txBox="1"/>
          <p:nvPr/>
        </p:nvSpPr>
        <p:spPr>
          <a:xfrm>
            <a:off x="4935540" y="2591623"/>
            <a:ext cx="588732" cy="200055"/>
          </a:xfrm>
          <a:prstGeom prst="rect">
            <a:avLst/>
          </a:prstGeom>
          <a:solidFill>
            <a:schemeClr val="bg1">
              <a:alpha val="70000"/>
            </a:schemeClr>
          </a:solidFill>
        </p:spPr>
        <p:txBody>
          <a:bodyPr wrap="square" lIns="0" tIns="0" rIns="0" bIns="0" rtlCol="0">
            <a:spAutoFit/>
          </a:bodyPr>
          <a:lstStyle/>
          <a:p>
            <a:pPr algn="ctr"/>
            <a:r>
              <a:rPr lang="en-US" altLang="ja-JP" sz="1300" dirty="0">
                <a:latin typeface="メイリオ" panose="020B0604030504040204" pitchFamily="50" charset="-128"/>
                <a:ea typeface="メイリオ" panose="020B0604030504040204" pitchFamily="50" charset="-128"/>
                <a:cs typeface="メイリオ" panose="020B0604030504040204" pitchFamily="50" charset="-128"/>
              </a:rPr>
              <a:t>331.2</a:t>
            </a:r>
          </a:p>
        </p:txBody>
      </p:sp>
      <p:sp>
        <p:nvSpPr>
          <p:cNvPr id="83" name="テキスト ボックス 82">
            <a:extLst>
              <a:ext uri="{FF2B5EF4-FFF2-40B4-BE49-F238E27FC236}">
                <a16:creationId xmlns:a16="http://schemas.microsoft.com/office/drawing/2014/main" id="{55BF2F44-9BA4-4179-B3E6-0752799D7A2F}"/>
              </a:ext>
            </a:extLst>
          </p:cNvPr>
          <p:cNvSpPr txBox="1"/>
          <p:nvPr/>
        </p:nvSpPr>
        <p:spPr>
          <a:xfrm>
            <a:off x="5528424" y="3311213"/>
            <a:ext cx="588732" cy="200055"/>
          </a:xfrm>
          <a:prstGeom prst="rect">
            <a:avLst/>
          </a:prstGeom>
          <a:solidFill>
            <a:schemeClr val="bg1">
              <a:alpha val="70000"/>
            </a:schemeClr>
          </a:solidFill>
        </p:spPr>
        <p:txBody>
          <a:bodyPr wrap="square" lIns="0" tIns="0" rIns="0" bIns="0" rtlCol="0">
            <a:spAutoFit/>
          </a:bodyPr>
          <a:lstStyle/>
          <a:p>
            <a:pPr algn="ctr"/>
            <a:r>
              <a:rPr lang="en-US" altLang="ja-JP" sz="1300" dirty="0">
                <a:latin typeface="メイリオ" panose="020B0604030504040204" pitchFamily="50" charset="-128"/>
                <a:ea typeface="メイリオ" panose="020B0604030504040204" pitchFamily="50" charset="-128"/>
                <a:cs typeface="メイリオ" panose="020B0604030504040204" pitchFamily="50" charset="-128"/>
              </a:rPr>
              <a:t>216.3</a:t>
            </a:r>
          </a:p>
        </p:txBody>
      </p:sp>
      <p:sp>
        <p:nvSpPr>
          <p:cNvPr id="84" name="テキスト ボックス 83">
            <a:extLst>
              <a:ext uri="{FF2B5EF4-FFF2-40B4-BE49-F238E27FC236}">
                <a16:creationId xmlns:a16="http://schemas.microsoft.com/office/drawing/2014/main" id="{340FA285-9A22-4991-B3BF-8EB196021868}"/>
              </a:ext>
            </a:extLst>
          </p:cNvPr>
          <p:cNvSpPr txBox="1"/>
          <p:nvPr/>
        </p:nvSpPr>
        <p:spPr>
          <a:xfrm>
            <a:off x="5537192" y="2564090"/>
            <a:ext cx="664564" cy="200055"/>
          </a:xfrm>
          <a:prstGeom prst="rect">
            <a:avLst/>
          </a:prstGeom>
          <a:solidFill>
            <a:schemeClr val="bg1">
              <a:alpha val="70000"/>
            </a:schemeClr>
          </a:solidFill>
        </p:spPr>
        <p:txBody>
          <a:bodyPr wrap="square" lIns="0" tIns="0" rIns="0" bIns="0" rtlCol="0">
            <a:spAutoFit/>
          </a:bodyPr>
          <a:lstStyle/>
          <a:p>
            <a:pPr algn="ctr"/>
            <a:r>
              <a:rPr lang="en-US" altLang="ja-JP" sz="1300" dirty="0">
                <a:latin typeface="メイリオ" panose="020B0604030504040204" pitchFamily="50" charset="-128"/>
                <a:ea typeface="メイリオ" panose="020B0604030504040204" pitchFamily="50" charset="-128"/>
              </a:rPr>
              <a:t>333.3</a:t>
            </a:r>
          </a:p>
        </p:txBody>
      </p:sp>
      <p:sp>
        <p:nvSpPr>
          <p:cNvPr id="85" name="テキスト ボックス 84">
            <a:extLst>
              <a:ext uri="{FF2B5EF4-FFF2-40B4-BE49-F238E27FC236}">
                <a16:creationId xmlns:a16="http://schemas.microsoft.com/office/drawing/2014/main" id="{020C97D8-2AA6-4956-BDBF-753A177FFFF1}"/>
              </a:ext>
            </a:extLst>
          </p:cNvPr>
          <p:cNvSpPr txBox="1"/>
          <p:nvPr/>
        </p:nvSpPr>
        <p:spPr>
          <a:xfrm>
            <a:off x="6144035" y="3397426"/>
            <a:ext cx="588732" cy="200055"/>
          </a:xfrm>
          <a:prstGeom prst="rect">
            <a:avLst/>
          </a:prstGeom>
          <a:solidFill>
            <a:schemeClr val="bg1">
              <a:alpha val="70000"/>
            </a:schemeClr>
          </a:solidFill>
        </p:spPr>
        <p:txBody>
          <a:bodyPr wrap="square" lIns="0" tIns="0" rIns="0" bIns="0" rtlCol="0">
            <a:spAutoFit/>
          </a:bodyPr>
          <a:lstStyle/>
          <a:p>
            <a:pPr algn="ctr"/>
            <a:r>
              <a:rPr lang="en-US" altLang="ja-JP" sz="1300" dirty="0">
                <a:latin typeface="メイリオ" panose="020B0604030504040204" pitchFamily="50" charset="-128"/>
                <a:ea typeface="メイリオ" panose="020B0604030504040204" pitchFamily="50" charset="-128"/>
                <a:cs typeface="メイリオ" panose="020B0604030504040204" pitchFamily="50" charset="-128"/>
              </a:rPr>
              <a:t>223.1</a:t>
            </a:r>
          </a:p>
        </p:txBody>
      </p:sp>
      <p:sp>
        <p:nvSpPr>
          <p:cNvPr id="86" name="テキスト ボックス 85">
            <a:extLst>
              <a:ext uri="{FF2B5EF4-FFF2-40B4-BE49-F238E27FC236}">
                <a16:creationId xmlns:a16="http://schemas.microsoft.com/office/drawing/2014/main" id="{2972C18C-4C7F-48F1-A1A0-E292F9C21384}"/>
              </a:ext>
            </a:extLst>
          </p:cNvPr>
          <p:cNvSpPr txBox="1"/>
          <p:nvPr/>
        </p:nvSpPr>
        <p:spPr>
          <a:xfrm>
            <a:off x="6236749" y="2664917"/>
            <a:ext cx="588732" cy="200055"/>
          </a:xfrm>
          <a:prstGeom prst="rect">
            <a:avLst/>
          </a:prstGeom>
          <a:solidFill>
            <a:schemeClr val="bg1">
              <a:alpha val="70000"/>
            </a:schemeClr>
          </a:solidFill>
        </p:spPr>
        <p:txBody>
          <a:bodyPr wrap="square" lIns="0" tIns="0" rIns="0" bIns="0" rtlCol="0">
            <a:spAutoFit/>
          </a:bodyPr>
          <a:lstStyle/>
          <a:p>
            <a:pPr algn="ctr"/>
            <a:r>
              <a:rPr lang="en-US" altLang="ja-JP" sz="1300" dirty="0">
                <a:latin typeface="メイリオ" panose="020B0604030504040204" pitchFamily="50" charset="-128"/>
                <a:ea typeface="メイリオ" panose="020B0604030504040204" pitchFamily="50" charset="-128"/>
                <a:cs typeface="メイリオ" panose="020B0604030504040204" pitchFamily="50" charset="-128"/>
              </a:rPr>
              <a:t>324.5</a:t>
            </a:r>
          </a:p>
        </p:txBody>
      </p:sp>
      <p:sp>
        <p:nvSpPr>
          <p:cNvPr id="87" name="テキスト ボックス 86">
            <a:extLst>
              <a:ext uri="{FF2B5EF4-FFF2-40B4-BE49-F238E27FC236}">
                <a16:creationId xmlns:a16="http://schemas.microsoft.com/office/drawing/2014/main" id="{D972FCD9-503A-410A-9715-2A3DEB16961A}"/>
              </a:ext>
            </a:extLst>
          </p:cNvPr>
          <p:cNvSpPr txBox="1"/>
          <p:nvPr/>
        </p:nvSpPr>
        <p:spPr>
          <a:xfrm>
            <a:off x="6879980" y="3525499"/>
            <a:ext cx="588732" cy="200055"/>
          </a:xfrm>
          <a:prstGeom prst="rect">
            <a:avLst/>
          </a:prstGeom>
          <a:solidFill>
            <a:schemeClr val="bg1">
              <a:alpha val="70000"/>
            </a:schemeClr>
          </a:solidFill>
        </p:spPr>
        <p:txBody>
          <a:bodyPr wrap="square" lIns="0" tIns="0" rIns="0" bIns="0" rtlCol="0">
            <a:spAutoFit/>
          </a:bodyPr>
          <a:lstStyle/>
          <a:p>
            <a:pPr algn="ctr"/>
            <a:r>
              <a:rPr lang="en-US" altLang="ja-JP" sz="1300" dirty="0">
                <a:latin typeface="メイリオ" panose="020B0604030504040204" pitchFamily="50" charset="-128"/>
                <a:ea typeface="メイリオ" panose="020B0604030504040204" pitchFamily="50" charset="-128"/>
                <a:cs typeface="メイリオ" panose="020B0604030504040204" pitchFamily="50" charset="-128"/>
              </a:rPr>
              <a:t>211.6</a:t>
            </a:r>
          </a:p>
        </p:txBody>
      </p:sp>
      <p:sp>
        <p:nvSpPr>
          <p:cNvPr id="88" name="テキスト ボックス 87">
            <a:extLst>
              <a:ext uri="{FF2B5EF4-FFF2-40B4-BE49-F238E27FC236}">
                <a16:creationId xmlns:a16="http://schemas.microsoft.com/office/drawing/2014/main" id="{CE0C1528-F82A-440C-ADAC-0F3160D0E35F}"/>
              </a:ext>
            </a:extLst>
          </p:cNvPr>
          <p:cNvSpPr txBox="1"/>
          <p:nvPr/>
        </p:nvSpPr>
        <p:spPr>
          <a:xfrm>
            <a:off x="6895468" y="2792742"/>
            <a:ext cx="588732" cy="200055"/>
          </a:xfrm>
          <a:prstGeom prst="rect">
            <a:avLst/>
          </a:prstGeom>
          <a:solidFill>
            <a:schemeClr val="bg1">
              <a:alpha val="70000"/>
            </a:schemeClr>
          </a:solidFill>
        </p:spPr>
        <p:txBody>
          <a:bodyPr wrap="square" lIns="0" tIns="0" rIns="0" bIns="0" rtlCol="0">
            <a:spAutoFit/>
          </a:bodyPr>
          <a:lstStyle/>
          <a:p>
            <a:pPr algn="ctr"/>
            <a:r>
              <a:rPr lang="en-US" altLang="ja-JP" sz="1300" dirty="0">
                <a:latin typeface="メイリオ" panose="020B0604030504040204" pitchFamily="50" charset="-128"/>
                <a:ea typeface="メイリオ" panose="020B0604030504040204" pitchFamily="50" charset="-128"/>
                <a:cs typeface="メイリオ" panose="020B0604030504040204" pitchFamily="50" charset="-128"/>
              </a:rPr>
              <a:t>306.0</a:t>
            </a:r>
          </a:p>
        </p:txBody>
      </p:sp>
      <p:sp>
        <p:nvSpPr>
          <p:cNvPr id="89" name="テキスト ボックス 88">
            <a:extLst>
              <a:ext uri="{FF2B5EF4-FFF2-40B4-BE49-F238E27FC236}">
                <a16:creationId xmlns:a16="http://schemas.microsoft.com/office/drawing/2014/main" id="{6BE0DFCF-8E46-443F-8551-51A171BF5970}"/>
              </a:ext>
            </a:extLst>
          </p:cNvPr>
          <p:cNvSpPr txBox="1"/>
          <p:nvPr/>
        </p:nvSpPr>
        <p:spPr>
          <a:xfrm>
            <a:off x="7541205" y="3640316"/>
            <a:ext cx="588732" cy="200055"/>
          </a:xfrm>
          <a:prstGeom prst="rect">
            <a:avLst/>
          </a:prstGeom>
          <a:solidFill>
            <a:schemeClr val="bg1">
              <a:alpha val="70000"/>
            </a:schemeClr>
          </a:solidFill>
        </p:spPr>
        <p:txBody>
          <a:bodyPr wrap="square" lIns="0" tIns="0" rIns="0" bIns="0" rtlCol="0">
            <a:spAutoFit/>
          </a:bodyPr>
          <a:lstStyle/>
          <a:p>
            <a:pPr algn="ctr"/>
            <a:r>
              <a:rPr lang="en-US" altLang="ja-JP" sz="1300" dirty="0">
                <a:latin typeface="メイリオ" panose="020B0604030504040204" pitchFamily="50" charset="-128"/>
                <a:ea typeface="メイリオ" panose="020B0604030504040204" pitchFamily="50" charset="-128"/>
                <a:cs typeface="メイリオ" panose="020B0604030504040204" pitchFamily="50" charset="-128"/>
              </a:rPr>
              <a:t>191.1</a:t>
            </a:r>
          </a:p>
        </p:txBody>
      </p:sp>
      <p:sp>
        <p:nvSpPr>
          <p:cNvPr id="90" name="テキスト ボックス 89">
            <a:extLst>
              <a:ext uri="{FF2B5EF4-FFF2-40B4-BE49-F238E27FC236}">
                <a16:creationId xmlns:a16="http://schemas.microsoft.com/office/drawing/2014/main" id="{4FBDF444-B641-44C5-AEEC-46654B7BB4F3}"/>
              </a:ext>
            </a:extLst>
          </p:cNvPr>
          <p:cNvSpPr txBox="1"/>
          <p:nvPr/>
        </p:nvSpPr>
        <p:spPr>
          <a:xfrm>
            <a:off x="7551880" y="2892770"/>
            <a:ext cx="588732" cy="200055"/>
          </a:xfrm>
          <a:prstGeom prst="rect">
            <a:avLst/>
          </a:prstGeom>
          <a:solidFill>
            <a:schemeClr val="bg1">
              <a:alpha val="70000"/>
            </a:schemeClr>
          </a:solidFill>
        </p:spPr>
        <p:txBody>
          <a:bodyPr wrap="square" lIns="0" tIns="0" rIns="0" bIns="0" rtlCol="0">
            <a:spAutoFit/>
          </a:bodyPr>
          <a:lstStyle/>
          <a:p>
            <a:pPr algn="ctr"/>
            <a:r>
              <a:rPr lang="en-US" altLang="ja-JP" sz="1300" dirty="0">
                <a:latin typeface="メイリオ" panose="020B0604030504040204" pitchFamily="50" charset="-128"/>
                <a:ea typeface="メイリオ" panose="020B0604030504040204" pitchFamily="50" charset="-128"/>
                <a:cs typeface="メイリオ" panose="020B0604030504040204" pitchFamily="50" charset="-128"/>
              </a:rPr>
              <a:t>287.7</a:t>
            </a:r>
          </a:p>
        </p:txBody>
      </p:sp>
      <p:sp>
        <p:nvSpPr>
          <p:cNvPr id="95" name="テキスト ボックス 94">
            <a:extLst>
              <a:ext uri="{FF2B5EF4-FFF2-40B4-BE49-F238E27FC236}">
                <a16:creationId xmlns:a16="http://schemas.microsoft.com/office/drawing/2014/main" id="{EAC2A379-3565-4B57-BC1E-33AA73D7B96C}"/>
              </a:ext>
            </a:extLst>
          </p:cNvPr>
          <p:cNvSpPr txBox="1"/>
          <p:nvPr/>
        </p:nvSpPr>
        <p:spPr>
          <a:xfrm>
            <a:off x="359532" y="1960503"/>
            <a:ext cx="761317" cy="200055"/>
          </a:xfrm>
          <a:prstGeom prst="rect">
            <a:avLst/>
          </a:prstGeom>
          <a:solidFill>
            <a:schemeClr val="bg1">
              <a:alpha val="70000"/>
            </a:schemeClr>
          </a:solidFill>
        </p:spPr>
        <p:txBody>
          <a:bodyPr wrap="square" lIns="0" tIns="0" rIns="0" bIns="0" rtlCol="0">
            <a:spAutoFit/>
          </a:bodyPr>
          <a:lstStyle/>
          <a:p>
            <a:pPr algn="ctr"/>
            <a:r>
              <a:rPr lang="ja-JP" altLang="en-US" sz="1300" dirty="0">
                <a:latin typeface="メイリオ" panose="020B0604030504040204" pitchFamily="50" charset="-128"/>
                <a:ea typeface="メイリオ" panose="020B0604030504040204" pitchFamily="50" charset="-128"/>
                <a:cs typeface="メイリオ" panose="020B0604030504040204" pitchFamily="50" charset="-128"/>
              </a:rPr>
              <a:t>（千人）</a:t>
            </a:r>
            <a:endParaRPr lang="en-US" altLang="ja-JP" sz="13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8075026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45" name="正方形/長方形 44">
            <a:extLst>
              <a:ext uri="{FF2B5EF4-FFF2-40B4-BE49-F238E27FC236}">
                <a16:creationId xmlns:a16="http://schemas.microsoft.com/office/drawing/2014/main" id="{D259F52A-FF8B-4C14-8881-06272E9D8950}"/>
              </a:ext>
            </a:extLst>
          </p:cNvPr>
          <p:cNvSpPr/>
          <p:nvPr/>
        </p:nvSpPr>
        <p:spPr>
          <a:xfrm>
            <a:off x="-14830" y="1026"/>
            <a:ext cx="7259026" cy="576000"/>
          </a:xfrm>
          <a:prstGeom prst="rect">
            <a:avLst/>
          </a:prstGeom>
          <a:gradFill flip="none" rotWithShape="1">
            <a:gsLst>
              <a:gs pos="0">
                <a:schemeClr val="tx2">
                  <a:lumMod val="50000"/>
                </a:schemeClr>
              </a:gs>
              <a:gs pos="64000">
                <a:schemeClr val="accent1">
                  <a:tint val="44500"/>
                  <a:satMod val="16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6" name="タイトル 1">
            <a:extLst>
              <a:ext uri="{FF2B5EF4-FFF2-40B4-BE49-F238E27FC236}">
                <a16:creationId xmlns:a16="http://schemas.microsoft.com/office/drawing/2014/main" id="{9065B368-F01D-4D5F-93D7-9D4F5CF0ABDC}"/>
              </a:ext>
            </a:extLst>
          </p:cNvPr>
          <p:cNvSpPr txBox="1">
            <a:spLocks/>
          </p:cNvSpPr>
          <p:nvPr/>
        </p:nvSpPr>
        <p:spPr>
          <a:xfrm>
            <a:off x="6968" y="-53424"/>
            <a:ext cx="7373344" cy="60121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800" i="1" dirty="0">
                <a:solidFill>
                  <a:schemeClr val="bg1"/>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cs typeface="メイリオ" panose="020B0604030504040204" pitchFamily="50" charset="-128"/>
              </a:rPr>
              <a:t>2040</a:t>
            </a:r>
            <a:r>
              <a:rPr lang="ja-JP" altLang="en-US" sz="2800" i="1" dirty="0">
                <a:solidFill>
                  <a:schemeClr val="bg1"/>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cs typeface="メイリオ" panose="020B0604030504040204" pitchFamily="50" charset="-128"/>
              </a:rPr>
              <a:t>年を展望した社会変化</a:t>
            </a:r>
            <a:r>
              <a:rPr lang="ja-JP" altLang="en-US" sz="2800" i="1" dirty="0">
                <a:solidFill>
                  <a:schemeClr val="bg1"/>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a:t>
            </a:r>
            <a:r>
              <a:rPr lang="ja-JP" altLang="en-US" sz="2400" i="1" dirty="0">
                <a:solidFill>
                  <a:schemeClr val="bg1"/>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年少者人口</a:t>
            </a:r>
            <a:r>
              <a:rPr lang="ja-JP" altLang="en-US" sz="2800" i="1" dirty="0">
                <a:solidFill>
                  <a:schemeClr val="bg1"/>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a:t>
            </a:r>
          </a:p>
        </p:txBody>
      </p:sp>
      <p:grpSp>
        <p:nvGrpSpPr>
          <p:cNvPr id="47" name="グループ化 46">
            <a:extLst>
              <a:ext uri="{FF2B5EF4-FFF2-40B4-BE49-F238E27FC236}">
                <a16:creationId xmlns:a16="http://schemas.microsoft.com/office/drawing/2014/main" id="{CDFC8EF9-DF0C-494D-91A8-BB2F79E2144E}"/>
              </a:ext>
            </a:extLst>
          </p:cNvPr>
          <p:cNvGrpSpPr/>
          <p:nvPr/>
        </p:nvGrpSpPr>
        <p:grpSpPr>
          <a:xfrm>
            <a:off x="7056276" y="43993"/>
            <a:ext cx="2016224" cy="499433"/>
            <a:chOff x="7056276" y="43993"/>
            <a:chExt cx="2016224" cy="499433"/>
          </a:xfrm>
        </p:grpSpPr>
        <p:pic>
          <p:nvPicPr>
            <p:cNvPr id="48" name="図 47">
              <a:extLst>
                <a:ext uri="{FF2B5EF4-FFF2-40B4-BE49-F238E27FC236}">
                  <a16:creationId xmlns:a16="http://schemas.microsoft.com/office/drawing/2014/main" id="{E29D7AB2-0520-42C0-B81D-37EFC3BFE98F}"/>
                </a:ext>
              </a:extLst>
            </p:cNvPr>
            <p:cNvPicPr preferRelativeResize="0">
              <a:picLocks noChangeAspect="1"/>
            </p:cNvPicPr>
            <p:nvPr/>
          </p:nvPicPr>
          <p:blipFill>
            <a:blip r:embed="rId2"/>
            <a:stretch>
              <a:fillRect/>
            </a:stretch>
          </p:blipFill>
          <p:spPr>
            <a:xfrm>
              <a:off x="7056276" y="47830"/>
              <a:ext cx="485349" cy="495596"/>
            </a:xfrm>
            <a:prstGeom prst="rect">
              <a:avLst/>
            </a:prstGeom>
          </p:spPr>
        </p:pic>
        <p:pic>
          <p:nvPicPr>
            <p:cNvPr id="49" name="図 48">
              <a:extLst>
                <a:ext uri="{FF2B5EF4-FFF2-40B4-BE49-F238E27FC236}">
                  <a16:creationId xmlns:a16="http://schemas.microsoft.com/office/drawing/2014/main" id="{1E2E12F0-787D-4EFD-A207-DC43A3C8DF7B}"/>
                </a:ext>
              </a:extLst>
            </p:cNvPr>
            <p:cNvPicPr>
              <a:picLocks noChangeAspect="1"/>
            </p:cNvPicPr>
            <p:nvPr/>
          </p:nvPicPr>
          <p:blipFill>
            <a:blip r:embed="rId3"/>
            <a:stretch>
              <a:fillRect/>
            </a:stretch>
          </p:blipFill>
          <p:spPr>
            <a:xfrm>
              <a:off x="7524328" y="381005"/>
              <a:ext cx="925501" cy="129193"/>
            </a:xfrm>
            <a:prstGeom prst="rect">
              <a:avLst/>
            </a:prstGeom>
          </p:spPr>
        </p:pic>
        <p:pic>
          <p:nvPicPr>
            <p:cNvPr id="50" name="図 49">
              <a:extLst>
                <a:ext uri="{FF2B5EF4-FFF2-40B4-BE49-F238E27FC236}">
                  <a16:creationId xmlns:a16="http://schemas.microsoft.com/office/drawing/2014/main" id="{CCC91CAA-CB43-46D4-9AA7-010020256F56}"/>
                </a:ext>
              </a:extLst>
            </p:cNvPr>
            <p:cNvPicPr preferRelativeResize="0">
              <a:picLocks noChangeAspect="1"/>
            </p:cNvPicPr>
            <p:nvPr/>
          </p:nvPicPr>
          <p:blipFill>
            <a:blip r:embed="rId4"/>
            <a:stretch>
              <a:fillRect/>
            </a:stretch>
          </p:blipFill>
          <p:spPr>
            <a:xfrm>
              <a:off x="7560332" y="89450"/>
              <a:ext cx="893321" cy="276732"/>
            </a:xfrm>
            <a:prstGeom prst="rect">
              <a:avLst/>
            </a:prstGeom>
          </p:spPr>
        </p:pic>
        <p:pic>
          <p:nvPicPr>
            <p:cNvPr id="51" name="図 50">
              <a:extLst>
                <a:ext uri="{FF2B5EF4-FFF2-40B4-BE49-F238E27FC236}">
                  <a16:creationId xmlns:a16="http://schemas.microsoft.com/office/drawing/2014/main" id="{F42F3AB2-A02C-48CC-A2C6-7CF2B9810096}"/>
                </a:ext>
              </a:extLst>
            </p:cNvPr>
            <p:cNvPicPr>
              <a:picLocks noChangeAspect="1"/>
            </p:cNvPicPr>
            <p:nvPr/>
          </p:nvPicPr>
          <p:blipFill>
            <a:blip r:embed="rId5"/>
            <a:stretch>
              <a:fillRect/>
            </a:stretch>
          </p:blipFill>
          <p:spPr>
            <a:xfrm>
              <a:off x="8496436" y="43993"/>
              <a:ext cx="576064" cy="499433"/>
            </a:xfrm>
            <a:prstGeom prst="rect">
              <a:avLst/>
            </a:prstGeom>
          </p:spPr>
        </p:pic>
      </p:grpSp>
      <p:sp>
        <p:nvSpPr>
          <p:cNvPr id="2" name="スライド番号プレースホルダー 1">
            <a:extLst>
              <a:ext uri="{FF2B5EF4-FFF2-40B4-BE49-F238E27FC236}">
                <a16:creationId xmlns:a16="http://schemas.microsoft.com/office/drawing/2014/main" id="{7B874462-87A0-46E3-AF90-CBCB8709AF10}"/>
              </a:ext>
            </a:extLst>
          </p:cNvPr>
          <p:cNvSpPr>
            <a:spLocks noGrp="1"/>
          </p:cNvSpPr>
          <p:nvPr>
            <p:ph type="sldNum" sz="quarter" idx="12"/>
          </p:nvPr>
        </p:nvSpPr>
        <p:spPr/>
        <p:txBody>
          <a:bodyPr/>
          <a:lstStyle/>
          <a:p>
            <a:fld id="{ABBF78F6-40F7-42CC-B691-F10E30E15BA0}" type="slidenum">
              <a:rPr kumimoji="1" lang="ja-JP" altLang="en-US" smtClean="0"/>
              <a:pPr/>
              <a:t>17</a:t>
            </a:fld>
            <a:endParaRPr kumimoji="1" lang="ja-JP" altLang="en-US" dirty="0"/>
          </a:p>
        </p:txBody>
      </p:sp>
      <p:sp>
        <p:nvSpPr>
          <p:cNvPr id="26" name="Rectangle 83">
            <a:extLst>
              <a:ext uri="{FF2B5EF4-FFF2-40B4-BE49-F238E27FC236}">
                <a16:creationId xmlns:a16="http://schemas.microsoft.com/office/drawing/2014/main" id="{834DDDCD-B516-4AEE-BAEA-06589B39B5CA}"/>
              </a:ext>
            </a:extLst>
          </p:cNvPr>
          <p:cNvSpPr>
            <a:spLocks noChangeArrowheads="1"/>
          </p:cNvSpPr>
          <p:nvPr/>
        </p:nvSpPr>
        <p:spPr bwMode="auto">
          <a:xfrm>
            <a:off x="251520" y="692696"/>
            <a:ext cx="8712968" cy="688569"/>
          </a:xfrm>
          <a:prstGeom prst="rect">
            <a:avLst/>
          </a:prstGeom>
          <a:solidFill>
            <a:srgbClr val="CCFF99"/>
          </a:solidFill>
          <a:ln w="12700">
            <a:noFill/>
            <a:miter lim="800000"/>
            <a:headEnd/>
            <a:tailEnd/>
          </a:ln>
          <a:effectLst/>
          <a:extLst/>
        </p:spPr>
        <p:txBody>
          <a:bodyPr lIns="198000" tIns="190800"/>
          <a:lstStyle>
            <a:lvl1pPr eaLnBrk="0" hangingPunct="0">
              <a:tabLst>
                <a:tab pos="4187825" algn="l"/>
              </a:tabLst>
              <a:defRPr kumimoji="1" sz="2400">
                <a:solidFill>
                  <a:schemeClr val="tx1"/>
                </a:solidFill>
                <a:latin typeface="Times New Roman" pitchFamily="18" charset="0"/>
                <a:ea typeface="ＭＳ Ｐゴシック" charset="-128"/>
              </a:defRPr>
            </a:lvl1pPr>
            <a:lvl2pPr marL="742950" indent="-285750" eaLnBrk="0" hangingPunct="0">
              <a:tabLst>
                <a:tab pos="4187825" algn="l"/>
              </a:tabLst>
              <a:defRPr kumimoji="1" sz="2400">
                <a:solidFill>
                  <a:schemeClr val="tx1"/>
                </a:solidFill>
                <a:latin typeface="Times New Roman" pitchFamily="18" charset="0"/>
                <a:ea typeface="ＭＳ Ｐゴシック" charset="-128"/>
              </a:defRPr>
            </a:lvl2pPr>
            <a:lvl3pPr marL="1143000" indent="-228600" eaLnBrk="0" hangingPunct="0">
              <a:tabLst>
                <a:tab pos="4187825" algn="l"/>
              </a:tabLst>
              <a:defRPr kumimoji="1" sz="2400">
                <a:solidFill>
                  <a:schemeClr val="tx1"/>
                </a:solidFill>
                <a:latin typeface="Times New Roman" pitchFamily="18" charset="0"/>
                <a:ea typeface="ＭＳ Ｐゴシック" charset="-128"/>
              </a:defRPr>
            </a:lvl3pPr>
            <a:lvl4pPr marL="1600200" indent="-228600" eaLnBrk="0" hangingPunct="0">
              <a:tabLst>
                <a:tab pos="4187825" algn="l"/>
              </a:tabLst>
              <a:defRPr kumimoji="1" sz="2400">
                <a:solidFill>
                  <a:schemeClr val="tx1"/>
                </a:solidFill>
                <a:latin typeface="Times New Roman" pitchFamily="18" charset="0"/>
                <a:ea typeface="ＭＳ Ｐゴシック" charset="-128"/>
              </a:defRPr>
            </a:lvl4pPr>
            <a:lvl5pPr marL="2057400" indent="-228600" eaLnBrk="0" hangingPunct="0">
              <a:tabLst>
                <a:tab pos="4187825" algn="l"/>
              </a:tabLst>
              <a:defRPr kumimoji="1" sz="24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9pPr>
          </a:lstStyle>
          <a:p>
            <a:pPr algn="l" eaLnBrk="1" hangingPunct="1">
              <a:lnSpc>
                <a:spcPts val="500"/>
              </a:lnSpc>
              <a:spcBef>
                <a:spcPct val="80000"/>
              </a:spcBef>
              <a:defRPr/>
            </a:pP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7" name="タイトル 1">
            <a:extLst>
              <a:ext uri="{FF2B5EF4-FFF2-40B4-BE49-F238E27FC236}">
                <a16:creationId xmlns:a16="http://schemas.microsoft.com/office/drawing/2014/main" id="{EFD95336-2CC9-489B-B556-C44A5DC25950}"/>
              </a:ext>
            </a:extLst>
          </p:cNvPr>
          <p:cNvSpPr txBox="1">
            <a:spLocks/>
          </p:cNvSpPr>
          <p:nvPr/>
        </p:nvSpPr>
        <p:spPr>
          <a:xfrm>
            <a:off x="388428" y="681821"/>
            <a:ext cx="8537270" cy="740439"/>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285750" indent="-285750" algn="l">
              <a:lnSpc>
                <a:spcPts val="2400"/>
              </a:lnSpc>
              <a:buFont typeface="Wingdings" panose="05000000000000000000" pitchFamily="2" charset="2"/>
              <a:buChar char="Ø"/>
            </a:pP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15</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歳未満人口は継続的に減少し、</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2040</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年は</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2020</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年比▲</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17.3</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千人（▲</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15.4%</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lgn="l">
              <a:lnSpc>
                <a:spcPts val="2400"/>
              </a:lnSpc>
              <a:buFont typeface="Wingdings" panose="05000000000000000000" pitchFamily="2" charset="2"/>
              <a:buChar char="Ø"/>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次世代を担う人材の先細り　→　国や地域の魅力・活力の低下</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8" name="タイトル 1">
            <a:extLst>
              <a:ext uri="{FF2B5EF4-FFF2-40B4-BE49-F238E27FC236}">
                <a16:creationId xmlns:a16="http://schemas.microsoft.com/office/drawing/2014/main" id="{3C9A514C-ED28-4F29-8E41-6CDC6CCE672C}"/>
              </a:ext>
            </a:extLst>
          </p:cNvPr>
          <p:cNvSpPr txBox="1">
            <a:spLocks/>
          </p:cNvSpPr>
          <p:nvPr/>
        </p:nvSpPr>
        <p:spPr>
          <a:xfrm>
            <a:off x="1097615" y="5370710"/>
            <a:ext cx="7557071" cy="115605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285750" indent="-285750" algn="l">
              <a:lnSpc>
                <a:spcPts val="2400"/>
              </a:lnSpc>
              <a:buFont typeface="Wingdings" panose="05000000000000000000" pitchFamily="2" charset="2"/>
              <a:buChar char="ü"/>
            </a:pP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lgn="l">
              <a:lnSpc>
                <a:spcPts val="2400"/>
              </a:lnSpc>
              <a:buFont typeface="Wingdings" panose="05000000000000000000" pitchFamily="2" charset="2"/>
              <a:buChar char="ü"/>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安心して出産・子育てできる環境の充実</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lgn="l">
              <a:lnSpc>
                <a:spcPts val="2400"/>
              </a:lnSpc>
              <a:buFont typeface="Wingdings" panose="05000000000000000000" pitchFamily="2" charset="2"/>
              <a:buChar char="ü"/>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デジタル技術の進展、価値観の多様化する社会で活躍するために必要な</a:t>
            </a:r>
            <a:b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b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能力（非認知能力やデータサイエンス力など）の育成</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8" name="グラフ 7">
            <a:extLst>
              <a:ext uri="{FF2B5EF4-FFF2-40B4-BE49-F238E27FC236}">
                <a16:creationId xmlns:a16="http://schemas.microsoft.com/office/drawing/2014/main" id="{FC4640DA-939F-403B-9113-50E68E473D03}"/>
              </a:ext>
            </a:extLst>
          </p:cNvPr>
          <p:cNvGraphicFramePr/>
          <p:nvPr>
            <p:extLst>
              <p:ext uri="{D42A27DB-BD31-4B8C-83A1-F6EECF244321}">
                <p14:modId xmlns:p14="http://schemas.microsoft.com/office/powerpoint/2010/main" val="495840870"/>
              </p:ext>
            </p:extLst>
          </p:nvPr>
        </p:nvGraphicFramePr>
        <p:xfrm>
          <a:off x="458266" y="2192995"/>
          <a:ext cx="8227468" cy="2928193"/>
        </p:xfrm>
        <a:graphic>
          <a:graphicData uri="http://schemas.openxmlformats.org/drawingml/2006/chart">
            <c:chart xmlns:c="http://schemas.openxmlformats.org/drawingml/2006/chart" xmlns:r="http://schemas.openxmlformats.org/officeDocument/2006/relationships" r:id="rId6"/>
          </a:graphicData>
        </a:graphic>
      </p:graphicFrame>
      <p:sp>
        <p:nvSpPr>
          <p:cNvPr id="78" name="テキスト ボックス 77">
            <a:extLst>
              <a:ext uri="{FF2B5EF4-FFF2-40B4-BE49-F238E27FC236}">
                <a16:creationId xmlns:a16="http://schemas.microsoft.com/office/drawing/2014/main" id="{97DDD488-0877-47E4-BF35-A4C427A369FC}"/>
              </a:ext>
            </a:extLst>
          </p:cNvPr>
          <p:cNvSpPr txBox="1"/>
          <p:nvPr/>
        </p:nvSpPr>
        <p:spPr>
          <a:xfrm>
            <a:off x="977160" y="2461722"/>
            <a:ext cx="665848" cy="200055"/>
          </a:xfrm>
          <a:prstGeom prst="rect">
            <a:avLst/>
          </a:prstGeom>
          <a:solidFill>
            <a:schemeClr val="bg1">
              <a:alpha val="70000"/>
            </a:schemeClr>
          </a:solidFill>
        </p:spPr>
        <p:txBody>
          <a:bodyPr wrap="square" lIns="0" tIns="0" rIns="0" bIns="0" rtlCol="0">
            <a:spAutoFit/>
          </a:bodyPr>
          <a:lstStyle/>
          <a:p>
            <a:pPr algn="ctr"/>
            <a:r>
              <a:rPr lang="en-US" altLang="ja-JP" sz="1300" dirty="0">
                <a:latin typeface="メイリオ" panose="020B0604030504040204" pitchFamily="50" charset="-128"/>
                <a:ea typeface="メイリオ" panose="020B0604030504040204" pitchFamily="50" charset="-128"/>
                <a:cs typeface="メイリオ" panose="020B0604030504040204" pitchFamily="50" charset="-128"/>
              </a:rPr>
              <a:t>123.8</a:t>
            </a:r>
          </a:p>
        </p:txBody>
      </p:sp>
      <p:sp>
        <p:nvSpPr>
          <p:cNvPr id="79" name="テキスト ボックス 78">
            <a:extLst>
              <a:ext uri="{FF2B5EF4-FFF2-40B4-BE49-F238E27FC236}">
                <a16:creationId xmlns:a16="http://schemas.microsoft.com/office/drawing/2014/main" id="{499FC58F-8062-4D21-85CF-CE61BAFCBC1A}"/>
              </a:ext>
            </a:extLst>
          </p:cNvPr>
          <p:cNvSpPr txBox="1"/>
          <p:nvPr/>
        </p:nvSpPr>
        <p:spPr>
          <a:xfrm>
            <a:off x="1643008" y="2564904"/>
            <a:ext cx="588732" cy="200055"/>
          </a:xfrm>
          <a:prstGeom prst="rect">
            <a:avLst/>
          </a:prstGeom>
          <a:solidFill>
            <a:schemeClr val="bg1">
              <a:alpha val="70000"/>
            </a:schemeClr>
          </a:solidFill>
        </p:spPr>
        <p:txBody>
          <a:bodyPr wrap="square" lIns="0" tIns="0" rIns="0" bIns="0" rtlCol="0">
            <a:spAutoFit/>
          </a:bodyPr>
          <a:lstStyle/>
          <a:p>
            <a:pPr algn="ctr"/>
            <a:r>
              <a:rPr lang="en-US" altLang="ja-JP" sz="1300" dirty="0">
                <a:latin typeface="メイリオ" panose="020B0604030504040204" pitchFamily="50" charset="-128"/>
                <a:ea typeface="メイリオ" panose="020B0604030504040204" pitchFamily="50" charset="-128"/>
                <a:cs typeface="メイリオ" panose="020B0604030504040204" pitchFamily="50" charset="-128"/>
              </a:rPr>
              <a:t>114.2</a:t>
            </a:r>
          </a:p>
        </p:txBody>
      </p:sp>
      <p:sp>
        <p:nvSpPr>
          <p:cNvPr id="80" name="テキスト ボックス 79">
            <a:extLst>
              <a:ext uri="{FF2B5EF4-FFF2-40B4-BE49-F238E27FC236}">
                <a16:creationId xmlns:a16="http://schemas.microsoft.com/office/drawing/2014/main" id="{7A31413B-372B-4184-8314-2BCA1C652F8A}"/>
              </a:ext>
            </a:extLst>
          </p:cNvPr>
          <p:cNvSpPr txBox="1"/>
          <p:nvPr/>
        </p:nvSpPr>
        <p:spPr>
          <a:xfrm>
            <a:off x="2312193" y="2715142"/>
            <a:ext cx="588732" cy="200055"/>
          </a:xfrm>
          <a:prstGeom prst="rect">
            <a:avLst/>
          </a:prstGeom>
          <a:solidFill>
            <a:schemeClr val="bg1">
              <a:alpha val="70000"/>
            </a:schemeClr>
          </a:solidFill>
        </p:spPr>
        <p:txBody>
          <a:bodyPr wrap="square" lIns="0" tIns="0" rIns="0" bIns="0" rtlCol="0">
            <a:spAutoFit/>
          </a:bodyPr>
          <a:lstStyle/>
          <a:p>
            <a:pPr algn="ctr"/>
            <a:r>
              <a:rPr lang="en-US" altLang="ja-JP" sz="1300" dirty="0">
                <a:latin typeface="メイリオ" panose="020B0604030504040204" pitchFamily="50" charset="-128"/>
                <a:ea typeface="メイリオ" panose="020B0604030504040204" pitchFamily="50" charset="-128"/>
                <a:cs typeface="メイリオ" panose="020B0604030504040204" pitchFamily="50" charset="-128"/>
              </a:rPr>
              <a:t>106.6</a:t>
            </a:r>
          </a:p>
        </p:txBody>
      </p:sp>
      <p:sp>
        <p:nvSpPr>
          <p:cNvPr id="81" name="テキスト ボックス 80">
            <a:extLst>
              <a:ext uri="{FF2B5EF4-FFF2-40B4-BE49-F238E27FC236}">
                <a16:creationId xmlns:a16="http://schemas.microsoft.com/office/drawing/2014/main" id="{F3B58E8E-2218-445C-A414-2260D5EC8FF5}"/>
              </a:ext>
            </a:extLst>
          </p:cNvPr>
          <p:cNvSpPr txBox="1"/>
          <p:nvPr/>
        </p:nvSpPr>
        <p:spPr>
          <a:xfrm>
            <a:off x="3051378" y="2794821"/>
            <a:ext cx="588732" cy="200055"/>
          </a:xfrm>
          <a:prstGeom prst="rect">
            <a:avLst/>
          </a:prstGeom>
          <a:solidFill>
            <a:schemeClr val="bg1">
              <a:alpha val="70000"/>
            </a:schemeClr>
          </a:solidFill>
        </p:spPr>
        <p:txBody>
          <a:bodyPr wrap="square" lIns="0" tIns="0" rIns="0" bIns="0" rtlCol="0">
            <a:spAutoFit/>
          </a:bodyPr>
          <a:lstStyle/>
          <a:p>
            <a:pPr algn="ctr"/>
            <a:r>
              <a:rPr lang="en-US" altLang="ja-JP" sz="1300" dirty="0">
                <a:latin typeface="メイリオ" panose="020B0604030504040204" pitchFamily="50" charset="-128"/>
                <a:ea typeface="メイリオ" panose="020B0604030504040204" pitchFamily="50" charset="-128"/>
                <a:cs typeface="メイリオ" panose="020B0604030504040204" pitchFamily="50" charset="-128"/>
              </a:rPr>
              <a:t>102.1</a:t>
            </a:r>
          </a:p>
        </p:txBody>
      </p:sp>
      <p:sp>
        <p:nvSpPr>
          <p:cNvPr id="82" name="テキスト ボックス 81">
            <a:extLst>
              <a:ext uri="{FF2B5EF4-FFF2-40B4-BE49-F238E27FC236}">
                <a16:creationId xmlns:a16="http://schemas.microsoft.com/office/drawing/2014/main" id="{13C10777-78BE-44FC-B20D-2EAE4DAC04BD}"/>
              </a:ext>
            </a:extLst>
          </p:cNvPr>
          <p:cNvSpPr txBox="1"/>
          <p:nvPr/>
        </p:nvSpPr>
        <p:spPr>
          <a:xfrm>
            <a:off x="3725605" y="2846704"/>
            <a:ext cx="588732" cy="200055"/>
          </a:xfrm>
          <a:prstGeom prst="rect">
            <a:avLst/>
          </a:prstGeom>
          <a:solidFill>
            <a:schemeClr val="bg1">
              <a:alpha val="70000"/>
            </a:schemeClr>
          </a:solidFill>
        </p:spPr>
        <p:txBody>
          <a:bodyPr wrap="square" lIns="0" tIns="0" rIns="0" bIns="0" rtlCol="0">
            <a:spAutoFit/>
          </a:bodyPr>
          <a:lstStyle/>
          <a:p>
            <a:pPr algn="ctr"/>
            <a:r>
              <a:rPr lang="en-US" altLang="ja-JP" sz="1300" dirty="0">
                <a:latin typeface="メイリオ" panose="020B0604030504040204" pitchFamily="50" charset="-128"/>
                <a:ea typeface="メイリオ" panose="020B0604030504040204" pitchFamily="50" charset="-128"/>
                <a:cs typeface="メイリオ" panose="020B0604030504040204" pitchFamily="50" charset="-128"/>
              </a:rPr>
              <a:t>98.8</a:t>
            </a:r>
          </a:p>
        </p:txBody>
      </p:sp>
      <p:sp>
        <p:nvSpPr>
          <p:cNvPr id="83" name="テキスト ボックス 82">
            <a:extLst>
              <a:ext uri="{FF2B5EF4-FFF2-40B4-BE49-F238E27FC236}">
                <a16:creationId xmlns:a16="http://schemas.microsoft.com/office/drawing/2014/main" id="{32912474-0B7F-495E-84EF-DB3E2FF5249F}"/>
              </a:ext>
            </a:extLst>
          </p:cNvPr>
          <p:cNvSpPr txBox="1"/>
          <p:nvPr/>
        </p:nvSpPr>
        <p:spPr>
          <a:xfrm>
            <a:off x="4422096" y="2846704"/>
            <a:ext cx="588732" cy="230832"/>
          </a:xfrm>
          <a:prstGeom prst="rect">
            <a:avLst/>
          </a:prstGeom>
          <a:solidFill>
            <a:schemeClr val="bg1">
              <a:alpha val="70000"/>
            </a:schemeClr>
          </a:solidFill>
        </p:spPr>
        <p:txBody>
          <a:bodyPr wrap="square" lIns="0" tIns="0" rIns="0" bIns="0" rtlCol="0">
            <a:spAutoFit/>
          </a:bodyPr>
          <a:lstStyle/>
          <a:p>
            <a:pPr algn="ctr"/>
            <a:r>
              <a:rPr lang="en-US" altLang="ja-JP" sz="1500" b="1" u="sng" dirty="0">
                <a:latin typeface="メイリオ" panose="020B0604030504040204" pitchFamily="50" charset="-128"/>
                <a:ea typeface="メイリオ" panose="020B0604030504040204" pitchFamily="50" charset="-128"/>
                <a:cs typeface="メイリオ" panose="020B0604030504040204" pitchFamily="50" charset="-128"/>
              </a:rPr>
              <a:t>96.9</a:t>
            </a:r>
            <a:endParaRPr lang="en-US" altLang="ja-JP" sz="1300" b="1" u="sng"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4" name="フリーフォーム: 図形 83">
            <a:extLst>
              <a:ext uri="{FF2B5EF4-FFF2-40B4-BE49-F238E27FC236}">
                <a16:creationId xmlns:a16="http://schemas.microsoft.com/office/drawing/2014/main" id="{8940BDC9-194B-4552-A1C6-3DF601CB9194}"/>
              </a:ext>
            </a:extLst>
          </p:cNvPr>
          <p:cNvSpPr/>
          <p:nvPr/>
        </p:nvSpPr>
        <p:spPr>
          <a:xfrm>
            <a:off x="2015716" y="2391296"/>
            <a:ext cx="2844316" cy="365444"/>
          </a:xfrm>
          <a:custGeom>
            <a:avLst/>
            <a:gdLst>
              <a:gd name="connsiteX0" fmla="*/ 0 w 1381125"/>
              <a:gd name="connsiteY0" fmla="*/ 48576 h 553401"/>
              <a:gd name="connsiteX1" fmla="*/ 685800 w 1381125"/>
              <a:gd name="connsiteY1" fmla="*/ 48576 h 553401"/>
              <a:gd name="connsiteX2" fmla="*/ 1381125 w 1381125"/>
              <a:gd name="connsiteY2" fmla="*/ 553401 h 553401"/>
              <a:gd name="connsiteX0" fmla="*/ 0 w 1381125"/>
              <a:gd name="connsiteY0" fmla="*/ 29159 h 533984"/>
              <a:gd name="connsiteX1" fmla="*/ 847725 w 1381125"/>
              <a:gd name="connsiteY1" fmla="*/ 67259 h 533984"/>
              <a:gd name="connsiteX2" fmla="*/ 1381125 w 1381125"/>
              <a:gd name="connsiteY2" fmla="*/ 533984 h 533984"/>
              <a:gd name="connsiteX0" fmla="*/ 0 w 1381125"/>
              <a:gd name="connsiteY0" fmla="*/ 29159 h 533984"/>
              <a:gd name="connsiteX1" fmla="*/ 809625 w 1381125"/>
              <a:gd name="connsiteY1" fmla="*/ 67259 h 533984"/>
              <a:gd name="connsiteX2" fmla="*/ 1381125 w 1381125"/>
              <a:gd name="connsiteY2" fmla="*/ 533984 h 533984"/>
              <a:gd name="connsiteX0" fmla="*/ 0 w 1390650"/>
              <a:gd name="connsiteY0" fmla="*/ 28660 h 523960"/>
              <a:gd name="connsiteX1" fmla="*/ 809625 w 1390650"/>
              <a:gd name="connsiteY1" fmla="*/ 66760 h 523960"/>
              <a:gd name="connsiteX2" fmla="*/ 1390650 w 1390650"/>
              <a:gd name="connsiteY2" fmla="*/ 523960 h 523960"/>
              <a:gd name="connsiteX0" fmla="*/ 0 w 1401320"/>
              <a:gd name="connsiteY0" fmla="*/ 28660 h 503285"/>
              <a:gd name="connsiteX1" fmla="*/ 809625 w 1401320"/>
              <a:gd name="connsiteY1" fmla="*/ 66760 h 503285"/>
              <a:gd name="connsiteX2" fmla="*/ 1401320 w 1401320"/>
              <a:gd name="connsiteY2" fmla="*/ 503285 h 503285"/>
              <a:gd name="connsiteX0" fmla="*/ 0 w 1401320"/>
              <a:gd name="connsiteY0" fmla="*/ 28660 h 503285"/>
              <a:gd name="connsiteX1" fmla="*/ 809625 w 1401320"/>
              <a:gd name="connsiteY1" fmla="*/ 66760 h 503285"/>
              <a:gd name="connsiteX2" fmla="*/ 1401320 w 1401320"/>
              <a:gd name="connsiteY2" fmla="*/ 503285 h 503285"/>
              <a:gd name="connsiteX0" fmla="*/ 0 w 1401320"/>
              <a:gd name="connsiteY0" fmla="*/ 8270 h 482895"/>
              <a:gd name="connsiteX1" fmla="*/ 727655 w 1401320"/>
              <a:gd name="connsiteY1" fmla="*/ 176764 h 482895"/>
              <a:gd name="connsiteX2" fmla="*/ 1401320 w 1401320"/>
              <a:gd name="connsiteY2" fmla="*/ 482895 h 482895"/>
              <a:gd name="connsiteX0" fmla="*/ 0 w 1401320"/>
              <a:gd name="connsiteY0" fmla="*/ 8270 h 482895"/>
              <a:gd name="connsiteX1" fmla="*/ 727655 w 1401320"/>
              <a:gd name="connsiteY1" fmla="*/ 176764 h 482895"/>
              <a:gd name="connsiteX2" fmla="*/ 1401320 w 1401320"/>
              <a:gd name="connsiteY2" fmla="*/ 482895 h 482895"/>
              <a:gd name="connsiteX0" fmla="*/ 0 w 1401320"/>
              <a:gd name="connsiteY0" fmla="*/ 4573 h 479198"/>
              <a:gd name="connsiteX1" fmla="*/ 727655 w 1401320"/>
              <a:gd name="connsiteY1" fmla="*/ 173067 h 479198"/>
              <a:gd name="connsiteX2" fmla="*/ 1401320 w 1401320"/>
              <a:gd name="connsiteY2" fmla="*/ 479198 h 479198"/>
              <a:gd name="connsiteX0" fmla="*/ 0 w 1401320"/>
              <a:gd name="connsiteY0" fmla="*/ 2983 h 586727"/>
              <a:gd name="connsiteX1" fmla="*/ 429961 w 1401320"/>
              <a:gd name="connsiteY1" fmla="*/ 325835 h 586727"/>
              <a:gd name="connsiteX2" fmla="*/ 1401320 w 1401320"/>
              <a:gd name="connsiteY2" fmla="*/ 477608 h 586727"/>
              <a:gd name="connsiteX0" fmla="*/ 0 w 1401320"/>
              <a:gd name="connsiteY0" fmla="*/ 9171 h 592915"/>
              <a:gd name="connsiteX1" fmla="*/ 429961 w 1401320"/>
              <a:gd name="connsiteY1" fmla="*/ 332023 h 592915"/>
              <a:gd name="connsiteX2" fmla="*/ 1401320 w 1401320"/>
              <a:gd name="connsiteY2" fmla="*/ 483796 h 592915"/>
              <a:gd name="connsiteX0" fmla="*/ 0 w 1401320"/>
              <a:gd name="connsiteY0" fmla="*/ 9171 h 483796"/>
              <a:gd name="connsiteX1" fmla="*/ 429961 w 1401320"/>
              <a:gd name="connsiteY1" fmla="*/ 332023 h 483796"/>
              <a:gd name="connsiteX2" fmla="*/ 1401320 w 1401320"/>
              <a:gd name="connsiteY2" fmla="*/ 483796 h 483796"/>
              <a:gd name="connsiteX0" fmla="*/ 0 w 1401320"/>
              <a:gd name="connsiteY0" fmla="*/ 0 h 474625"/>
              <a:gd name="connsiteX1" fmla="*/ 1401320 w 1401320"/>
              <a:gd name="connsiteY1" fmla="*/ 474625 h 474625"/>
            </a:gdLst>
            <a:ahLst/>
            <a:cxnLst>
              <a:cxn ang="0">
                <a:pos x="connsiteX0" y="connsiteY0"/>
              </a:cxn>
              <a:cxn ang="0">
                <a:pos x="connsiteX1" y="connsiteY1"/>
              </a:cxn>
            </a:cxnLst>
            <a:rect l="l" t="t" r="r" b="b"/>
            <a:pathLst>
              <a:path w="1401320" h="474625">
                <a:moveTo>
                  <a:pt x="0" y="0"/>
                </a:moveTo>
                <a:lnTo>
                  <a:pt x="1401320" y="474625"/>
                </a:lnTo>
              </a:path>
            </a:pathLst>
          </a:custGeom>
          <a:noFill/>
          <a:ln w="76200">
            <a:solidFill>
              <a:schemeClr val="tx2"/>
            </a:solidFill>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85" name="テキスト ボックス 84">
            <a:extLst>
              <a:ext uri="{FF2B5EF4-FFF2-40B4-BE49-F238E27FC236}">
                <a16:creationId xmlns:a16="http://schemas.microsoft.com/office/drawing/2014/main" id="{C46FDEBF-EF1F-4450-BC16-B705C13BD59D}"/>
              </a:ext>
            </a:extLst>
          </p:cNvPr>
          <p:cNvSpPr txBox="1"/>
          <p:nvPr/>
        </p:nvSpPr>
        <p:spPr>
          <a:xfrm>
            <a:off x="2832774" y="2156847"/>
            <a:ext cx="2973078" cy="338554"/>
          </a:xfrm>
          <a:prstGeom prst="rect">
            <a:avLst/>
          </a:prstGeom>
          <a:noFill/>
        </p:spPr>
        <p:txBody>
          <a:bodyPr wrap="square" rtlCol="0">
            <a:spAutoFit/>
          </a:bodyPr>
          <a:lstStyle/>
          <a:p>
            <a:pPr algn="ctr"/>
            <a:r>
              <a:rPr lang="ja-JP" altLang="en-US" sz="1600" b="1" u="sng"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600" b="1" u="sng" dirty="0">
                <a:latin typeface="メイリオ" panose="020B0604030504040204" pitchFamily="50" charset="-128"/>
                <a:ea typeface="メイリオ" panose="020B0604030504040204" pitchFamily="50" charset="-128"/>
                <a:cs typeface="メイリオ" panose="020B0604030504040204" pitchFamily="50" charset="-128"/>
              </a:rPr>
              <a:t>17.3</a:t>
            </a:r>
            <a:r>
              <a:rPr lang="ja-JP" altLang="en-US" sz="1600" b="1" u="sng" dirty="0">
                <a:latin typeface="メイリオ" panose="020B0604030504040204" pitchFamily="50" charset="-128"/>
                <a:ea typeface="メイリオ" panose="020B0604030504040204" pitchFamily="50" charset="-128"/>
                <a:cs typeface="メイリオ" panose="020B0604030504040204" pitchFamily="50" charset="-128"/>
              </a:rPr>
              <a:t>千人（ ▲ </a:t>
            </a:r>
            <a:r>
              <a:rPr lang="en-US" altLang="ja-JP" sz="1600" b="1" u="sng" dirty="0">
                <a:latin typeface="メイリオ" panose="020B0604030504040204" pitchFamily="50" charset="-128"/>
                <a:ea typeface="メイリオ" panose="020B0604030504040204" pitchFamily="50" charset="-128"/>
                <a:cs typeface="メイリオ" panose="020B0604030504040204" pitchFamily="50" charset="-128"/>
              </a:rPr>
              <a:t>15.4%</a:t>
            </a:r>
            <a:r>
              <a:rPr lang="ja-JP" altLang="en-US" sz="1600" b="1" u="sng" dirty="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600" b="1" u="sng"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2" name="テキスト ボックス 91">
            <a:extLst>
              <a:ext uri="{FF2B5EF4-FFF2-40B4-BE49-F238E27FC236}">
                <a16:creationId xmlns:a16="http://schemas.microsoft.com/office/drawing/2014/main" id="{73245E71-A6FC-462B-9EAB-6A237A0DB956}"/>
              </a:ext>
            </a:extLst>
          </p:cNvPr>
          <p:cNvSpPr txBox="1"/>
          <p:nvPr/>
        </p:nvSpPr>
        <p:spPr>
          <a:xfrm>
            <a:off x="2867838" y="1661612"/>
            <a:ext cx="3697248" cy="338554"/>
          </a:xfrm>
          <a:prstGeom prst="rect">
            <a:avLst/>
          </a:prstGeom>
          <a:noFill/>
        </p:spPr>
        <p:txBody>
          <a:bodyPr wrap="square" rtlCol="0">
            <a:spAutoFit/>
          </a:bodyPr>
          <a:lstStyle/>
          <a:p>
            <a:pPr algn="ct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千葉市の</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15</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歳未満人口見通し</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3" name="二等辺三角形 92">
            <a:extLst>
              <a:ext uri="{FF2B5EF4-FFF2-40B4-BE49-F238E27FC236}">
                <a16:creationId xmlns:a16="http://schemas.microsoft.com/office/drawing/2014/main" id="{E7E66EF0-D52F-42E8-92E0-481ECF1CED4C}"/>
              </a:ext>
            </a:extLst>
          </p:cNvPr>
          <p:cNvSpPr/>
          <p:nvPr/>
        </p:nvSpPr>
        <p:spPr>
          <a:xfrm flipV="1">
            <a:off x="3854357" y="5332824"/>
            <a:ext cx="1883711" cy="209135"/>
          </a:xfrm>
          <a:prstGeom prst="triangl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テキスト ボックス 93">
            <a:extLst>
              <a:ext uri="{FF2B5EF4-FFF2-40B4-BE49-F238E27FC236}">
                <a16:creationId xmlns:a16="http://schemas.microsoft.com/office/drawing/2014/main" id="{142EB9A5-F795-4A63-9659-DC43B65EFA7E}"/>
              </a:ext>
            </a:extLst>
          </p:cNvPr>
          <p:cNvSpPr txBox="1"/>
          <p:nvPr/>
        </p:nvSpPr>
        <p:spPr>
          <a:xfrm>
            <a:off x="7386613" y="5053316"/>
            <a:ext cx="1368960" cy="261610"/>
          </a:xfrm>
          <a:prstGeom prst="rect">
            <a:avLst/>
          </a:prstGeom>
          <a:noFill/>
        </p:spPr>
        <p:txBody>
          <a:bodyPr wrap="square" rtlCol="0">
            <a:spAutoFit/>
          </a:bodyPr>
          <a:lstStyle/>
          <a:p>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資料：千葉市作成</a:t>
            </a:r>
            <a:endParaRPr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7" name="テキスト ボックス 36">
            <a:extLst>
              <a:ext uri="{FF2B5EF4-FFF2-40B4-BE49-F238E27FC236}">
                <a16:creationId xmlns:a16="http://schemas.microsoft.com/office/drawing/2014/main" id="{D5C667D3-3E3D-4ECB-BCE7-0CEE4E145A48}"/>
              </a:ext>
            </a:extLst>
          </p:cNvPr>
          <p:cNvSpPr txBox="1"/>
          <p:nvPr/>
        </p:nvSpPr>
        <p:spPr>
          <a:xfrm>
            <a:off x="388428" y="2041390"/>
            <a:ext cx="588732" cy="184666"/>
          </a:xfrm>
          <a:prstGeom prst="rect">
            <a:avLst/>
          </a:prstGeom>
          <a:solidFill>
            <a:schemeClr val="bg1">
              <a:alpha val="70000"/>
            </a:schemeClr>
          </a:solidFill>
        </p:spPr>
        <p:txBody>
          <a:bodyPr wrap="square" lIns="0" tIns="0" rIns="0" bIns="0" rtlCol="0">
            <a:spAutoFit/>
          </a:bodyPr>
          <a:lstStyle/>
          <a:p>
            <a:pPr algn="ct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千人</a:t>
            </a: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38" name="テキスト ボックス 37">
            <a:extLst>
              <a:ext uri="{FF2B5EF4-FFF2-40B4-BE49-F238E27FC236}">
                <a16:creationId xmlns:a16="http://schemas.microsoft.com/office/drawing/2014/main" id="{F18210B1-E637-44C5-AD19-386CB94EC753}"/>
              </a:ext>
            </a:extLst>
          </p:cNvPr>
          <p:cNvSpPr txBox="1"/>
          <p:nvPr/>
        </p:nvSpPr>
        <p:spPr>
          <a:xfrm>
            <a:off x="5097631" y="2942732"/>
            <a:ext cx="588732" cy="200055"/>
          </a:xfrm>
          <a:prstGeom prst="rect">
            <a:avLst/>
          </a:prstGeom>
          <a:solidFill>
            <a:schemeClr val="bg1">
              <a:alpha val="70000"/>
            </a:schemeClr>
          </a:solidFill>
        </p:spPr>
        <p:txBody>
          <a:bodyPr wrap="square" lIns="0" tIns="0" rIns="0" bIns="0" rtlCol="0">
            <a:spAutoFit/>
          </a:bodyPr>
          <a:lstStyle/>
          <a:p>
            <a:pPr algn="ctr"/>
            <a:r>
              <a:rPr lang="en-US" altLang="ja-JP" sz="1300" dirty="0">
                <a:latin typeface="メイリオ" panose="020B0604030504040204" pitchFamily="50" charset="-128"/>
                <a:ea typeface="メイリオ" panose="020B0604030504040204" pitchFamily="50" charset="-128"/>
                <a:cs typeface="メイリオ" panose="020B0604030504040204" pitchFamily="50" charset="-128"/>
              </a:rPr>
              <a:t>93.8</a:t>
            </a:r>
          </a:p>
        </p:txBody>
      </p:sp>
      <p:sp>
        <p:nvSpPr>
          <p:cNvPr id="39" name="テキスト ボックス 38">
            <a:extLst>
              <a:ext uri="{FF2B5EF4-FFF2-40B4-BE49-F238E27FC236}">
                <a16:creationId xmlns:a16="http://schemas.microsoft.com/office/drawing/2014/main" id="{9F820E83-0D78-47FA-817B-8172D378D05B}"/>
              </a:ext>
            </a:extLst>
          </p:cNvPr>
          <p:cNvSpPr txBox="1"/>
          <p:nvPr/>
        </p:nvSpPr>
        <p:spPr>
          <a:xfrm>
            <a:off x="5805852" y="3020544"/>
            <a:ext cx="588732" cy="200055"/>
          </a:xfrm>
          <a:prstGeom prst="rect">
            <a:avLst/>
          </a:prstGeom>
          <a:solidFill>
            <a:schemeClr val="bg1">
              <a:alpha val="70000"/>
            </a:schemeClr>
          </a:solidFill>
        </p:spPr>
        <p:txBody>
          <a:bodyPr wrap="square" lIns="0" tIns="0" rIns="0" bIns="0" rtlCol="0">
            <a:spAutoFit/>
          </a:bodyPr>
          <a:lstStyle/>
          <a:p>
            <a:pPr algn="ctr"/>
            <a:r>
              <a:rPr lang="en-US" altLang="ja-JP" sz="1300" dirty="0">
                <a:latin typeface="メイリオ" panose="020B0604030504040204" pitchFamily="50" charset="-128"/>
                <a:ea typeface="メイリオ" panose="020B0604030504040204" pitchFamily="50" charset="-128"/>
                <a:cs typeface="メイリオ" panose="020B0604030504040204" pitchFamily="50" charset="-128"/>
              </a:rPr>
              <a:t>89.1</a:t>
            </a:r>
          </a:p>
        </p:txBody>
      </p:sp>
      <p:sp>
        <p:nvSpPr>
          <p:cNvPr id="40" name="テキスト ボックス 39">
            <a:extLst>
              <a:ext uri="{FF2B5EF4-FFF2-40B4-BE49-F238E27FC236}">
                <a16:creationId xmlns:a16="http://schemas.microsoft.com/office/drawing/2014/main" id="{79BEF907-3295-490C-9431-72DFE84BE0DD}"/>
              </a:ext>
            </a:extLst>
          </p:cNvPr>
          <p:cNvSpPr txBox="1"/>
          <p:nvPr/>
        </p:nvSpPr>
        <p:spPr>
          <a:xfrm>
            <a:off x="6477091" y="3085412"/>
            <a:ext cx="588732" cy="200055"/>
          </a:xfrm>
          <a:prstGeom prst="rect">
            <a:avLst/>
          </a:prstGeom>
          <a:solidFill>
            <a:schemeClr val="bg1">
              <a:alpha val="70000"/>
            </a:schemeClr>
          </a:solidFill>
        </p:spPr>
        <p:txBody>
          <a:bodyPr wrap="square" lIns="0" tIns="0" rIns="0" bIns="0" rtlCol="0">
            <a:spAutoFit/>
          </a:bodyPr>
          <a:lstStyle/>
          <a:p>
            <a:pPr algn="ctr"/>
            <a:r>
              <a:rPr lang="en-US" altLang="ja-JP" sz="1300" dirty="0">
                <a:latin typeface="メイリオ" panose="020B0604030504040204" pitchFamily="50" charset="-128"/>
                <a:ea typeface="メイリオ" panose="020B0604030504040204" pitchFamily="50" charset="-128"/>
                <a:cs typeface="メイリオ" panose="020B0604030504040204" pitchFamily="50" charset="-128"/>
              </a:rPr>
              <a:t>84.3</a:t>
            </a:r>
          </a:p>
        </p:txBody>
      </p:sp>
      <p:sp>
        <p:nvSpPr>
          <p:cNvPr id="41" name="テキスト ボックス 40">
            <a:extLst>
              <a:ext uri="{FF2B5EF4-FFF2-40B4-BE49-F238E27FC236}">
                <a16:creationId xmlns:a16="http://schemas.microsoft.com/office/drawing/2014/main" id="{4AD3A930-D976-4417-8C82-D462F82D624A}"/>
              </a:ext>
            </a:extLst>
          </p:cNvPr>
          <p:cNvSpPr txBox="1"/>
          <p:nvPr/>
        </p:nvSpPr>
        <p:spPr>
          <a:xfrm>
            <a:off x="7185312" y="3173742"/>
            <a:ext cx="588732" cy="200055"/>
          </a:xfrm>
          <a:prstGeom prst="rect">
            <a:avLst/>
          </a:prstGeom>
          <a:solidFill>
            <a:schemeClr val="bg1">
              <a:alpha val="70000"/>
            </a:schemeClr>
          </a:solidFill>
        </p:spPr>
        <p:txBody>
          <a:bodyPr wrap="square" lIns="0" tIns="0" rIns="0" bIns="0" rtlCol="0">
            <a:spAutoFit/>
          </a:bodyPr>
          <a:lstStyle/>
          <a:p>
            <a:pPr algn="ctr"/>
            <a:r>
              <a:rPr lang="en-US" altLang="ja-JP" sz="1300" dirty="0">
                <a:latin typeface="メイリオ" panose="020B0604030504040204" pitchFamily="50" charset="-128"/>
                <a:ea typeface="メイリオ" panose="020B0604030504040204" pitchFamily="50" charset="-128"/>
                <a:cs typeface="メイリオ" panose="020B0604030504040204" pitchFamily="50" charset="-128"/>
              </a:rPr>
              <a:t>80.3</a:t>
            </a:r>
          </a:p>
        </p:txBody>
      </p:sp>
      <p:sp>
        <p:nvSpPr>
          <p:cNvPr id="42" name="テキスト ボックス 41">
            <a:extLst>
              <a:ext uri="{FF2B5EF4-FFF2-40B4-BE49-F238E27FC236}">
                <a16:creationId xmlns:a16="http://schemas.microsoft.com/office/drawing/2014/main" id="{A7A160DF-6441-4B63-9B66-DC0EEE5FD4AE}"/>
              </a:ext>
            </a:extLst>
          </p:cNvPr>
          <p:cNvSpPr txBox="1"/>
          <p:nvPr/>
        </p:nvSpPr>
        <p:spPr>
          <a:xfrm>
            <a:off x="7893533" y="3208078"/>
            <a:ext cx="588732" cy="200055"/>
          </a:xfrm>
          <a:prstGeom prst="rect">
            <a:avLst/>
          </a:prstGeom>
          <a:solidFill>
            <a:schemeClr val="bg1">
              <a:alpha val="70000"/>
            </a:schemeClr>
          </a:solidFill>
        </p:spPr>
        <p:txBody>
          <a:bodyPr wrap="square" lIns="0" tIns="0" rIns="0" bIns="0" rtlCol="0">
            <a:spAutoFit/>
          </a:bodyPr>
          <a:lstStyle/>
          <a:p>
            <a:pPr algn="ctr"/>
            <a:r>
              <a:rPr lang="en-US" altLang="ja-JP" sz="1300" dirty="0">
                <a:latin typeface="メイリオ" panose="020B0604030504040204" pitchFamily="50" charset="-128"/>
                <a:ea typeface="メイリオ" panose="020B0604030504040204" pitchFamily="50" charset="-128"/>
                <a:cs typeface="メイリオ" panose="020B0604030504040204" pitchFamily="50" charset="-128"/>
              </a:rPr>
              <a:t>77.4</a:t>
            </a:r>
          </a:p>
        </p:txBody>
      </p:sp>
    </p:spTree>
    <p:extLst>
      <p:ext uri="{BB962C8B-B14F-4D97-AF65-F5344CB8AC3E}">
        <p14:creationId xmlns:p14="http://schemas.microsoft.com/office/powerpoint/2010/main" val="14287727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45" name="正方形/長方形 44">
            <a:extLst>
              <a:ext uri="{FF2B5EF4-FFF2-40B4-BE49-F238E27FC236}">
                <a16:creationId xmlns:a16="http://schemas.microsoft.com/office/drawing/2014/main" id="{D259F52A-FF8B-4C14-8881-06272E9D8950}"/>
              </a:ext>
            </a:extLst>
          </p:cNvPr>
          <p:cNvSpPr/>
          <p:nvPr/>
        </p:nvSpPr>
        <p:spPr>
          <a:xfrm>
            <a:off x="-14830" y="1026"/>
            <a:ext cx="7259026" cy="576000"/>
          </a:xfrm>
          <a:prstGeom prst="rect">
            <a:avLst/>
          </a:prstGeom>
          <a:gradFill flip="none" rotWithShape="1">
            <a:gsLst>
              <a:gs pos="0">
                <a:schemeClr val="tx2">
                  <a:lumMod val="50000"/>
                </a:schemeClr>
              </a:gs>
              <a:gs pos="64000">
                <a:schemeClr val="accent1">
                  <a:tint val="44500"/>
                  <a:satMod val="16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6" name="タイトル 1">
            <a:extLst>
              <a:ext uri="{FF2B5EF4-FFF2-40B4-BE49-F238E27FC236}">
                <a16:creationId xmlns:a16="http://schemas.microsoft.com/office/drawing/2014/main" id="{9065B368-F01D-4D5F-93D7-9D4F5CF0ABDC}"/>
              </a:ext>
            </a:extLst>
          </p:cNvPr>
          <p:cNvSpPr txBox="1">
            <a:spLocks/>
          </p:cNvSpPr>
          <p:nvPr/>
        </p:nvSpPr>
        <p:spPr>
          <a:xfrm>
            <a:off x="6968" y="-53424"/>
            <a:ext cx="7373344" cy="60121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800" i="1" dirty="0">
                <a:solidFill>
                  <a:schemeClr val="bg1"/>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cs typeface="メイリオ" panose="020B0604030504040204" pitchFamily="50" charset="-128"/>
              </a:rPr>
              <a:t>2040</a:t>
            </a:r>
            <a:r>
              <a:rPr lang="ja-JP" altLang="en-US" sz="2800" i="1" dirty="0">
                <a:solidFill>
                  <a:schemeClr val="bg1"/>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cs typeface="メイリオ" panose="020B0604030504040204" pitchFamily="50" charset="-128"/>
              </a:rPr>
              <a:t>年を展望した社会変化（災害等リスク）</a:t>
            </a:r>
          </a:p>
        </p:txBody>
      </p:sp>
      <p:grpSp>
        <p:nvGrpSpPr>
          <p:cNvPr id="47" name="グループ化 46">
            <a:extLst>
              <a:ext uri="{FF2B5EF4-FFF2-40B4-BE49-F238E27FC236}">
                <a16:creationId xmlns:a16="http://schemas.microsoft.com/office/drawing/2014/main" id="{CDFC8EF9-DF0C-494D-91A8-BB2F79E2144E}"/>
              </a:ext>
            </a:extLst>
          </p:cNvPr>
          <p:cNvGrpSpPr/>
          <p:nvPr/>
        </p:nvGrpSpPr>
        <p:grpSpPr>
          <a:xfrm>
            <a:off x="7056276" y="43993"/>
            <a:ext cx="2016224" cy="499433"/>
            <a:chOff x="7056276" y="43993"/>
            <a:chExt cx="2016224" cy="499433"/>
          </a:xfrm>
        </p:grpSpPr>
        <p:pic>
          <p:nvPicPr>
            <p:cNvPr id="48" name="図 47">
              <a:extLst>
                <a:ext uri="{FF2B5EF4-FFF2-40B4-BE49-F238E27FC236}">
                  <a16:creationId xmlns:a16="http://schemas.microsoft.com/office/drawing/2014/main" id="{E29D7AB2-0520-42C0-B81D-37EFC3BFE98F}"/>
                </a:ext>
              </a:extLst>
            </p:cNvPr>
            <p:cNvPicPr preferRelativeResize="0">
              <a:picLocks noChangeAspect="1"/>
            </p:cNvPicPr>
            <p:nvPr/>
          </p:nvPicPr>
          <p:blipFill>
            <a:blip r:embed="rId2"/>
            <a:stretch>
              <a:fillRect/>
            </a:stretch>
          </p:blipFill>
          <p:spPr>
            <a:xfrm>
              <a:off x="7056276" y="47830"/>
              <a:ext cx="485349" cy="495596"/>
            </a:xfrm>
            <a:prstGeom prst="rect">
              <a:avLst/>
            </a:prstGeom>
          </p:spPr>
        </p:pic>
        <p:pic>
          <p:nvPicPr>
            <p:cNvPr id="49" name="図 48">
              <a:extLst>
                <a:ext uri="{FF2B5EF4-FFF2-40B4-BE49-F238E27FC236}">
                  <a16:creationId xmlns:a16="http://schemas.microsoft.com/office/drawing/2014/main" id="{1E2E12F0-787D-4EFD-A207-DC43A3C8DF7B}"/>
                </a:ext>
              </a:extLst>
            </p:cNvPr>
            <p:cNvPicPr>
              <a:picLocks noChangeAspect="1"/>
            </p:cNvPicPr>
            <p:nvPr/>
          </p:nvPicPr>
          <p:blipFill>
            <a:blip r:embed="rId3"/>
            <a:stretch>
              <a:fillRect/>
            </a:stretch>
          </p:blipFill>
          <p:spPr>
            <a:xfrm>
              <a:off x="7524328" y="381005"/>
              <a:ext cx="925501" cy="129193"/>
            </a:xfrm>
            <a:prstGeom prst="rect">
              <a:avLst/>
            </a:prstGeom>
          </p:spPr>
        </p:pic>
        <p:pic>
          <p:nvPicPr>
            <p:cNvPr id="50" name="図 49">
              <a:extLst>
                <a:ext uri="{FF2B5EF4-FFF2-40B4-BE49-F238E27FC236}">
                  <a16:creationId xmlns:a16="http://schemas.microsoft.com/office/drawing/2014/main" id="{CCC91CAA-CB43-46D4-9AA7-010020256F56}"/>
                </a:ext>
              </a:extLst>
            </p:cNvPr>
            <p:cNvPicPr preferRelativeResize="0">
              <a:picLocks noChangeAspect="1"/>
            </p:cNvPicPr>
            <p:nvPr/>
          </p:nvPicPr>
          <p:blipFill>
            <a:blip r:embed="rId4"/>
            <a:stretch>
              <a:fillRect/>
            </a:stretch>
          </p:blipFill>
          <p:spPr>
            <a:xfrm>
              <a:off x="7560332" y="89450"/>
              <a:ext cx="893321" cy="276732"/>
            </a:xfrm>
            <a:prstGeom prst="rect">
              <a:avLst/>
            </a:prstGeom>
          </p:spPr>
        </p:pic>
        <p:pic>
          <p:nvPicPr>
            <p:cNvPr id="51" name="図 50">
              <a:extLst>
                <a:ext uri="{FF2B5EF4-FFF2-40B4-BE49-F238E27FC236}">
                  <a16:creationId xmlns:a16="http://schemas.microsoft.com/office/drawing/2014/main" id="{F42F3AB2-A02C-48CC-A2C6-7CF2B9810096}"/>
                </a:ext>
              </a:extLst>
            </p:cNvPr>
            <p:cNvPicPr>
              <a:picLocks noChangeAspect="1"/>
            </p:cNvPicPr>
            <p:nvPr/>
          </p:nvPicPr>
          <p:blipFill>
            <a:blip r:embed="rId5"/>
            <a:stretch>
              <a:fillRect/>
            </a:stretch>
          </p:blipFill>
          <p:spPr>
            <a:xfrm>
              <a:off x="8496436" y="43993"/>
              <a:ext cx="576064" cy="499433"/>
            </a:xfrm>
            <a:prstGeom prst="rect">
              <a:avLst/>
            </a:prstGeom>
          </p:spPr>
        </p:pic>
      </p:grpSp>
      <p:sp>
        <p:nvSpPr>
          <p:cNvPr id="2" name="スライド番号プレースホルダー 1">
            <a:extLst>
              <a:ext uri="{FF2B5EF4-FFF2-40B4-BE49-F238E27FC236}">
                <a16:creationId xmlns:a16="http://schemas.microsoft.com/office/drawing/2014/main" id="{7B874462-87A0-46E3-AF90-CBCB8709AF10}"/>
              </a:ext>
            </a:extLst>
          </p:cNvPr>
          <p:cNvSpPr>
            <a:spLocks noGrp="1"/>
          </p:cNvSpPr>
          <p:nvPr>
            <p:ph type="sldNum" sz="quarter" idx="12"/>
          </p:nvPr>
        </p:nvSpPr>
        <p:spPr/>
        <p:txBody>
          <a:bodyPr/>
          <a:lstStyle/>
          <a:p>
            <a:fld id="{ABBF78F6-40F7-42CC-B691-F10E30E15BA0}" type="slidenum">
              <a:rPr kumimoji="1" lang="ja-JP" altLang="en-US" smtClean="0"/>
              <a:pPr/>
              <a:t>18</a:t>
            </a:fld>
            <a:endParaRPr kumimoji="1" lang="ja-JP" altLang="en-US" dirty="0"/>
          </a:p>
        </p:txBody>
      </p:sp>
      <p:sp>
        <p:nvSpPr>
          <p:cNvPr id="25" name="テキスト ボックス 24">
            <a:extLst>
              <a:ext uri="{FF2B5EF4-FFF2-40B4-BE49-F238E27FC236}">
                <a16:creationId xmlns:a16="http://schemas.microsoft.com/office/drawing/2014/main" id="{25E6D779-E141-43B2-B42B-163597EBBE3E}"/>
              </a:ext>
            </a:extLst>
          </p:cNvPr>
          <p:cNvSpPr txBox="1"/>
          <p:nvPr/>
        </p:nvSpPr>
        <p:spPr>
          <a:xfrm>
            <a:off x="287524" y="1592801"/>
            <a:ext cx="3697248" cy="288000"/>
          </a:xfrm>
          <a:prstGeom prst="rect">
            <a:avLst/>
          </a:prstGeom>
          <a:noFill/>
        </p:spPr>
        <p:txBody>
          <a:bodyPr wrap="square" rtlCol="0">
            <a:spAutoFit/>
          </a:bodyPr>
          <a:lstStyle/>
          <a:p>
            <a:pPr algn="ct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地震の揺れやすさ（想定震度）</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6" name="Rectangle 83">
            <a:extLst>
              <a:ext uri="{FF2B5EF4-FFF2-40B4-BE49-F238E27FC236}">
                <a16:creationId xmlns:a16="http://schemas.microsoft.com/office/drawing/2014/main" id="{834DDDCD-B516-4AEE-BAEA-06589B39B5CA}"/>
              </a:ext>
            </a:extLst>
          </p:cNvPr>
          <p:cNvSpPr>
            <a:spLocks noChangeArrowheads="1"/>
          </p:cNvSpPr>
          <p:nvPr/>
        </p:nvSpPr>
        <p:spPr bwMode="auto">
          <a:xfrm>
            <a:off x="251520" y="662114"/>
            <a:ext cx="8712968" cy="894678"/>
          </a:xfrm>
          <a:prstGeom prst="rect">
            <a:avLst/>
          </a:prstGeom>
          <a:solidFill>
            <a:srgbClr val="CCFF99"/>
          </a:solidFill>
          <a:ln w="12700">
            <a:noFill/>
            <a:miter lim="800000"/>
            <a:headEnd/>
            <a:tailEnd/>
          </a:ln>
          <a:effectLst/>
          <a:extLst/>
        </p:spPr>
        <p:txBody>
          <a:bodyPr lIns="198000" tIns="190800"/>
          <a:lstStyle>
            <a:lvl1pPr eaLnBrk="0" hangingPunct="0">
              <a:tabLst>
                <a:tab pos="4187825" algn="l"/>
              </a:tabLst>
              <a:defRPr kumimoji="1" sz="2400">
                <a:solidFill>
                  <a:schemeClr val="tx1"/>
                </a:solidFill>
                <a:latin typeface="Times New Roman" pitchFamily="18" charset="0"/>
                <a:ea typeface="ＭＳ Ｐゴシック" charset="-128"/>
              </a:defRPr>
            </a:lvl1pPr>
            <a:lvl2pPr marL="742950" indent="-285750" eaLnBrk="0" hangingPunct="0">
              <a:tabLst>
                <a:tab pos="4187825" algn="l"/>
              </a:tabLst>
              <a:defRPr kumimoji="1" sz="2400">
                <a:solidFill>
                  <a:schemeClr val="tx1"/>
                </a:solidFill>
                <a:latin typeface="Times New Roman" pitchFamily="18" charset="0"/>
                <a:ea typeface="ＭＳ Ｐゴシック" charset="-128"/>
              </a:defRPr>
            </a:lvl2pPr>
            <a:lvl3pPr marL="1143000" indent="-228600" eaLnBrk="0" hangingPunct="0">
              <a:tabLst>
                <a:tab pos="4187825" algn="l"/>
              </a:tabLst>
              <a:defRPr kumimoji="1" sz="2400">
                <a:solidFill>
                  <a:schemeClr val="tx1"/>
                </a:solidFill>
                <a:latin typeface="Times New Roman" pitchFamily="18" charset="0"/>
                <a:ea typeface="ＭＳ Ｐゴシック" charset="-128"/>
              </a:defRPr>
            </a:lvl3pPr>
            <a:lvl4pPr marL="1600200" indent="-228600" eaLnBrk="0" hangingPunct="0">
              <a:tabLst>
                <a:tab pos="4187825" algn="l"/>
              </a:tabLst>
              <a:defRPr kumimoji="1" sz="2400">
                <a:solidFill>
                  <a:schemeClr val="tx1"/>
                </a:solidFill>
                <a:latin typeface="Times New Roman" pitchFamily="18" charset="0"/>
                <a:ea typeface="ＭＳ Ｐゴシック" charset="-128"/>
              </a:defRPr>
            </a:lvl4pPr>
            <a:lvl5pPr marL="2057400" indent="-228600" eaLnBrk="0" hangingPunct="0">
              <a:tabLst>
                <a:tab pos="4187825" algn="l"/>
              </a:tabLst>
              <a:defRPr kumimoji="1" sz="24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9pPr>
          </a:lstStyle>
          <a:p>
            <a:pPr algn="l" eaLnBrk="1" hangingPunct="1">
              <a:lnSpc>
                <a:spcPts val="500"/>
              </a:lnSpc>
              <a:spcBef>
                <a:spcPct val="80000"/>
              </a:spcBef>
              <a:defRPr/>
            </a:pP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7" name="タイトル 1">
            <a:extLst>
              <a:ext uri="{FF2B5EF4-FFF2-40B4-BE49-F238E27FC236}">
                <a16:creationId xmlns:a16="http://schemas.microsoft.com/office/drawing/2014/main" id="{EFD95336-2CC9-489B-B556-C44A5DC25950}"/>
              </a:ext>
            </a:extLst>
          </p:cNvPr>
          <p:cNvSpPr txBox="1">
            <a:spLocks/>
          </p:cNvSpPr>
          <p:nvPr/>
        </p:nvSpPr>
        <p:spPr>
          <a:xfrm>
            <a:off x="448989" y="656692"/>
            <a:ext cx="8227467" cy="9001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285750" indent="-285750" algn="l">
              <a:lnSpc>
                <a:spcPts val="3000"/>
              </a:lnSpc>
              <a:buFont typeface="Wingdings" panose="05000000000000000000" pitchFamily="2" charset="2"/>
              <a:buChar char="Ø"/>
            </a:pPr>
            <a:r>
              <a:rPr lang="ja-JP" altLang="en-US" sz="1800" dirty="0">
                <a:latin typeface="メイリオ" panose="020B0604030504040204" pitchFamily="50" charset="-128"/>
                <a:ea typeface="メイリオ" panose="020B0604030504040204" pitchFamily="50" charset="-128"/>
                <a:cs typeface="メイリオ" panose="020B0604030504040204" pitchFamily="50" charset="-128"/>
              </a:rPr>
              <a:t>地球温暖化に伴う気候変動や首都直下地震のリスクが増大</a:t>
            </a:r>
            <a:endParaRPr lang="en-US" altLang="ja-JP" sz="1800" dirty="0">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lgn="l">
              <a:lnSpc>
                <a:spcPts val="3000"/>
              </a:lnSpc>
              <a:buFont typeface="Wingdings" panose="05000000000000000000" pitchFamily="2" charset="2"/>
              <a:buChar char="Ø"/>
            </a:pPr>
            <a:r>
              <a:rPr lang="ja-JP" altLang="en-US" sz="1800" dirty="0">
                <a:latin typeface="メイリオ" panose="020B0604030504040204" pitchFamily="50" charset="-128"/>
                <a:ea typeface="メイリオ" panose="020B0604030504040204" pitchFamily="50" charset="-128"/>
                <a:cs typeface="メイリオ" panose="020B0604030504040204" pitchFamily="50" charset="-128"/>
              </a:rPr>
              <a:t>新型コロナウィルス等の感染症拡大リスクが増大</a:t>
            </a:r>
            <a:endParaRPr lang="en-US" altLang="ja-JP" sz="18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3" name="二等辺三角形 22">
            <a:extLst>
              <a:ext uri="{FF2B5EF4-FFF2-40B4-BE49-F238E27FC236}">
                <a16:creationId xmlns:a16="http://schemas.microsoft.com/office/drawing/2014/main" id="{9538498C-ACE2-49EB-B01F-132E1C74F1E6}"/>
              </a:ext>
            </a:extLst>
          </p:cNvPr>
          <p:cNvSpPr/>
          <p:nvPr/>
        </p:nvSpPr>
        <p:spPr>
          <a:xfrm flipV="1">
            <a:off x="3746555" y="5313150"/>
            <a:ext cx="1883711" cy="209135"/>
          </a:xfrm>
          <a:prstGeom prst="triangl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7" name="図 16">
            <a:extLst>
              <a:ext uri="{FF2B5EF4-FFF2-40B4-BE49-F238E27FC236}">
                <a16:creationId xmlns:a16="http://schemas.microsoft.com/office/drawing/2014/main" id="{697BBAFD-7BB2-4097-B83F-12474516C37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2280" y="1895169"/>
            <a:ext cx="3674459" cy="3139059"/>
          </a:xfrm>
          <a:prstGeom prst="rect">
            <a:avLst/>
          </a:prstGeom>
        </p:spPr>
      </p:pic>
      <p:grpSp>
        <p:nvGrpSpPr>
          <p:cNvPr id="3" name="グループ化 2">
            <a:extLst>
              <a:ext uri="{FF2B5EF4-FFF2-40B4-BE49-F238E27FC236}">
                <a16:creationId xmlns:a16="http://schemas.microsoft.com/office/drawing/2014/main" id="{F2579723-A188-46C5-8ABA-440D99D00871}"/>
              </a:ext>
            </a:extLst>
          </p:cNvPr>
          <p:cNvGrpSpPr/>
          <p:nvPr/>
        </p:nvGrpSpPr>
        <p:grpSpPr>
          <a:xfrm>
            <a:off x="2842145" y="2023548"/>
            <a:ext cx="1268583" cy="1180637"/>
            <a:chOff x="5912659" y="3447431"/>
            <a:chExt cx="1268583" cy="1180637"/>
          </a:xfrm>
        </p:grpSpPr>
        <p:sp>
          <p:nvSpPr>
            <p:cNvPr id="28" name="テキスト ボックス 27">
              <a:extLst>
                <a:ext uri="{FF2B5EF4-FFF2-40B4-BE49-F238E27FC236}">
                  <a16:creationId xmlns:a16="http://schemas.microsoft.com/office/drawing/2014/main" id="{68C94D45-0883-41AC-A841-423FCB442914}"/>
                </a:ext>
              </a:extLst>
            </p:cNvPr>
            <p:cNvSpPr txBox="1"/>
            <p:nvPr/>
          </p:nvSpPr>
          <p:spPr>
            <a:xfrm>
              <a:off x="6012161" y="3447431"/>
              <a:ext cx="936104" cy="1155412"/>
            </a:xfrm>
            <a:prstGeom prst="rect">
              <a:avLst/>
            </a:prstGeom>
            <a:solidFill>
              <a:schemeClr val="bg1">
                <a:alpha val="80000"/>
              </a:schemeClr>
            </a:solidFill>
            <a:ln>
              <a:solidFill>
                <a:schemeClr val="tx1"/>
              </a:solidFill>
            </a:ln>
          </p:spPr>
          <p:txBody>
            <a:bodyPr wrap="square" rtlCol="0">
              <a:noAutofit/>
            </a:bodyPr>
            <a:lstStyle/>
            <a:p>
              <a:pPr algn="ct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9" name="テキスト ボックス 18">
              <a:extLst>
                <a:ext uri="{FF2B5EF4-FFF2-40B4-BE49-F238E27FC236}">
                  <a16:creationId xmlns:a16="http://schemas.microsoft.com/office/drawing/2014/main" id="{4742AA92-CFD3-487F-81EB-975A97E463F2}"/>
                </a:ext>
              </a:extLst>
            </p:cNvPr>
            <p:cNvSpPr txBox="1"/>
            <p:nvPr/>
          </p:nvSpPr>
          <p:spPr>
            <a:xfrm>
              <a:off x="5912659" y="3472656"/>
              <a:ext cx="1114239" cy="1155412"/>
            </a:xfrm>
            <a:prstGeom prst="rect">
              <a:avLst/>
            </a:prstGeom>
            <a:noFill/>
          </p:spPr>
          <p:txBody>
            <a:bodyPr wrap="square" rtlCol="0">
              <a:noAutofit/>
            </a:bodyPr>
            <a:lstStyle/>
            <a:p>
              <a:pPr algn="ct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揺れやすさ</a:t>
              </a:r>
              <a:b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b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（想定震度）</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0" name="テキスト ボックス 19">
              <a:extLst>
                <a:ext uri="{FF2B5EF4-FFF2-40B4-BE49-F238E27FC236}">
                  <a16:creationId xmlns:a16="http://schemas.microsoft.com/office/drawing/2014/main" id="{E06A9934-53DD-433D-A2EB-0A0A5D2728F0}"/>
                </a:ext>
              </a:extLst>
            </p:cNvPr>
            <p:cNvSpPr txBox="1"/>
            <p:nvPr/>
          </p:nvSpPr>
          <p:spPr>
            <a:xfrm>
              <a:off x="6425158" y="3851523"/>
              <a:ext cx="756084" cy="680680"/>
            </a:xfrm>
            <a:prstGeom prst="rect">
              <a:avLst/>
            </a:prstGeom>
            <a:noFill/>
          </p:spPr>
          <p:txBody>
            <a:bodyPr wrap="square" rtlCol="0">
              <a:noAutofit/>
            </a:bodyPr>
            <a:lstStyle/>
            <a:p>
              <a:pPr>
                <a:lnSpc>
                  <a:spcPts val="1600"/>
                </a:lnSpc>
              </a:pP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６強</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1600"/>
                </a:lnSpc>
              </a:pP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６弱</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1600"/>
                </a:lnSpc>
              </a:pP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５強</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 name="テキスト ボックス 20">
              <a:extLst>
                <a:ext uri="{FF2B5EF4-FFF2-40B4-BE49-F238E27FC236}">
                  <a16:creationId xmlns:a16="http://schemas.microsoft.com/office/drawing/2014/main" id="{F8E5D221-DC55-4332-ADFB-DF7500DC69C5}"/>
                </a:ext>
              </a:extLst>
            </p:cNvPr>
            <p:cNvSpPr txBox="1"/>
            <p:nvPr/>
          </p:nvSpPr>
          <p:spPr>
            <a:xfrm>
              <a:off x="6161930" y="3900044"/>
              <a:ext cx="318282" cy="157430"/>
            </a:xfrm>
            <a:prstGeom prst="rect">
              <a:avLst/>
            </a:prstGeom>
            <a:solidFill>
              <a:srgbClr val="FF9933"/>
            </a:solidFill>
          </p:spPr>
          <p:txBody>
            <a:bodyPr wrap="square" rtlCol="0">
              <a:noAutofit/>
            </a:bodyPr>
            <a:lstStyle/>
            <a:p>
              <a:pPr algn="ct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2" name="テキスト ボックス 21">
              <a:extLst>
                <a:ext uri="{FF2B5EF4-FFF2-40B4-BE49-F238E27FC236}">
                  <a16:creationId xmlns:a16="http://schemas.microsoft.com/office/drawing/2014/main" id="{C18133C7-4F1B-4B37-89DB-E6E3B8B401D7}"/>
                </a:ext>
              </a:extLst>
            </p:cNvPr>
            <p:cNvSpPr txBox="1"/>
            <p:nvPr/>
          </p:nvSpPr>
          <p:spPr>
            <a:xfrm>
              <a:off x="6161930" y="4122168"/>
              <a:ext cx="318282" cy="157430"/>
            </a:xfrm>
            <a:prstGeom prst="rect">
              <a:avLst/>
            </a:prstGeom>
            <a:solidFill>
              <a:srgbClr val="FFFF66"/>
            </a:solidFill>
          </p:spPr>
          <p:txBody>
            <a:bodyPr wrap="square" rtlCol="0">
              <a:noAutofit/>
            </a:bodyPr>
            <a:lstStyle/>
            <a:p>
              <a:pPr algn="ct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4" name="テキスト ボックス 23">
              <a:extLst>
                <a:ext uri="{FF2B5EF4-FFF2-40B4-BE49-F238E27FC236}">
                  <a16:creationId xmlns:a16="http://schemas.microsoft.com/office/drawing/2014/main" id="{45D6B9E1-81B6-4206-A2DE-47F5C2D24977}"/>
                </a:ext>
              </a:extLst>
            </p:cNvPr>
            <p:cNvSpPr txBox="1"/>
            <p:nvPr/>
          </p:nvSpPr>
          <p:spPr>
            <a:xfrm>
              <a:off x="6161930" y="4330538"/>
              <a:ext cx="318282" cy="157430"/>
            </a:xfrm>
            <a:prstGeom prst="rect">
              <a:avLst/>
            </a:prstGeom>
            <a:solidFill>
              <a:srgbClr val="99CCFF"/>
            </a:solidFill>
          </p:spPr>
          <p:txBody>
            <a:bodyPr wrap="square" rtlCol="0">
              <a:noAutofit/>
            </a:bodyPr>
            <a:lstStyle/>
            <a:p>
              <a:pPr algn="ct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29" name="テキスト ボックス 28">
            <a:extLst>
              <a:ext uri="{FF2B5EF4-FFF2-40B4-BE49-F238E27FC236}">
                <a16:creationId xmlns:a16="http://schemas.microsoft.com/office/drawing/2014/main" id="{9456009D-250D-4887-8A61-4CF0787CA75C}"/>
              </a:ext>
            </a:extLst>
          </p:cNvPr>
          <p:cNvSpPr txBox="1"/>
          <p:nvPr/>
        </p:nvSpPr>
        <p:spPr>
          <a:xfrm>
            <a:off x="1590076" y="5057027"/>
            <a:ext cx="3357577" cy="261610"/>
          </a:xfrm>
          <a:prstGeom prst="rect">
            <a:avLst/>
          </a:prstGeom>
          <a:noFill/>
        </p:spPr>
        <p:txBody>
          <a:bodyPr wrap="square" rtlCol="0">
            <a:spAutoFit/>
          </a:bodyPr>
          <a:lstStyle/>
          <a:p>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資料：千葉市地震・風水害ハザードマップ</a:t>
            </a:r>
            <a:endParaRPr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0" name="タイトル 1">
            <a:extLst>
              <a:ext uri="{FF2B5EF4-FFF2-40B4-BE49-F238E27FC236}">
                <a16:creationId xmlns:a16="http://schemas.microsoft.com/office/drawing/2014/main" id="{E95FA45C-B07E-4B85-B335-60820CCE09C8}"/>
              </a:ext>
            </a:extLst>
          </p:cNvPr>
          <p:cNvSpPr txBox="1">
            <a:spLocks/>
          </p:cNvSpPr>
          <p:nvPr/>
        </p:nvSpPr>
        <p:spPr>
          <a:xfrm>
            <a:off x="287524" y="5550518"/>
            <a:ext cx="8470420" cy="1276223"/>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285750" indent="-285750" algn="l">
              <a:lnSpc>
                <a:spcPts val="2400"/>
              </a:lnSpc>
              <a:buFont typeface="Wingdings" panose="05000000000000000000" pitchFamily="2" charset="2"/>
              <a:buChar char="ü"/>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脱炭素社会、地球温暖化の抑制に向けた危機意識の共有と意識・行動変容の促進</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lgn="l">
              <a:lnSpc>
                <a:spcPts val="2400"/>
              </a:lnSpc>
              <a:buFont typeface="Wingdings" panose="05000000000000000000" pitchFamily="2" charset="2"/>
              <a:buChar char="ü"/>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災害に強いまちづくりの推進</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lgn="l">
              <a:lnSpc>
                <a:spcPts val="2400"/>
              </a:lnSpc>
              <a:buFont typeface="Wingdings" panose="05000000000000000000" pitchFamily="2" charset="2"/>
              <a:buChar char="ü"/>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職住近接や豊かな自然など本市のもつ優位性やテクノロジーを活用し、感染拡大防止と社会・経済活動の両立に対応したまちづくりの推進</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6" name="図 5">
            <a:extLst>
              <a:ext uri="{FF2B5EF4-FFF2-40B4-BE49-F238E27FC236}">
                <a16:creationId xmlns:a16="http://schemas.microsoft.com/office/drawing/2014/main" id="{14159914-4782-45A8-8FBB-3F646D91FAD8}"/>
              </a:ext>
            </a:extLst>
          </p:cNvPr>
          <p:cNvPicPr>
            <a:picLocks noChangeAspect="1"/>
          </p:cNvPicPr>
          <p:nvPr/>
        </p:nvPicPr>
        <p:blipFill rotWithShape="1">
          <a:blip r:embed="rId7"/>
          <a:srcRect b="9822"/>
          <a:stretch/>
        </p:blipFill>
        <p:spPr>
          <a:xfrm>
            <a:off x="4066281" y="1793573"/>
            <a:ext cx="5019112" cy="1755350"/>
          </a:xfrm>
          <a:prstGeom prst="rect">
            <a:avLst/>
          </a:prstGeom>
        </p:spPr>
      </p:pic>
      <p:sp>
        <p:nvSpPr>
          <p:cNvPr id="31" name="テキスト ボックス 30">
            <a:extLst>
              <a:ext uri="{FF2B5EF4-FFF2-40B4-BE49-F238E27FC236}">
                <a16:creationId xmlns:a16="http://schemas.microsoft.com/office/drawing/2014/main" id="{937EF432-982B-4CDB-BD7A-8F59642F940B}"/>
              </a:ext>
            </a:extLst>
          </p:cNvPr>
          <p:cNvSpPr txBox="1"/>
          <p:nvPr/>
        </p:nvSpPr>
        <p:spPr>
          <a:xfrm>
            <a:off x="4055886" y="3098156"/>
            <a:ext cx="160740" cy="161583"/>
          </a:xfrm>
          <a:prstGeom prst="rect">
            <a:avLst/>
          </a:prstGeom>
          <a:solidFill>
            <a:schemeClr val="bg1"/>
          </a:solidFill>
        </p:spPr>
        <p:txBody>
          <a:bodyPr wrap="square" lIns="0" tIns="0" rIns="0" bIns="0" rtlCol="0">
            <a:spAutoFit/>
          </a:bodyPr>
          <a:lstStyle/>
          <a:p>
            <a:pPr algn="ctr"/>
            <a:r>
              <a:rPr lang="en-US" altLang="ja-JP" sz="1050" dirty="0">
                <a:latin typeface="+mn-ea"/>
                <a:cs typeface="メイリオ" panose="020B0604030504040204" pitchFamily="50" charset="-128"/>
              </a:rPr>
              <a:t>0</a:t>
            </a:r>
          </a:p>
        </p:txBody>
      </p:sp>
      <p:sp>
        <p:nvSpPr>
          <p:cNvPr id="32" name="テキスト ボックス 31">
            <a:extLst>
              <a:ext uri="{FF2B5EF4-FFF2-40B4-BE49-F238E27FC236}">
                <a16:creationId xmlns:a16="http://schemas.microsoft.com/office/drawing/2014/main" id="{1810B27A-2478-4C5F-B91B-5123F444BC56}"/>
              </a:ext>
            </a:extLst>
          </p:cNvPr>
          <p:cNvSpPr txBox="1"/>
          <p:nvPr/>
        </p:nvSpPr>
        <p:spPr>
          <a:xfrm>
            <a:off x="3994033" y="3467378"/>
            <a:ext cx="220690" cy="161583"/>
          </a:xfrm>
          <a:prstGeom prst="rect">
            <a:avLst/>
          </a:prstGeom>
          <a:solidFill>
            <a:schemeClr val="bg1"/>
          </a:solidFill>
        </p:spPr>
        <p:txBody>
          <a:bodyPr wrap="square" lIns="0" tIns="0" rIns="0" bIns="0" rtlCol="0">
            <a:spAutoFit/>
          </a:bodyPr>
          <a:lstStyle/>
          <a:p>
            <a:pPr algn="ctr"/>
            <a:r>
              <a:rPr lang="en-US" altLang="ja-JP" sz="1050" dirty="0">
                <a:latin typeface="+mn-ea"/>
                <a:cs typeface="メイリオ" panose="020B0604030504040204" pitchFamily="50" charset="-128"/>
              </a:rPr>
              <a:t>-2</a:t>
            </a:r>
          </a:p>
        </p:txBody>
      </p:sp>
      <p:sp>
        <p:nvSpPr>
          <p:cNvPr id="33" name="テキスト ボックス 32">
            <a:extLst>
              <a:ext uri="{FF2B5EF4-FFF2-40B4-BE49-F238E27FC236}">
                <a16:creationId xmlns:a16="http://schemas.microsoft.com/office/drawing/2014/main" id="{652BCBD5-433D-4E2E-8786-D55894554847}"/>
              </a:ext>
            </a:extLst>
          </p:cNvPr>
          <p:cNvSpPr txBox="1"/>
          <p:nvPr/>
        </p:nvSpPr>
        <p:spPr>
          <a:xfrm>
            <a:off x="4059175" y="2720309"/>
            <a:ext cx="160740" cy="161583"/>
          </a:xfrm>
          <a:prstGeom prst="rect">
            <a:avLst/>
          </a:prstGeom>
          <a:solidFill>
            <a:schemeClr val="bg1"/>
          </a:solidFill>
        </p:spPr>
        <p:txBody>
          <a:bodyPr wrap="square" lIns="0" tIns="0" rIns="0" bIns="0" rtlCol="0">
            <a:spAutoFit/>
          </a:bodyPr>
          <a:lstStyle/>
          <a:p>
            <a:pPr algn="ctr"/>
            <a:r>
              <a:rPr lang="en-US" altLang="ja-JP" sz="1050" dirty="0">
                <a:latin typeface="+mn-ea"/>
                <a:cs typeface="メイリオ" panose="020B0604030504040204" pitchFamily="50" charset="-128"/>
              </a:rPr>
              <a:t>2</a:t>
            </a:r>
          </a:p>
        </p:txBody>
      </p:sp>
      <p:sp>
        <p:nvSpPr>
          <p:cNvPr id="34" name="テキスト ボックス 33">
            <a:extLst>
              <a:ext uri="{FF2B5EF4-FFF2-40B4-BE49-F238E27FC236}">
                <a16:creationId xmlns:a16="http://schemas.microsoft.com/office/drawing/2014/main" id="{374AA7EB-448F-459E-BDCC-5B38EB37FD09}"/>
              </a:ext>
            </a:extLst>
          </p:cNvPr>
          <p:cNvSpPr txBox="1"/>
          <p:nvPr/>
        </p:nvSpPr>
        <p:spPr>
          <a:xfrm>
            <a:off x="4053388" y="2367387"/>
            <a:ext cx="160740" cy="161583"/>
          </a:xfrm>
          <a:prstGeom prst="rect">
            <a:avLst/>
          </a:prstGeom>
          <a:solidFill>
            <a:schemeClr val="bg1"/>
          </a:solidFill>
        </p:spPr>
        <p:txBody>
          <a:bodyPr wrap="square" lIns="0" tIns="0" rIns="0" bIns="0" rtlCol="0">
            <a:spAutoFit/>
          </a:bodyPr>
          <a:lstStyle/>
          <a:p>
            <a:pPr algn="ctr"/>
            <a:r>
              <a:rPr lang="en-US" altLang="ja-JP" sz="1050" dirty="0">
                <a:latin typeface="+mn-ea"/>
                <a:cs typeface="メイリオ" panose="020B0604030504040204" pitchFamily="50" charset="-128"/>
              </a:rPr>
              <a:t>4</a:t>
            </a:r>
          </a:p>
        </p:txBody>
      </p:sp>
      <p:sp>
        <p:nvSpPr>
          <p:cNvPr id="37" name="テキスト ボックス 36">
            <a:extLst>
              <a:ext uri="{FF2B5EF4-FFF2-40B4-BE49-F238E27FC236}">
                <a16:creationId xmlns:a16="http://schemas.microsoft.com/office/drawing/2014/main" id="{C51F3811-C1F7-4C49-A2D2-6AA5A8EC8116}"/>
              </a:ext>
            </a:extLst>
          </p:cNvPr>
          <p:cNvSpPr txBox="1"/>
          <p:nvPr/>
        </p:nvSpPr>
        <p:spPr>
          <a:xfrm>
            <a:off x="4058939" y="2008329"/>
            <a:ext cx="160740" cy="161583"/>
          </a:xfrm>
          <a:prstGeom prst="rect">
            <a:avLst/>
          </a:prstGeom>
          <a:solidFill>
            <a:schemeClr val="bg1"/>
          </a:solidFill>
        </p:spPr>
        <p:txBody>
          <a:bodyPr wrap="square" lIns="0" tIns="0" rIns="0" bIns="0" rtlCol="0">
            <a:spAutoFit/>
          </a:bodyPr>
          <a:lstStyle/>
          <a:p>
            <a:pPr algn="ctr"/>
            <a:r>
              <a:rPr lang="en-US" altLang="ja-JP" sz="1050" dirty="0">
                <a:latin typeface="+mn-ea"/>
                <a:cs typeface="メイリオ" panose="020B0604030504040204" pitchFamily="50" charset="-128"/>
              </a:rPr>
              <a:t>6</a:t>
            </a:r>
          </a:p>
        </p:txBody>
      </p:sp>
      <p:sp>
        <p:nvSpPr>
          <p:cNvPr id="38" name="テキスト ボックス 37">
            <a:extLst>
              <a:ext uri="{FF2B5EF4-FFF2-40B4-BE49-F238E27FC236}">
                <a16:creationId xmlns:a16="http://schemas.microsoft.com/office/drawing/2014/main" id="{17BA846F-000E-4B76-A453-B3CF55CD20D6}"/>
              </a:ext>
            </a:extLst>
          </p:cNvPr>
          <p:cNvSpPr txBox="1"/>
          <p:nvPr/>
        </p:nvSpPr>
        <p:spPr>
          <a:xfrm>
            <a:off x="4082853" y="3621252"/>
            <a:ext cx="378610" cy="161583"/>
          </a:xfrm>
          <a:prstGeom prst="rect">
            <a:avLst/>
          </a:prstGeom>
          <a:solidFill>
            <a:schemeClr val="bg1"/>
          </a:solidFill>
        </p:spPr>
        <p:txBody>
          <a:bodyPr wrap="square" lIns="0" tIns="0" rIns="0" bIns="0" rtlCol="0">
            <a:spAutoFit/>
          </a:bodyPr>
          <a:lstStyle/>
          <a:p>
            <a:pPr algn="ctr"/>
            <a:r>
              <a:rPr lang="en-US" altLang="ja-JP" sz="1050" dirty="0">
                <a:latin typeface="+mn-ea"/>
                <a:cs typeface="メイリオ" panose="020B0604030504040204" pitchFamily="50" charset="-128"/>
              </a:rPr>
              <a:t>2000</a:t>
            </a:r>
          </a:p>
        </p:txBody>
      </p:sp>
      <p:sp>
        <p:nvSpPr>
          <p:cNvPr id="39" name="テキスト ボックス 38">
            <a:extLst>
              <a:ext uri="{FF2B5EF4-FFF2-40B4-BE49-F238E27FC236}">
                <a16:creationId xmlns:a16="http://schemas.microsoft.com/office/drawing/2014/main" id="{FE26D091-9F2E-4597-A7CE-1B8BFA76C96C}"/>
              </a:ext>
            </a:extLst>
          </p:cNvPr>
          <p:cNvSpPr txBox="1"/>
          <p:nvPr/>
        </p:nvSpPr>
        <p:spPr>
          <a:xfrm>
            <a:off x="6393905" y="3614061"/>
            <a:ext cx="378610" cy="161583"/>
          </a:xfrm>
          <a:prstGeom prst="rect">
            <a:avLst/>
          </a:prstGeom>
          <a:solidFill>
            <a:schemeClr val="bg1"/>
          </a:solidFill>
        </p:spPr>
        <p:txBody>
          <a:bodyPr wrap="square" lIns="0" tIns="0" rIns="0" bIns="0" rtlCol="0">
            <a:spAutoFit/>
          </a:bodyPr>
          <a:lstStyle/>
          <a:p>
            <a:pPr algn="ctr"/>
            <a:r>
              <a:rPr lang="en-US" altLang="ja-JP" sz="1050" dirty="0">
                <a:latin typeface="+mn-ea"/>
                <a:cs typeface="メイリオ" panose="020B0604030504040204" pitchFamily="50" charset="-128"/>
              </a:rPr>
              <a:t>2000</a:t>
            </a:r>
          </a:p>
        </p:txBody>
      </p:sp>
      <p:sp>
        <p:nvSpPr>
          <p:cNvPr id="40" name="テキスト ボックス 39">
            <a:extLst>
              <a:ext uri="{FF2B5EF4-FFF2-40B4-BE49-F238E27FC236}">
                <a16:creationId xmlns:a16="http://schemas.microsoft.com/office/drawing/2014/main" id="{2490670F-514F-4942-9587-89BFBC44B9F9}"/>
              </a:ext>
            </a:extLst>
          </p:cNvPr>
          <p:cNvSpPr txBox="1"/>
          <p:nvPr/>
        </p:nvSpPr>
        <p:spPr>
          <a:xfrm>
            <a:off x="8654685" y="3584210"/>
            <a:ext cx="445536" cy="161583"/>
          </a:xfrm>
          <a:prstGeom prst="rect">
            <a:avLst/>
          </a:prstGeom>
          <a:solidFill>
            <a:schemeClr val="bg1"/>
          </a:solidFill>
        </p:spPr>
        <p:txBody>
          <a:bodyPr wrap="square" lIns="0" tIns="0" rIns="0" bIns="0" rtlCol="0">
            <a:spAutoFit/>
          </a:bodyPr>
          <a:lstStyle/>
          <a:p>
            <a:pPr algn="ctr"/>
            <a:r>
              <a:rPr lang="en-US" altLang="ja-JP" sz="1050" dirty="0">
                <a:latin typeface="+mn-ea"/>
                <a:cs typeface="メイリオ" panose="020B0604030504040204" pitchFamily="50" charset="-128"/>
              </a:rPr>
              <a:t>2100</a:t>
            </a:r>
            <a:r>
              <a:rPr lang="ja-JP" altLang="en-US" sz="1050" dirty="0">
                <a:latin typeface="+mn-ea"/>
                <a:cs typeface="メイリオ" panose="020B0604030504040204" pitchFamily="50" charset="-128"/>
              </a:rPr>
              <a:t>年</a:t>
            </a:r>
            <a:endParaRPr lang="en-US" altLang="ja-JP" sz="1050" dirty="0">
              <a:latin typeface="+mn-ea"/>
              <a:cs typeface="メイリオ" panose="020B0604030504040204" pitchFamily="50" charset="-128"/>
            </a:endParaRPr>
          </a:p>
        </p:txBody>
      </p:sp>
      <p:sp>
        <p:nvSpPr>
          <p:cNvPr id="41" name="テキスト ボックス 40">
            <a:extLst>
              <a:ext uri="{FF2B5EF4-FFF2-40B4-BE49-F238E27FC236}">
                <a16:creationId xmlns:a16="http://schemas.microsoft.com/office/drawing/2014/main" id="{DDCEA0C1-EF64-42EA-9FAA-4C972B65EFD5}"/>
              </a:ext>
            </a:extLst>
          </p:cNvPr>
          <p:cNvSpPr txBox="1"/>
          <p:nvPr/>
        </p:nvSpPr>
        <p:spPr>
          <a:xfrm>
            <a:off x="8757944" y="1866171"/>
            <a:ext cx="378610" cy="161583"/>
          </a:xfrm>
          <a:prstGeom prst="rect">
            <a:avLst/>
          </a:prstGeom>
          <a:solidFill>
            <a:schemeClr val="bg1"/>
          </a:solidFill>
        </p:spPr>
        <p:txBody>
          <a:bodyPr wrap="square" lIns="0" tIns="0" rIns="0" bIns="0" rtlCol="0">
            <a:spAutoFit/>
          </a:bodyPr>
          <a:lstStyle/>
          <a:p>
            <a:pPr algn="ctr"/>
            <a:endParaRPr lang="en-US" altLang="ja-JP" sz="1050" dirty="0">
              <a:latin typeface="+mn-ea"/>
              <a:cs typeface="メイリオ" panose="020B0604030504040204" pitchFamily="50" charset="-128"/>
            </a:endParaRPr>
          </a:p>
        </p:txBody>
      </p:sp>
      <p:sp>
        <p:nvSpPr>
          <p:cNvPr id="55" name="テキスト ボックス 54">
            <a:extLst>
              <a:ext uri="{FF2B5EF4-FFF2-40B4-BE49-F238E27FC236}">
                <a16:creationId xmlns:a16="http://schemas.microsoft.com/office/drawing/2014/main" id="{3C157772-A2A9-4BD8-A7B6-A88201D44047}"/>
              </a:ext>
            </a:extLst>
          </p:cNvPr>
          <p:cNvSpPr txBox="1"/>
          <p:nvPr/>
        </p:nvSpPr>
        <p:spPr>
          <a:xfrm>
            <a:off x="4860032" y="1607168"/>
            <a:ext cx="3697248" cy="288000"/>
          </a:xfrm>
          <a:prstGeom prst="rect">
            <a:avLst/>
          </a:prstGeom>
          <a:noFill/>
        </p:spPr>
        <p:txBody>
          <a:bodyPr wrap="square" rtlCol="0">
            <a:spAutoFit/>
          </a:bodyPr>
          <a:lstStyle/>
          <a:p>
            <a:pPr algn="ct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世界平均地上気温の変化</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2" name="テキスト ボックス 41">
            <a:extLst>
              <a:ext uri="{FF2B5EF4-FFF2-40B4-BE49-F238E27FC236}">
                <a16:creationId xmlns:a16="http://schemas.microsoft.com/office/drawing/2014/main" id="{572135DA-082A-4297-8465-D49A5F42BDA5}"/>
              </a:ext>
            </a:extLst>
          </p:cNvPr>
          <p:cNvSpPr txBox="1"/>
          <p:nvPr/>
        </p:nvSpPr>
        <p:spPr>
          <a:xfrm>
            <a:off x="4494175" y="2098332"/>
            <a:ext cx="1899730" cy="456544"/>
          </a:xfrm>
          <a:prstGeom prst="rect">
            <a:avLst/>
          </a:prstGeom>
          <a:solidFill>
            <a:schemeClr val="accent2">
              <a:lumMod val="60000"/>
              <a:lumOff val="40000"/>
            </a:schemeClr>
          </a:solidFill>
        </p:spPr>
        <p:txBody>
          <a:bodyPr wrap="square" lIns="0" tIns="0" rIns="0" bIns="0" rtlCol="0" anchor="ctr">
            <a:noAutofit/>
          </a:bodyPr>
          <a:lstStyle/>
          <a:p>
            <a:r>
              <a:rPr lang="ja-JP" altLang="en-US" sz="1050" dirty="0">
                <a:latin typeface="+mn-ea"/>
                <a:cs typeface="メイリオ" panose="020B0604030504040204" pitchFamily="50" charset="-128"/>
              </a:rPr>
              <a:t>上位推計（</a:t>
            </a:r>
            <a:r>
              <a:rPr lang="en-US" altLang="ja-JP" sz="1050" dirty="0">
                <a:latin typeface="+mn-ea"/>
                <a:cs typeface="メイリオ" panose="020B0604030504040204" pitchFamily="50" charset="-128"/>
              </a:rPr>
              <a:t>RCP8.5</a:t>
            </a:r>
            <a:r>
              <a:rPr lang="ja-JP" altLang="en-US" sz="1050" dirty="0">
                <a:latin typeface="+mn-ea"/>
                <a:cs typeface="メイリオ" panose="020B0604030504040204" pitchFamily="50" charset="-128"/>
              </a:rPr>
              <a:t>）では、</a:t>
            </a:r>
            <a:r>
              <a:rPr lang="en-US" altLang="ja-JP" sz="1050" dirty="0">
                <a:latin typeface="+mn-ea"/>
                <a:cs typeface="メイリオ" panose="020B0604030504040204" pitchFamily="50" charset="-128"/>
              </a:rPr>
              <a:t>21</a:t>
            </a:r>
            <a:r>
              <a:rPr lang="ja-JP" altLang="en-US" sz="1050" dirty="0">
                <a:latin typeface="+mn-ea"/>
                <a:cs typeface="メイリオ" panose="020B0604030504040204" pitchFamily="50" charset="-128"/>
              </a:rPr>
              <a:t>世紀末に</a:t>
            </a:r>
            <a:r>
              <a:rPr lang="en-US" altLang="ja-JP" sz="1050" dirty="0">
                <a:latin typeface="+mn-ea"/>
                <a:cs typeface="メイリオ" panose="020B0604030504040204" pitchFamily="50" charset="-128"/>
              </a:rPr>
              <a:t>2.6</a:t>
            </a:r>
            <a:r>
              <a:rPr lang="ja-JP" altLang="en-US" sz="1050" dirty="0">
                <a:latin typeface="+mn-ea"/>
                <a:cs typeface="メイリオ" panose="020B0604030504040204" pitchFamily="50" charset="-128"/>
              </a:rPr>
              <a:t>～</a:t>
            </a:r>
            <a:r>
              <a:rPr lang="en-US" altLang="ja-JP" sz="1050" dirty="0">
                <a:latin typeface="+mn-ea"/>
                <a:cs typeface="メイリオ" panose="020B0604030504040204" pitchFamily="50" charset="-128"/>
              </a:rPr>
              <a:t>4.8</a:t>
            </a:r>
            <a:r>
              <a:rPr lang="ja-JP" altLang="en-US" sz="1050" dirty="0">
                <a:latin typeface="+mn-ea"/>
                <a:cs typeface="メイリオ" panose="020B0604030504040204" pitchFamily="50" charset="-128"/>
              </a:rPr>
              <a:t>℃上昇の可能性</a:t>
            </a:r>
            <a:endParaRPr lang="en-US" altLang="ja-JP" sz="1050" dirty="0">
              <a:latin typeface="+mn-ea"/>
              <a:cs typeface="メイリオ" panose="020B0604030504040204" pitchFamily="50" charset="-128"/>
            </a:endParaRPr>
          </a:p>
        </p:txBody>
      </p:sp>
      <p:sp>
        <p:nvSpPr>
          <p:cNvPr id="43" name="テキスト ボックス 42">
            <a:extLst>
              <a:ext uri="{FF2B5EF4-FFF2-40B4-BE49-F238E27FC236}">
                <a16:creationId xmlns:a16="http://schemas.microsoft.com/office/drawing/2014/main" id="{124B7785-B6AC-4DF5-9438-CA2A04CBC06C}"/>
              </a:ext>
            </a:extLst>
          </p:cNvPr>
          <p:cNvSpPr txBox="1"/>
          <p:nvPr/>
        </p:nvSpPr>
        <p:spPr>
          <a:xfrm>
            <a:off x="5363436" y="3093307"/>
            <a:ext cx="1880760" cy="423495"/>
          </a:xfrm>
          <a:prstGeom prst="rect">
            <a:avLst/>
          </a:prstGeom>
          <a:solidFill>
            <a:schemeClr val="accent1">
              <a:lumMod val="60000"/>
              <a:lumOff val="40000"/>
            </a:schemeClr>
          </a:solidFill>
        </p:spPr>
        <p:txBody>
          <a:bodyPr wrap="square" lIns="0" tIns="0" rIns="0" bIns="0" rtlCol="0" anchor="ctr">
            <a:noAutofit/>
          </a:bodyPr>
          <a:lstStyle/>
          <a:p>
            <a:r>
              <a:rPr lang="ja-JP" altLang="en-US" sz="1050" dirty="0">
                <a:latin typeface="+mn-ea"/>
                <a:cs typeface="メイリオ" panose="020B0604030504040204" pitchFamily="50" charset="-128"/>
              </a:rPr>
              <a:t>下位推計（</a:t>
            </a:r>
            <a:r>
              <a:rPr lang="en-US" altLang="ja-JP" sz="1050" dirty="0">
                <a:latin typeface="+mn-ea"/>
                <a:cs typeface="メイリオ" panose="020B0604030504040204" pitchFamily="50" charset="-128"/>
              </a:rPr>
              <a:t>RCP2.6</a:t>
            </a:r>
            <a:r>
              <a:rPr lang="ja-JP" altLang="en-US" sz="1050" dirty="0">
                <a:latin typeface="+mn-ea"/>
                <a:cs typeface="メイリオ" panose="020B0604030504040204" pitchFamily="50" charset="-128"/>
              </a:rPr>
              <a:t>）では、</a:t>
            </a:r>
            <a:r>
              <a:rPr lang="en-US" altLang="ja-JP" sz="1050" dirty="0">
                <a:latin typeface="+mn-ea"/>
                <a:cs typeface="メイリオ" panose="020B0604030504040204" pitchFamily="50" charset="-128"/>
              </a:rPr>
              <a:t>21</a:t>
            </a:r>
            <a:r>
              <a:rPr lang="ja-JP" altLang="en-US" sz="1050" dirty="0">
                <a:latin typeface="+mn-ea"/>
                <a:cs typeface="メイリオ" panose="020B0604030504040204" pitchFamily="50" charset="-128"/>
              </a:rPr>
              <a:t>世紀</a:t>
            </a:r>
            <a:endParaRPr lang="en-US" altLang="ja-JP" sz="1050" dirty="0">
              <a:latin typeface="+mn-ea"/>
              <a:cs typeface="メイリオ" panose="020B0604030504040204" pitchFamily="50" charset="-128"/>
            </a:endParaRPr>
          </a:p>
          <a:p>
            <a:r>
              <a:rPr lang="ja-JP" altLang="en-US" sz="1050" dirty="0">
                <a:latin typeface="+mn-ea"/>
                <a:cs typeface="メイリオ" panose="020B0604030504040204" pitchFamily="50" charset="-128"/>
              </a:rPr>
              <a:t>末に</a:t>
            </a:r>
            <a:r>
              <a:rPr lang="en-US" altLang="ja-JP" sz="1050" dirty="0">
                <a:latin typeface="+mn-ea"/>
                <a:cs typeface="メイリオ" panose="020B0604030504040204" pitchFamily="50" charset="-128"/>
              </a:rPr>
              <a:t>0.3</a:t>
            </a:r>
            <a:r>
              <a:rPr lang="ja-JP" altLang="en-US" sz="1050" dirty="0">
                <a:latin typeface="+mn-ea"/>
                <a:cs typeface="メイリオ" panose="020B0604030504040204" pitchFamily="50" charset="-128"/>
              </a:rPr>
              <a:t>～</a:t>
            </a:r>
            <a:r>
              <a:rPr lang="en-US" altLang="ja-JP" sz="1050" dirty="0">
                <a:latin typeface="+mn-ea"/>
                <a:cs typeface="メイリオ" panose="020B0604030504040204" pitchFamily="50" charset="-128"/>
              </a:rPr>
              <a:t>1.7</a:t>
            </a:r>
            <a:r>
              <a:rPr lang="ja-JP" altLang="en-US" sz="1050" dirty="0">
                <a:latin typeface="+mn-ea"/>
                <a:cs typeface="メイリオ" panose="020B0604030504040204" pitchFamily="50" charset="-128"/>
              </a:rPr>
              <a:t>℃上昇の可能性</a:t>
            </a:r>
            <a:endParaRPr lang="en-US" altLang="ja-JP" sz="1050" dirty="0">
              <a:latin typeface="+mn-ea"/>
              <a:cs typeface="メイリオ" panose="020B0604030504040204" pitchFamily="50" charset="-128"/>
            </a:endParaRPr>
          </a:p>
        </p:txBody>
      </p:sp>
      <p:sp>
        <p:nvSpPr>
          <p:cNvPr id="44" name="テキスト ボックス 43">
            <a:extLst>
              <a:ext uri="{FF2B5EF4-FFF2-40B4-BE49-F238E27FC236}">
                <a16:creationId xmlns:a16="http://schemas.microsoft.com/office/drawing/2014/main" id="{7F80FD9C-1944-409D-8ED6-F897DEC1202B}"/>
              </a:ext>
            </a:extLst>
          </p:cNvPr>
          <p:cNvSpPr txBox="1"/>
          <p:nvPr/>
        </p:nvSpPr>
        <p:spPr>
          <a:xfrm>
            <a:off x="4947653" y="3773480"/>
            <a:ext cx="4281949" cy="261610"/>
          </a:xfrm>
          <a:prstGeom prst="rect">
            <a:avLst/>
          </a:prstGeom>
          <a:noFill/>
        </p:spPr>
        <p:txBody>
          <a:bodyPr wrap="square" rtlCol="0">
            <a:spAutoFit/>
          </a:bodyPr>
          <a:lstStyle/>
          <a:p>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資料：令和</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年版環境・循環型社会・生物多様性白書（環境省）</a:t>
            </a:r>
            <a:endParaRPr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0100232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45" name="正方形/長方形 44">
            <a:extLst>
              <a:ext uri="{FF2B5EF4-FFF2-40B4-BE49-F238E27FC236}">
                <a16:creationId xmlns:a16="http://schemas.microsoft.com/office/drawing/2014/main" id="{D259F52A-FF8B-4C14-8881-06272E9D8950}"/>
              </a:ext>
            </a:extLst>
          </p:cNvPr>
          <p:cNvSpPr/>
          <p:nvPr/>
        </p:nvSpPr>
        <p:spPr>
          <a:xfrm>
            <a:off x="-14830" y="1026"/>
            <a:ext cx="7259026" cy="576000"/>
          </a:xfrm>
          <a:prstGeom prst="rect">
            <a:avLst/>
          </a:prstGeom>
          <a:gradFill flip="none" rotWithShape="1">
            <a:gsLst>
              <a:gs pos="0">
                <a:schemeClr val="tx2">
                  <a:lumMod val="50000"/>
                </a:schemeClr>
              </a:gs>
              <a:gs pos="64000">
                <a:schemeClr val="accent1">
                  <a:tint val="44500"/>
                  <a:satMod val="16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6" name="タイトル 1">
            <a:extLst>
              <a:ext uri="{FF2B5EF4-FFF2-40B4-BE49-F238E27FC236}">
                <a16:creationId xmlns:a16="http://schemas.microsoft.com/office/drawing/2014/main" id="{9065B368-F01D-4D5F-93D7-9D4F5CF0ABDC}"/>
              </a:ext>
            </a:extLst>
          </p:cNvPr>
          <p:cNvSpPr txBox="1">
            <a:spLocks/>
          </p:cNvSpPr>
          <p:nvPr/>
        </p:nvSpPr>
        <p:spPr>
          <a:xfrm>
            <a:off x="6968" y="-53424"/>
            <a:ext cx="7373344" cy="60121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800" i="1" dirty="0">
                <a:solidFill>
                  <a:schemeClr val="bg1"/>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cs typeface="メイリオ" panose="020B0604030504040204" pitchFamily="50" charset="-128"/>
              </a:rPr>
              <a:t>2040</a:t>
            </a:r>
            <a:r>
              <a:rPr lang="ja-JP" altLang="en-US" sz="2800" i="1" dirty="0">
                <a:solidFill>
                  <a:schemeClr val="bg1"/>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cs typeface="メイリオ" panose="020B0604030504040204" pitchFamily="50" charset="-128"/>
              </a:rPr>
              <a:t>年を展望した社会変化（テクノロジー）</a:t>
            </a:r>
          </a:p>
        </p:txBody>
      </p:sp>
      <p:grpSp>
        <p:nvGrpSpPr>
          <p:cNvPr id="47" name="グループ化 46">
            <a:extLst>
              <a:ext uri="{FF2B5EF4-FFF2-40B4-BE49-F238E27FC236}">
                <a16:creationId xmlns:a16="http://schemas.microsoft.com/office/drawing/2014/main" id="{CDFC8EF9-DF0C-494D-91A8-BB2F79E2144E}"/>
              </a:ext>
            </a:extLst>
          </p:cNvPr>
          <p:cNvGrpSpPr/>
          <p:nvPr/>
        </p:nvGrpSpPr>
        <p:grpSpPr>
          <a:xfrm>
            <a:off x="7056276" y="43993"/>
            <a:ext cx="2016224" cy="499433"/>
            <a:chOff x="7056276" y="43993"/>
            <a:chExt cx="2016224" cy="499433"/>
          </a:xfrm>
        </p:grpSpPr>
        <p:pic>
          <p:nvPicPr>
            <p:cNvPr id="48" name="図 47">
              <a:extLst>
                <a:ext uri="{FF2B5EF4-FFF2-40B4-BE49-F238E27FC236}">
                  <a16:creationId xmlns:a16="http://schemas.microsoft.com/office/drawing/2014/main" id="{E29D7AB2-0520-42C0-B81D-37EFC3BFE98F}"/>
                </a:ext>
              </a:extLst>
            </p:cNvPr>
            <p:cNvPicPr preferRelativeResize="0">
              <a:picLocks noChangeAspect="1"/>
            </p:cNvPicPr>
            <p:nvPr/>
          </p:nvPicPr>
          <p:blipFill>
            <a:blip r:embed="rId2"/>
            <a:stretch>
              <a:fillRect/>
            </a:stretch>
          </p:blipFill>
          <p:spPr>
            <a:xfrm>
              <a:off x="7056276" y="47830"/>
              <a:ext cx="485349" cy="495596"/>
            </a:xfrm>
            <a:prstGeom prst="rect">
              <a:avLst/>
            </a:prstGeom>
          </p:spPr>
        </p:pic>
        <p:pic>
          <p:nvPicPr>
            <p:cNvPr id="49" name="図 48">
              <a:extLst>
                <a:ext uri="{FF2B5EF4-FFF2-40B4-BE49-F238E27FC236}">
                  <a16:creationId xmlns:a16="http://schemas.microsoft.com/office/drawing/2014/main" id="{1E2E12F0-787D-4EFD-A207-DC43A3C8DF7B}"/>
                </a:ext>
              </a:extLst>
            </p:cNvPr>
            <p:cNvPicPr>
              <a:picLocks noChangeAspect="1"/>
            </p:cNvPicPr>
            <p:nvPr/>
          </p:nvPicPr>
          <p:blipFill>
            <a:blip r:embed="rId3"/>
            <a:stretch>
              <a:fillRect/>
            </a:stretch>
          </p:blipFill>
          <p:spPr>
            <a:xfrm>
              <a:off x="7524328" y="381005"/>
              <a:ext cx="925501" cy="129193"/>
            </a:xfrm>
            <a:prstGeom prst="rect">
              <a:avLst/>
            </a:prstGeom>
          </p:spPr>
        </p:pic>
        <p:pic>
          <p:nvPicPr>
            <p:cNvPr id="50" name="図 49">
              <a:extLst>
                <a:ext uri="{FF2B5EF4-FFF2-40B4-BE49-F238E27FC236}">
                  <a16:creationId xmlns:a16="http://schemas.microsoft.com/office/drawing/2014/main" id="{CCC91CAA-CB43-46D4-9AA7-010020256F56}"/>
                </a:ext>
              </a:extLst>
            </p:cNvPr>
            <p:cNvPicPr preferRelativeResize="0">
              <a:picLocks noChangeAspect="1"/>
            </p:cNvPicPr>
            <p:nvPr/>
          </p:nvPicPr>
          <p:blipFill>
            <a:blip r:embed="rId4"/>
            <a:stretch>
              <a:fillRect/>
            </a:stretch>
          </p:blipFill>
          <p:spPr>
            <a:xfrm>
              <a:off x="7560332" y="89450"/>
              <a:ext cx="893321" cy="276732"/>
            </a:xfrm>
            <a:prstGeom prst="rect">
              <a:avLst/>
            </a:prstGeom>
          </p:spPr>
        </p:pic>
        <p:pic>
          <p:nvPicPr>
            <p:cNvPr id="51" name="図 50">
              <a:extLst>
                <a:ext uri="{FF2B5EF4-FFF2-40B4-BE49-F238E27FC236}">
                  <a16:creationId xmlns:a16="http://schemas.microsoft.com/office/drawing/2014/main" id="{F42F3AB2-A02C-48CC-A2C6-7CF2B9810096}"/>
                </a:ext>
              </a:extLst>
            </p:cNvPr>
            <p:cNvPicPr>
              <a:picLocks noChangeAspect="1"/>
            </p:cNvPicPr>
            <p:nvPr/>
          </p:nvPicPr>
          <p:blipFill>
            <a:blip r:embed="rId5"/>
            <a:stretch>
              <a:fillRect/>
            </a:stretch>
          </p:blipFill>
          <p:spPr>
            <a:xfrm>
              <a:off x="8496436" y="43993"/>
              <a:ext cx="576064" cy="499433"/>
            </a:xfrm>
            <a:prstGeom prst="rect">
              <a:avLst/>
            </a:prstGeom>
          </p:spPr>
        </p:pic>
      </p:grpSp>
      <p:sp>
        <p:nvSpPr>
          <p:cNvPr id="2" name="スライド番号プレースホルダー 1">
            <a:extLst>
              <a:ext uri="{FF2B5EF4-FFF2-40B4-BE49-F238E27FC236}">
                <a16:creationId xmlns:a16="http://schemas.microsoft.com/office/drawing/2014/main" id="{7B874462-87A0-46E3-AF90-CBCB8709AF10}"/>
              </a:ext>
            </a:extLst>
          </p:cNvPr>
          <p:cNvSpPr>
            <a:spLocks noGrp="1"/>
          </p:cNvSpPr>
          <p:nvPr>
            <p:ph type="sldNum" sz="quarter" idx="12"/>
          </p:nvPr>
        </p:nvSpPr>
        <p:spPr/>
        <p:txBody>
          <a:bodyPr/>
          <a:lstStyle/>
          <a:p>
            <a:fld id="{ABBF78F6-40F7-42CC-B691-F10E30E15BA0}" type="slidenum">
              <a:rPr kumimoji="1" lang="ja-JP" altLang="en-US" smtClean="0"/>
              <a:pPr/>
              <a:t>19</a:t>
            </a:fld>
            <a:endParaRPr kumimoji="1" lang="ja-JP" altLang="en-US" dirty="0"/>
          </a:p>
        </p:txBody>
      </p:sp>
      <p:sp>
        <p:nvSpPr>
          <p:cNvPr id="26" name="Rectangle 83">
            <a:extLst>
              <a:ext uri="{FF2B5EF4-FFF2-40B4-BE49-F238E27FC236}">
                <a16:creationId xmlns:a16="http://schemas.microsoft.com/office/drawing/2014/main" id="{834DDDCD-B516-4AEE-BAEA-06589B39B5CA}"/>
              </a:ext>
            </a:extLst>
          </p:cNvPr>
          <p:cNvSpPr>
            <a:spLocks noChangeArrowheads="1"/>
          </p:cNvSpPr>
          <p:nvPr/>
        </p:nvSpPr>
        <p:spPr bwMode="auto">
          <a:xfrm>
            <a:off x="251520" y="692696"/>
            <a:ext cx="8712968" cy="900876"/>
          </a:xfrm>
          <a:prstGeom prst="rect">
            <a:avLst/>
          </a:prstGeom>
          <a:solidFill>
            <a:srgbClr val="CCFF99"/>
          </a:solidFill>
          <a:ln w="12700">
            <a:noFill/>
            <a:miter lim="800000"/>
            <a:headEnd/>
            <a:tailEnd/>
          </a:ln>
          <a:effectLst/>
          <a:extLst/>
        </p:spPr>
        <p:txBody>
          <a:bodyPr lIns="198000" tIns="190800"/>
          <a:lstStyle>
            <a:lvl1pPr eaLnBrk="0" hangingPunct="0">
              <a:tabLst>
                <a:tab pos="4187825" algn="l"/>
              </a:tabLst>
              <a:defRPr kumimoji="1" sz="2400">
                <a:solidFill>
                  <a:schemeClr val="tx1"/>
                </a:solidFill>
                <a:latin typeface="Times New Roman" pitchFamily="18" charset="0"/>
                <a:ea typeface="ＭＳ Ｐゴシック" charset="-128"/>
              </a:defRPr>
            </a:lvl1pPr>
            <a:lvl2pPr marL="742950" indent="-285750" eaLnBrk="0" hangingPunct="0">
              <a:tabLst>
                <a:tab pos="4187825" algn="l"/>
              </a:tabLst>
              <a:defRPr kumimoji="1" sz="2400">
                <a:solidFill>
                  <a:schemeClr val="tx1"/>
                </a:solidFill>
                <a:latin typeface="Times New Roman" pitchFamily="18" charset="0"/>
                <a:ea typeface="ＭＳ Ｐゴシック" charset="-128"/>
              </a:defRPr>
            </a:lvl2pPr>
            <a:lvl3pPr marL="1143000" indent="-228600" eaLnBrk="0" hangingPunct="0">
              <a:tabLst>
                <a:tab pos="4187825" algn="l"/>
              </a:tabLst>
              <a:defRPr kumimoji="1" sz="2400">
                <a:solidFill>
                  <a:schemeClr val="tx1"/>
                </a:solidFill>
                <a:latin typeface="Times New Roman" pitchFamily="18" charset="0"/>
                <a:ea typeface="ＭＳ Ｐゴシック" charset="-128"/>
              </a:defRPr>
            </a:lvl3pPr>
            <a:lvl4pPr marL="1600200" indent="-228600" eaLnBrk="0" hangingPunct="0">
              <a:tabLst>
                <a:tab pos="4187825" algn="l"/>
              </a:tabLst>
              <a:defRPr kumimoji="1" sz="2400">
                <a:solidFill>
                  <a:schemeClr val="tx1"/>
                </a:solidFill>
                <a:latin typeface="Times New Roman" pitchFamily="18" charset="0"/>
                <a:ea typeface="ＭＳ Ｐゴシック" charset="-128"/>
              </a:defRPr>
            </a:lvl4pPr>
            <a:lvl5pPr marL="2057400" indent="-228600" eaLnBrk="0" hangingPunct="0">
              <a:tabLst>
                <a:tab pos="4187825" algn="l"/>
              </a:tabLst>
              <a:defRPr kumimoji="1" sz="24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9pPr>
          </a:lstStyle>
          <a:p>
            <a:pPr algn="l" eaLnBrk="1" hangingPunct="1">
              <a:lnSpc>
                <a:spcPts val="500"/>
              </a:lnSpc>
              <a:spcBef>
                <a:spcPct val="80000"/>
              </a:spcBef>
              <a:defRPr/>
            </a:pP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7" name="タイトル 1">
            <a:extLst>
              <a:ext uri="{FF2B5EF4-FFF2-40B4-BE49-F238E27FC236}">
                <a16:creationId xmlns:a16="http://schemas.microsoft.com/office/drawing/2014/main" id="{EFD95336-2CC9-489B-B556-C44A5DC25950}"/>
              </a:ext>
            </a:extLst>
          </p:cNvPr>
          <p:cNvSpPr txBox="1">
            <a:spLocks/>
          </p:cNvSpPr>
          <p:nvPr/>
        </p:nvSpPr>
        <p:spPr>
          <a:xfrm>
            <a:off x="448989" y="792283"/>
            <a:ext cx="8227467" cy="692501"/>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285750" indent="-285750" algn="l">
              <a:lnSpc>
                <a:spcPts val="2400"/>
              </a:lnSpc>
              <a:buFont typeface="Wingdings" panose="05000000000000000000" pitchFamily="2" charset="2"/>
              <a:buChar char="Ø"/>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ＡＩをはじめとするテクノロジーの発展が加速</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lgn="l">
              <a:lnSpc>
                <a:spcPts val="2400"/>
              </a:lnSpc>
              <a:buFont typeface="Wingdings" panose="05000000000000000000" pitchFamily="2" charset="2"/>
              <a:buChar char="Ø"/>
            </a:pP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Society5.0</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に向けた本格的なデジタル社会への移行</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8" name="タイトル 1">
            <a:extLst>
              <a:ext uri="{FF2B5EF4-FFF2-40B4-BE49-F238E27FC236}">
                <a16:creationId xmlns:a16="http://schemas.microsoft.com/office/drawing/2014/main" id="{3C9A514C-ED28-4F29-8E41-6CDC6CCE672C}"/>
              </a:ext>
            </a:extLst>
          </p:cNvPr>
          <p:cNvSpPr txBox="1">
            <a:spLocks/>
          </p:cNvSpPr>
          <p:nvPr/>
        </p:nvSpPr>
        <p:spPr>
          <a:xfrm>
            <a:off x="1097614" y="5829893"/>
            <a:ext cx="7557071" cy="927679"/>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285750" indent="-285750" algn="l">
              <a:lnSpc>
                <a:spcPts val="2400"/>
              </a:lnSpc>
              <a:buFont typeface="Wingdings" panose="05000000000000000000" pitchFamily="2" charset="2"/>
              <a:buChar char="ü"/>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幅広い主体の連携によるスマートシティの推進</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lgn="l">
              <a:lnSpc>
                <a:spcPts val="2400"/>
              </a:lnSpc>
              <a:buFont typeface="Wingdings" panose="05000000000000000000" pitchFamily="2" charset="2"/>
              <a:buChar char="ü"/>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行政・企業等のデジタル化の推進、データの横断的活用推進</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8" name="二等辺三角形 37">
            <a:extLst>
              <a:ext uri="{FF2B5EF4-FFF2-40B4-BE49-F238E27FC236}">
                <a16:creationId xmlns:a16="http://schemas.microsoft.com/office/drawing/2014/main" id="{E30BB116-438A-425C-B7B1-20ABA2867077}"/>
              </a:ext>
            </a:extLst>
          </p:cNvPr>
          <p:cNvSpPr/>
          <p:nvPr/>
        </p:nvSpPr>
        <p:spPr>
          <a:xfrm flipV="1">
            <a:off x="3867469" y="5620758"/>
            <a:ext cx="1883711" cy="209135"/>
          </a:xfrm>
          <a:prstGeom prst="triangl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a:extLst>
              <a:ext uri="{FF2B5EF4-FFF2-40B4-BE49-F238E27FC236}">
                <a16:creationId xmlns:a16="http://schemas.microsoft.com/office/drawing/2014/main" id="{6F1AD854-34CA-432F-9FFC-FD6199A53628}"/>
              </a:ext>
            </a:extLst>
          </p:cNvPr>
          <p:cNvPicPr>
            <a:picLocks noChangeAspect="1"/>
          </p:cNvPicPr>
          <p:nvPr/>
        </p:nvPicPr>
        <p:blipFill>
          <a:blip r:embed="rId6"/>
          <a:stretch>
            <a:fillRect/>
          </a:stretch>
        </p:blipFill>
        <p:spPr>
          <a:xfrm>
            <a:off x="44737" y="1920086"/>
            <a:ext cx="6066196" cy="3380913"/>
          </a:xfrm>
          <a:prstGeom prst="rect">
            <a:avLst/>
          </a:prstGeom>
        </p:spPr>
      </p:pic>
      <p:sp>
        <p:nvSpPr>
          <p:cNvPr id="41" name="テキスト ボックス 40">
            <a:extLst>
              <a:ext uri="{FF2B5EF4-FFF2-40B4-BE49-F238E27FC236}">
                <a16:creationId xmlns:a16="http://schemas.microsoft.com/office/drawing/2014/main" id="{2FBA0D46-821F-404C-8770-70527C8AA707}"/>
              </a:ext>
            </a:extLst>
          </p:cNvPr>
          <p:cNvSpPr txBox="1"/>
          <p:nvPr/>
        </p:nvSpPr>
        <p:spPr>
          <a:xfrm>
            <a:off x="2885964" y="5328292"/>
            <a:ext cx="3190555" cy="261610"/>
          </a:xfrm>
          <a:prstGeom prst="rect">
            <a:avLst/>
          </a:prstGeom>
          <a:noFill/>
        </p:spPr>
        <p:txBody>
          <a:bodyPr wrap="square" rtlCol="0">
            <a:spAutoFit/>
          </a:bodyPr>
          <a:lstStyle/>
          <a:p>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資料：スマートシティガイドブック（</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R3.4</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61" name="Picture 6" descr="M:\☆03 特区推進班\01 ドローン\★★★★技術検討会\☆実証実験の調整\01 若葉住宅地区（電波測定等）NTT\161003_若葉3丁目公園実証実験\若葉3丁目公園実験写真\IMG_2129.JPG">
            <a:extLst>
              <a:ext uri="{FF2B5EF4-FFF2-40B4-BE49-F238E27FC236}">
                <a16:creationId xmlns:a16="http://schemas.microsoft.com/office/drawing/2014/main" id="{488DB318-A2BF-4A88-9847-05EC52B05530}"/>
              </a:ext>
            </a:extLst>
          </p:cNvPr>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66166" y="1628764"/>
            <a:ext cx="2898322" cy="207023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2" name="図 61">
            <a:extLst>
              <a:ext uri="{FF2B5EF4-FFF2-40B4-BE49-F238E27FC236}">
                <a16:creationId xmlns:a16="http://schemas.microsoft.com/office/drawing/2014/main" id="{2F74E4D2-573B-439A-9BED-C303519780B1}"/>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3414" t="17210" r="12757" b="3983"/>
          <a:stretch/>
        </p:blipFill>
        <p:spPr>
          <a:xfrm>
            <a:off x="6076519" y="3605113"/>
            <a:ext cx="2914854" cy="2066503"/>
          </a:xfrm>
          <a:prstGeom prst="rect">
            <a:avLst/>
          </a:prstGeom>
          <a:ln>
            <a:noFill/>
          </a:ln>
          <a:effectLst>
            <a:softEdge rad="112500"/>
          </a:effectLst>
        </p:spPr>
      </p:pic>
      <p:sp>
        <p:nvSpPr>
          <p:cNvPr id="64" name="テキスト ボックス 63">
            <a:extLst>
              <a:ext uri="{FF2B5EF4-FFF2-40B4-BE49-F238E27FC236}">
                <a16:creationId xmlns:a16="http://schemas.microsoft.com/office/drawing/2014/main" id="{2A959C8B-6EAB-4285-9C32-956269E9BDA3}"/>
              </a:ext>
            </a:extLst>
          </p:cNvPr>
          <p:cNvSpPr txBox="1"/>
          <p:nvPr/>
        </p:nvSpPr>
        <p:spPr>
          <a:xfrm>
            <a:off x="7082087" y="5594997"/>
            <a:ext cx="2062100" cy="267108"/>
          </a:xfrm>
          <a:prstGeom prst="rect">
            <a:avLst/>
          </a:prstGeom>
          <a:noFill/>
        </p:spPr>
        <p:txBody>
          <a:bodyPr wrap="square" rtlCol="0">
            <a:spAutoFit/>
          </a:bodyPr>
          <a:lstStyle/>
          <a:p>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資料：国家戦略特区推進課</a:t>
            </a:r>
            <a:endParaRPr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5283181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テキスト ボックス 17"/>
          <p:cNvSpPr txBox="1"/>
          <p:nvPr/>
        </p:nvSpPr>
        <p:spPr>
          <a:xfrm>
            <a:off x="419120" y="1018638"/>
            <a:ext cx="8280000" cy="648000"/>
          </a:xfrm>
          <a:prstGeom prst="rect">
            <a:avLst/>
          </a:prstGeom>
          <a:noFill/>
        </p:spPr>
        <p:txBody>
          <a:bodyPr wrap="square" rtlCol="0">
            <a:spAutoFit/>
          </a:bodyPr>
          <a:lstStyle/>
          <a:p>
            <a:r>
              <a:rPr lang="ja-JP" altLang="en-US" sz="3600" b="1" dirty="0">
                <a:latin typeface="メイリオ" panose="020B0604030504040204" pitchFamily="50" charset="-128"/>
                <a:ea typeface="メイリオ" panose="020B0604030504040204" pitchFamily="50" charset="-128"/>
                <a:cs typeface="メイリオ" panose="020B0604030504040204" pitchFamily="50" charset="-128"/>
              </a:rPr>
              <a:t>１</a:t>
            </a:r>
            <a:r>
              <a:rPr lang="en-US" altLang="ja-JP" sz="36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3600" b="1" dirty="0">
                <a:latin typeface="メイリオ" panose="020B0604030504040204" pitchFamily="50" charset="-128"/>
                <a:ea typeface="メイリオ" panose="020B0604030504040204" pitchFamily="50" charset="-128"/>
                <a:cs typeface="メイリオ" panose="020B0604030504040204" pitchFamily="50" charset="-128"/>
              </a:rPr>
              <a:t> 策定の趣旨</a:t>
            </a:r>
            <a:endParaRPr lang="en-US" altLang="ja-JP" sz="36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7" name="テキスト ボックス 26"/>
          <p:cNvSpPr txBox="1"/>
          <p:nvPr/>
        </p:nvSpPr>
        <p:spPr>
          <a:xfrm>
            <a:off x="419120" y="2750814"/>
            <a:ext cx="8280000" cy="648000"/>
          </a:xfrm>
          <a:prstGeom prst="rect">
            <a:avLst/>
          </a:prstGeom>
          <a:noFill/>
        </p:spPr>
        <p:txBody>
          <a:bodyPr wrap="square" rtlCol="0">
            <a:spAutoFit/>
          </a:bodyPr>
          <a:lstStyle/>
          <a:p>
            <a:r>
              <a:rPr lang="ja-JP" altLang="en-US" sz="3600" b="1" dirty="0">
                <a:latin typeface="メイリオ" panose="020B0604030504040204" pitchFamily="50" charset="-128"/>
                <a:ea typeface="メイリオ" panose="020B0604030504040204" pitchFamily="50" charset="-128"/>
                <a:cs typeface="メイリオ" panose="020B0604030504040204" pitchFamily="50" charset="-128"/>
              </a:rPr>
              <a:t>３</a:t>
            </a:r>
            <a:r>
              <a:rPr lang="en-US" altLang="ja-JP" sz="3600" b="1"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3600" b="1" dirty="0">
                <a:latin typeface="メイリオ" panose="020B0604030504040204" pitchFamily="50" charset="-128"/>
                <a:ea typeface="メイリオ" panose="020B0604030504040204" pitchFamily="50" charset="-128"/>
                <a:cs typeface="メイリオ" panose="020B0604030504040204" pitchFamily="50" charset="-128"/>
              </a:rPr>
              <a:t>重要な社会変化</a:t>
            </a:r>
            <a:endParaRPr lang="en-US" altLang="ja-JP" sz="36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0" name="テキスト ボックス 29"/>
          <p:cNvSpPr txBox="1"/>
          <p:nvPr/>
        </p:nvSpPr>
        <p:spPr>
          <a:xfrm>
            <a:off x="419120" y="1884726"/>
            <a:ext cx="8280000" cy="648000"/>
          </a:xfrm>
          <a:prstGeom prst="rect">
            <a:avLst/>
          </a:prstGeom>
          <a:noFill/>
        </p:spPr>
        <p:txBody>
          <a:bodyPr wrap="square" rtlCol="0">
            <a:spAutoFit/>
          </a:bodyPr>
          <a:lstStyle/>
          <a:p>
            <a:r>
              <a:rPr lang="ja-JP" altLang="en-US" sz="3600" b="1" dirty="0">
                <a:latin typeface="メイリオ" panose="020B0604030504040204" pitchFamily="50" charset="-128"/>
                <a:ea typeface="メイリオ" panose="020B0604030504040204" pitchFamily="50" charset="-128"/>
                <a:cs typeface="メイリオ" panose="020B0604030504040204" pitchFamily="50" charset="-128"/>
              </a:rPr>
              <a:t>２</a:t>
            </a:r>
            <a:r>
              <a:rPr lang="en-US" altLang="ja-JP" sz="3600" b="1"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3600" b="1" dirty="0">
                <a:latin typeface="メイリオ" panose="020B0604030504040204" pitchFamily="50" charset="-128"/>
                <a:ea typeface="メイリオ" panose="020B0604030504040204" pitchFamily="50" charset="-128"/>
                <a:cs typeface="メイリオ" panose="020B0604030504040204" pitchFamily="50" charset="-128"/>
              </a:rPr>
              <a:t>千葉市の特性</a:t>
            </a:r>
            <a:endParaRPr lang="en-US" altLang="ja-JP" sz="3600" b="1" dirty="0">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2" name="グループ化 1">
            <a:extLst>
              <a:ext uri="{FF2B5EF4-FFF2-40B4-BE49-F238E27FC236}">
                <a16:creationId xmlns:a16="http://schemas.microsoft.com/office/drawing/2014/main" id="{1B2397B8-24DF-45C5-8E76-CEE7BCA0E6A6}"/>
              </a:ext>
            </a:extLst>
          </p:cNvPr>
          <p:cNvGrpSpPr/>
          <p:nvPr/>
        </p:nvGrpSpPr>
        <p:grpSpPr>
          <a:xfrm>
            <a:off x="7056276" y="43993"/>
            <a:ext cx="2016224" cy="499433"/>
            <a:chOff x="7056276" y="43993"/>
            <a:chExt cx="2016224" cy="499433"/>
          </a:xfrm>
        </p:grpSpPr>
        <p:pic>
          <p:nvPicPr>
            <p:cNvPr id="15" name="図 14"/>
            <p:cNvPicPr preferRelativeResize="0">
              <a:picLocks noChangeAspect="1"/>
            </p:cNvPicPr>
            <p:nvPr/>
          </p:nvPicPr>
          <p:blipFill>
            <a:blip r:embed="rId2"/>
            <a:stretch>
              <a:fillRect/>
            </a:stretch>
          </p:blipFill>
          <p:spPr>
            <a:xfrm>
              <a:off x="7056276" y="47830"/>
              <a:ext cx="485349" cy="495596"/>
            </a:xfrm>
            <a:prstGeom prst="rect">
              <a:avLst/>
            </a:prstGeom>
          </p:spPr>
        </p:pic>
        <p:pic>
          <p:nvPicPr>
            <p:cNvPr id="20" name="図 19"/>
            <p:cNvPicPr>
              <a:picLocks noChangeAspect="1"/>
            </p:cNvPicPr>
            <p:nvPr/>
          </p:nvPicPr>
          <p:blipFill>
            <a:blip r:embed="rId3"/>
            <a:stretch>
              <a:fillRect/>
            </a:stretch>
          </p:blipFill>
          <p:spPr>
            <a:xfrm>
              <a:off x="7524328" y="381005"/>
              <a:ext cx="925501" cy="129193"/>
            </a:xfrm>
            <a:prstGeom prst="rect">
              <a:avLst/>
            </a:prstGeom>
          </p:spPr>
        </p:pic>
        <p:pic>
          <p:nvPicPr>
            <p:cNvPr id="22" name="図 21"/>
            <p:cNvPicPr preferRelativeResize="0">
              <a:picLocks noChangeAspect="1"/>
            </p:cNvPicPr>
            <p:nvPr/>
          </p:nvPicPr>
          <p:blipFill>
            <a:blip r:embed="rId4"/>
            <a:stretch>
              <a:fillRect/>
            </a:stretch>
          </p:blipFill>
          <p:spPr>
            <a:xfrm>
              <a:off x="7560332" y="89450"/>
              <a:ext cx="893321" cy="276732"/>
            </a:xfrm>
            <a:prstGeom prst="rect">
              <a:avLst/>
            </a:prstGeom>
          </p:spPr>
        </p:pic>
        <p:pic>
          <p:nvPicPr>
            <p:cNvPr id="23" name="図 22">
              <a:extLst>
                <a:ext uri="{FF2B5EF4-FFF2-40B4-BE49-F238E27FC236}">
                  <a16:creationId xmlns:a16="http://schemas.microsoft.com/office/drawing/2014/main" id="{299D8A8A-71EB-4B6C-9630-14D06FDF3B97}"/>
                </a:ext>
              </a:extLst>
            </p:cNvPr>
            <p:cNvPicPr>
              <a:picLocks noChangeAspect="1"/>
            </p:cNvPicPr>
            <p:nvPr/>
          </p:nvPicPr>
          <p:blipFill>
            <a:blip r:embed="rId5"/>
            <a:stretch>
              <a:fillRect/>
            </a:stretch>
          </p:blipFill>
          <p:spPr>
            <a:xfrm>
              <a:off x="8496436" y="43993"/>
              <a:ext cx="576064" cy="499433"/>
            </a:xfrm>
            <a:prstGeom prst="rect">
              <a:avLst/>
            </a:prstGeom>
          </p:spPr>
        </p:pic>
      </p:grpSp>
      <p:sp>
        <p:nvSpPr>
          <p:cNvPr id="3" name="スライド番号プレースホルダー 2">
            <a:extLst>
              <a:ext uri="{FF2B5EF4-FFF2-40B4-BE49-F238E27FC236}">
                <a16:creationId xmlns:a16="http://schemas.microsoft.com/office/drawing/2014/main" id="{80102BEC-240D-485D-AC4E-9A977182675D}"/>
              </a:ext>
            </a:extLst>
          </p:cNvPr>
          <p:cNvSpPr>
            <a:spLocks noGrp="1"/>
          </p:cNvSpPr>
          <p:nvPr>
            <p:ph type="sldNum" sz="quarter" idx="12"/>
          </p:nvPr>
        </p:nvSpPr>
        <p:spPr/>
        <p:txBody>
          <a:bodyPr/>
          <a:lstStyle/>
          <a:p>
            <a:fld id="{ABBF78F6-40F7-42CC-B691-F10E30E15BA0}" type="slidenum">
              <a:rPr kumimoji="1" lang="ja-JP" altLang="en-US" smtClean="0"/>
              <a:pPr/>
              <a:t>2</a:t>
            </a:fld>
            <a:endParaRPr kumimoji="1" lang="ja-JP" altLang="en-US"/>
          </a:p>
        </p:txBody>
      </p:sp>
      <p:sp>
        <p:nvSpPr>
          <p:cNvPr id="14" name="テキスト ボックス 13">
            <a:extLst>
              <a:ext uri="{FF2B5EF4-FFF2-40B4-BE49-F238E27FC236}">
                <a16:creationId xmlns:a16="http://schemas.microsoft.com/office/drawing/2014/main" id="{FF803667-A1F6-45E5-A487-5F5473F50063}"/>
              </a:ext>
            </a:extLst>
          </p:cNvPr>
          <p:cNvSpPr txBox="1"/>
          <p:nvPr/>
        </p:nvSpPr>
        <p:spPr>
          <a:xfrm>
            <a:off x="419120" y="3616902"/>
            <a:ext cx="8280000" cy="648000"/>
          </a:xfrm>
          <a:prstGeom prst="rect">
            <a:avLst/>
          </a:prstGeom>
          <a:noFill/>
        </p:spPr>
        <p:txBody>
          <a:bodyPr wrap="square" rtlCol="0">
            <a:spAutoFit/>
          </a:bodyPr>
          <a:lstStyle/>
          <a:p>
            <a:r>
              <a:rPr lang="ja-JP" altLang="en-US" sz="3600" b="1" dirty="0">
                <a:latin typeface="メイリオ" panose="020B0604030504040204" pitchFamily="50" charset="-128"/>
                <a:ea typeface="メイリオ" panose="020B0604030504040204" pitchFamily="50" charset="-128"/>
                <a:cs typeface="メイリオ" panose="020B0604030504040204" pitchFamily="50" charset="-128"/>
              </a:rPr>
              <a:t>４</a:t>
            </a:r>
            <a:r>
              <a:rPr lang="en-US" altLang="ja-JP" sz="3600" b="1"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3600" b="1" dirty="0">
                <a:latin typeface="メイリオ" panose="020B0604030504040204" pitchFamily="50" charset="-128"/>
                <a:ea typeface="メイリオ" panose="020B0604030504040204" pitchFamily="50" charset="-128"/>
                <a:cs typeface="メイリオ" panose="020B0604030504040204" pitchFamily="50" charset="-128"/>
              </a:rPr>
              <a:t>まちづくりの基本方針</a:t>
            </a:r>
            <a:endParaRPr lang="en-US" altLang="ja-JP" sz="36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テキスト ボックス 15">
            <a:extLst>
              <a:ext uri="{FF2B5EF4-FFF2-40B4-BE49-F238E27FC236}">
                <a16:creationId xmlns:a16="http://schemas.microsoft.com/office/drawing/2014/main" id="{05112088-3497-4A4F-9AD1-9E8539AA057C}"/>
              </a:ext>
            </a:extLst>
          </p:cNvPr>
          <p:cNvSpPr txBox="1"/>
          <p:nvPr/>
        </p:nvSpPr>
        <p:spPr>
          <a:xfrm>
            <a:off x="419120" y="5349078"/>
            <a:ext cx="8280000" cy="648000"/>
          </a:xfrm>
          <a:prstGeom prst="rect">
            <a:avLst/>
          </a:prstGeom>
          <a:noFill/>
        </p:spPr>
        <p:txBody>
          <a:bodyPr wrap="square" rtlCol="0">
            <a:spAutoFit/>
          </a:bodyPr>
          <a:lstStyle/>
          <a:p>
            <a:r>
              <a:rPr lang="ja-JP" altLang="en-US" sz="3600" b="1" dirty="0">
                <a:latin typeface="メイリオ" panose="020B0604030504040204" pitchFamily="50" charset="-128"/>
                <a:ea typeface="メイリオ" panose="020B0604030504040204" pitchFamily="50" charset="-128"/>
                <a:cs typeface="メイリオ" panose="020B0604030504040204" pitchFamily="50" charset="-128"/>
              </a:rPr>
              <a:t>６</a:t>
            </a:r>
            <a:r>
              <a:rPr lang="en-US" altLang="ja-JP" sz="3600" b="1"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3600" b="1" dirty="0">
                <a:latin typeface="メイリオ" panose="020B0604030504040204" pitchFamily="50" charset="-128"/>
                <a:ea typeface="メイリオ" panose="020B0604030504040204" pitchFamily="50" charset="-128"/>
                <a:cs typeface="メイリオ" panose="020B0604030504040204" pitchFamily="50" charset="-128"/>
              </a:rPr>
              <a:t>まちづくりの総合</a:t>
            </a:r>
            <a:r>
              <a:rPr lang="en-US" altLang="ja-JP" sz="3600" b="1" dirty="0">
                <a:latin typeface="メイリオ" panose="020B0604030504040204" pitchFamily="50" charset="-128"/>
                <a:ea typeface="メイリオ" panose="020B0604030504040204" pitchFamily="50" charset="-128"/>
                <a:cs typeface="メイリオ" panose="020B0604030504040204" pitchFamily="50" charset="-128"/>
              </a:rPr>
              <a:t>8</a:t>
            </a:r>
            <a:r>
              <a:rPr lang="ja-JP" altLang="en-US" sz="3600" b="1" dirty="0">
                <a:latin typeface="メイリオ" panose="020B0604030504040204" pitchFamily="50" charset="-128"/>
                <a:ea typeface="メイリオ" panose="020B0604030504040204" pitchFamily="50" charset="-128"/>
                <a:cs typeface="メイリオ" panose="020B0604030504040204" pitchFamily="50" charset="-128"/>
              </a:rPr>
              <a:t>分野</a:t>
            </a:r>
            <a:endParaRPr lang="en-US" altLang="ja-JP" sz="36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テキスト ボックス 16">
            <a:extLst>
              <a:ext uri="{FF2B5EF4-FFF2-40B4-BE49-F238E27FC236}">
                <a16:creationId xmlns:a16="http://schemas.microsoft.com/office/drawing/2014/main" id="{6D1C5324-70AD-465E-AC3A-704C8F53931A}"/>
              </a:ext>
            </a:extLst>
          </p:cNvPr>
          <p:cNvSpPr txBox="1"/>
          <p:nvPr/>
        </p:nvSpPr>
        <p:spPr>
          <a:xfrm>
            <a:off x="419120" y="4482990"/>
            <a:ext cx="8280000" cy="648000"/>
          </a:xfrm>
          <a:prstGeom prst="rect">
            <a:avLst/>
          </a:prstGeom>
          <a:noFill/>
        </p:spPr>
        <p:txBody>
          <a:bodyPr wrap="square" rtlCol="0">
            <a:spAutoFit/>
          </a:bodyPr>
          <a:lstStyle/>
          <a:p>
            <a:r>
              <a:rPr lang="ja-JP" altLang="en-US" sz="3600" b="1" dirty="0">
                <a:latin typeface="メイリオ" panose="020B0604030504040204" pitchFamily="50" charset="-128"/>
                <a:ea typeface="メイリオ" panose="020B0604030504040204" pitchFamily="50" charset="-128"/>
                <a:cs typeface="メイリオ" panose="020B0604030504040204" pitchFamily="50" charset="-128"/>
              </a:rPr>
              <a:t>５</a:t>
            </a:r>
            <a:r>
              <a:rPr lang="en-US" altLang="ja-JP" sz="3600" b="1"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3600" b="1" dirty="0">
                <a:latin typeface="メイリオ" panose="020B0604030504040204" pitchFamily="50" charset="-128"/>
                <a:ea typeface="メイリオ" panose="020B0604030504040204" pitchFamily="50" charset="-128"/>
                <a:cs typeface="メイリオ" panose="020B0604030504040204" pitchFamily="50" charset="-128"/>
              </a:rPr>
              <a:t>計画の推進</a:t>
            </a:r>
            <a:endParaRPr lang="en-US" altLang="ja-JP" sz="3600" b="1"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8339328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45" name="正方形/長方形 44">
            <a:extLst>
              <a:ext uri="{FF2B5EF4-FFF2-40B4-BE49-F238E27FC236}">
                <a16:creationId xmlns:a16="http://schemas.microsoft.com/office/drawing/2014/main" id="{D259F52A-FF8B-4C14-8881-06272E9D8950}"/>
              </a:ext>
            </a:extLst>
          </p:cNvPr>
          <p:cNvSpPr/>
          <p:nvPr/>
        </p:nvSpPr>
        <p:spPr>
          <a:xfrm>
            <a:off x="-14830" y="1026"/>
            <a:ext cx="7259026" cy="576000"/>
          </a:xfrm>
          <a:prstGeom prst="rect">
            <a:avLst/>
          </a:prstGeom>
          <a:gradFill flip="none" rotWithShape="1">
            <a:gsLst>
              <a:gs pos="0">
                <a:schemeClr val="tx2">
                  <a:lumMod val="50000"/>
                </a:schemeClr>
              </a:gs>
              <a:gs pos="64000">
                <a:schemeClr val="accent1">
                  <a:tint val="44500"/>
                  <a:satMod val="16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6" name="タイトル 1">
            <a:extLst>
              <a:ext uri="{FF2B5EF4-FFF2-40B4-BE49-F238E27FC236}">
                <a16:creationId xmlns:a16="http://schemas.microsoft.com/office/drawing/2014/main" id="{9065B368-F01D-4D5F-93D7-9D4F5CF0ABDC}"/>
              </a:ext>
            </a:extLst>
          </p:cNvPr>
          <p:cNvSpPr txBox="1">
            <a:spLocks/>
          </p:cNvSpPr>
          <p:nvPr/>
        </p:nvSpPr>
        <p:spPr>
          <a:xfrm>
            <a:off x="6968" y="-53424"/>
            <a:ext cx="7373344" cy="60121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800" i="1" dirty="0">
                <a:solidFill>
                  <a:schemeClr val="bg1"/>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cs typeface="メイリオ" panose="020B0604030504040204" pitchFamily="50" charset="-128"/>
              </a:rPr>
              <a:t>2040</a:t>
            </a:r>
            <a:r>
              <a:rPr lang="ja-JP" altLang="en-US" sz="2800" i="1" dirty="0">
                <a:solidFill>
                  <a:schemeClr val="bg1"/>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cs typeface="メイリオ" panose="020B0604030504040204" pitchFamily="50" charset="-128"/>
              </a:rPr>
              <a:t>年を展望した社会変化（ＳＤＧｓ）</a:t>
            </a:r>
          </a:p>
        </p:txBody>
      </p:sp>
      <p:grpSp>
        <p:nvGrpSpPr>
          <p:cNvPr id="47" name="グループ化 46">
            <a:extLst>
              <a:ext uri="{FF2B5EF4-FFF2-40B4-BE49-F238E27FC236}">
                <a16:creationId xmlns:a16="http://schemas.microsoft.com/office/drawing/2014/main" id="{CDFC8EF9-DF0C-494D-91A8-BB2F79E2144E}"/>
              </a:ext>
            </a:extLst>
          </p:cNvPr>
          <p:cNvGrpSpPr/>
          <p:nvPr/>
        </p:nvGrpSpPr>
        <p:grpSpPr>
          <a:xfrm>
            <a:off x="7056276" y="43993"/>
            <a:ext cx="2016224" cy="499433"/>
            <a:chOff x="7056276" y="43993"/>
            <a:chExt cx="2016224" cy="499433"/>
          </a:xfrm>
        </p:grpSpPr>
        <p:pic>
          <p:nvPicPr>
            <p:cNvPr id="48" name="図 47">
              <a:extLst>
                <a:ext uri="{FF2B5EF4-FFF2-40B4-BE49-F238E27FC236}">
                  <a16:creationId xmlns:a16="http://schemas.microsoft.com/office/drawing/2014/main" id="{E29D7AB2-0520-42C0-B81D-37EFC3BFE98F}"/>
                </a:ext>
              </a:extLst>
            </p:cNvPr>
            <p:cNvPicPr preferRelativeResize="0">
              <a:picLocks noChangeAspect="1"/>
            </p:cNvPicPr>
            <p:nvPr/>
          </p:nvPicPr>
          <p:blipFill>
            <a:blip r:embed="rId2"/>
            <a:stretch>
              <a:fillRect/>
            </a:stretch>
          </p:blipFill>
          <p:spPr>
            <a:xfrm>
              <a:off x="7056276" y="47830"/>
              <a:ext cx="485349" cy="495596"/>
            </a:xfrm>
            <a:prstGeom prst="rect">
              <a:avLst/>
            </a:prstGeom>
          </p:spPr>
        </p:pic>
        <p:pic>
          <p:nvPicPr>
            <p:cNvPr id="49" name="図 48">
              <a:extLst>
                <a:ext uri="{FF2B5EF4-FFF2-40B4-BE49-F238E27FC236}">
                  <a16:creationId xmlns:a16="http://schemas.microsoft.com/office/drawing/2014/main" id="{1E2E12F0-787D-4EFD-A207-DC43A3C8DF7B}"/>
                </a:ext>
              </a:extLst>
            </p:cNvPr>
            <p:cNvPicPr>
              <a:picLocks noChangeAspect="1"/>
            </p:cNvPicPr>
            <p:nvPr/>
          </p:nvPicPr>
          <p:blipFill>
            <a:blip r:embed="rId3"/>
            <a:stretch>
              <a:fillRect/>
            </a:stretch>
          </p:blipFill>
          <p:spPr>
            <a:xfrm>
              <a:off x="7524328" y="381005"/>
              <a:ext cx="925501" cy="129193"/>
            </a:xfrm>
            <a:prstGeom prst="rect">
              <a:avLst/>
            </a:prstGeom>
          </p:spPr>
        </p:pic>
        <p:pic>
          <p:nvPicPr>
            <p:cNvPr id="50" name="図 49">
              <a:extLst>
                <a:ext uri="{FF2B5EF4-FFF2-40B4-BE49-F238E27FC236}">
                  <a16:creationId xmlns:a16="http://schemas.microsoft.com/office/drawing/2014/main" id="{CCC91CAA-CB43-46D4-9AA7-010020256F56}"/>
                </a:ext>
              </a:extLst>
            </p:cNvPr>
            <p:cNvPicPr preferRelativeResize="0">
              <a:picLocks noChangeAspect="1"/>
            </p:cNvPicPr>
            <p:nvPr/>
          </p:nvPicPr>
          <p:blipFill>
            <a:blip r:embed="rId4"/>
            <a:stretch>
              <a:fillRect/>
            </a:stretch>
          </p:blipFill>
          <p:spPr>
            <a:xfrm>
              <a:off x="7560332" y="89450"/>
              <a:ext cx="893321" cy="276732"/>
            </a:xfrm>
            <a:prstGeom prst="rect">
              <a:avLst/>
            </a:prstGeom>
          </p:spPr>
        </p:pic>
        <p:pic>
          <p:nvPicPr>
            <p:cNvPr id="51" name="図 50">
              <a:extLst>
                <a:ext uri="{FF2B5EF4-FFF2-40B4-BE49-F238E27FC236}">
                  <a16:creationId xmlns:a16="http://schemas.microsoft.com/office/drawing/2014/main" id="{F42F3AB2-A02C-48CC-A2C6-7CF2B9810096}"/>
                </a:ext>
              </a:extLst>
            </p:cNvPr>
            <p:cNvPicPr>
              <a:picLocks noChangeAspect="1"/>
            </p:cNvPicPr>
            <p:nvPr/>
          </p:nvPicPr>
          <p:blipFill>
            <a:blip r:embed="rId5"/>
            <a:stretch>
              <a:fillRect/>
            </a:stretch>
          </p:blipFill>
          <p:spPr>
            <a:xfrm>
              <a:off x="8496436" y="43993"/>
              <a:ext cx="576064" cy="499433"/>
            </a:xfrm>
            <a:prstGeom prst="rect">
              <a:avLst/>
            </a:prstGeom>
          </p:spPr>
        </p:pic>
      </p:grpSp>
      <p:sp>
        <p:nvSpPr>
          <p:cNvPr id="2" name="スライド番号プレースホルダー 1">
            <a:extLst>
              <a:ext uri="{FF2B5EF4-FFF2-40B4-BE49-F238E27FC236}">
                <a16:creationId xmlns:a16="http://schemas.microsoft.com/office/drawing/2014/main" id="{7B874462-87A0-46E3-AF90-CBCB8709AF10}"/>
              </a:ext>
            </a:extLst>
          </p:cNvPr>
          <p:cNvSpPr>
            <a:spLocks noGrp="1"/>
          </p:cNvSpPr>
          <p:nvPr>
            <p:ph type="sldNum" sz="quarter" idx="12"/>
          </p:nvPr>
        </p:nvSpPr>
        <p:spPr/>
        <p:txBody>
          <a:bodyPr/>
          <a:lstStyle/>
          <a:p>
            <a:fld id="{ABBF78F6-40F7-42CC-B691-F10E30E15BA0}" type="slidenum">
              <a:rPr kumimoji="1" lang="ja-JP" altLang="en-US" smtClean="0"/>
              <a:pPr/>
              <a:t>20</a:t>
            </a:fld>
            <a:endParaRPr kumimoji="1" lang="ja-JP" altLang="en-US" dirty="0"/>
          </a:p>
        </p:txBody>
      </p:sp>
      <p:sp>
        <p:nvSpPr>
          <p:cNvPr id="26" name="Rectangle 83">
            <a:extLst>
              <a:ext uri="{FF2B5EF4-FFF2-40B4-BE49-F238E27FC236}">
                <a16:creationId xmlns:a16="http://schemas.microsoft.com/office/drawing/2014/main" id="{834DDDCD-B516-4AEE-BAEA-06589B39B5CA}"/>
              </a:ext>
            </a:extLst>
          </p:cNvPr>
          <p:cNvSpPr>
            <a:spLocks noChangeArrowheads="1"/>
          </p:cNvSpPr>
          <p:nvPr/>
        </p:nvSpPr>
        <p:spPr bwMode="auto">
          <a:xfrm>
            <a:off x="251520" y="615421"/>
            <a:ext cx="8712968" cy="1260131"/>
          </a:xfrm>
          <a:prstGeom prst="rect">
            <a:avLst/>
          </a:prstGeom>
          <a:solidFill>
            <a:srgbClr val="CCFF99"/>
          </a:solidFill>
          <a:ln w="12700">
            <a:noFill/>
            <a:miter lim="800000"/>
            <a:headEnd/>
            <a:tailEnd/>
          </a:ln>
          <a:effectLst/>
          <a:extLst/>
        </p:spPr>
        <p:txBody>
          <a:bodyPr lIns="198000" tIns="190800"/>
          <a:lstStyle>
            <a:lvl1pPr eaLnBrk="0" hangingPunct="0">
              <a:tabLst>
                <a:tab pos="4187825" algn="l"/>
              </a:tabLst>
              <a:defRPr kumimoji="1" sz="2400">
                <a:solidFill>
                  <a:schemeClr val="tx1"/>
                </a:solidFill>
                <a:latin typeface="Times New Roman" pitchFamily="18" charset="0"/>
                <a:ea typeface="ＭＳ Ｐゴシック" charset="-128"/>
              </a:defRPr>
            </a:lvl1pPr>
            <a:lvl2pPr marL="742950" indent="-285750" eaLnBrk="0" hangingPunct="0">
              <a:tabLst>
                <a:tab pos="4187825" algn="l"/>
              </a:tabLst>
              <a:defRPr kumimoji="1" sz="2400">
                <a:solidFill>
                  <a:schemeClr val="tx1"/>
                </a:solidFill>
                <a:latin typeface="Times New Roman" pitchFamily="18" charset="0"/>
                <a:ea typeface="ＭＳ Ｐゴシック" charset="-128"/>
              </a:defRPr>
            </a:lvl2pPr>
            <a:lvl3pPr marL="1143000" indent="-228600" eaLnBrk="0" hangingPunct="0">
              <a:tabLst>
                <a:tab pos="4187825" algn="l"/>
              </a:tabLst>
              <a:defRPr kumimoji="1" sz="2400">
                <a:solidFill>
                  <a:schemeClr val="tx1"/>
                </a:solidFill>
                <a:latin typeface="Times New Roman" pitchFamily="18" charset="0"/>
                <a:ea typeface="ＭＳ Ｐゴシック" charset="-128"/>
              </a:defRPr>
            </a:lvl3pPr>
            <a:lvl4pPr marL="1600200" indent="-228600" eaLnBrk="0" hangingPunct="0">
              <a:tabLst>
                <a:tab pos="4187825" algn="l"/>
              </a:tabLst>
              <a:defRPr kumimoji="1" sz="2400">
                <a:solidFill>
                  <a:schemeClr val="tx1"/>
                </a:solidFill>
                <a:latin typeface="Times New Roman" pitchFamily="18" charset="0"/>
                <a:ea typeface="ＭＳ Ｐゴシック" charset="-128"/>
              </a:defRPr>
            </a:lvl4pPr>
            <a:lvl5pPr marL="2057400" indent="-228600" eaLnBrk="0" hangingPunct="0">
              <a:tabLst>
                <a:tab pos="4187825" algn="l"/>
              </a:tabLst>
              <a:defRPr kumimoji="1" sz="24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9pPr>
          </a:lstStyle>
          <a:p>
            <a:pPr algn="l" eaLnBrk="1" hangingPunct="1">
              <a:lnSpc>
                <a:spcPts val="500"/>
              </a:lnSpc>
              <a:spcBef>
                <a:spcPct val="80000"/>
              </a:spcBef>
              <a:defRPr/>
            </a:pP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7" name="タイトル 1">
            <a:extLst>
              <a:ext uri="{FF2B5EF4-FFF2-40B4-BE49-F238E27FC236}">
                <a16:creationId xmlns:a16="http://schemas.microsoft.com/office/drawing/2014/main" id="{EFD95336-2CC9-489B-B556-C44A5DC25950}"/>
              </a:ext>
            </a:extLst>
          </p:cNvPr>
          <p:cNvSpPr txBox="1">
            <a:spLocks/>
          </p:cNvSpPr>
          <p:nvPr/>
        </p:nvSpPr>
        <p:spPr>
          <a:xfrm>
            <a:off x="427218" y="664424"/>
            <a:ext cx="8227467" cy="1160543"/>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285750" indent="-285750" algn="l">
              <a:lnSpc>
                <a:spcPts val="2400"/>
              </a:lnSpc>
              <a:buFont typeface="Wingdings" panose="05000000000000000000" pitchFamily="2" charset="2"/>
              <a:buChar char="Ø"/>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「誰一人取り残さない」持続可能でよりよい社会実現のため、</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17</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のゴール、</a:t>
            </a:r>
            <a:b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b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169</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のターゲットで構成される持続可能な開発目標（</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SDGs</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）を設定</a:t>
            </a:r>
            <a:br>
              <a:rPr lang="en-US" altLang="ja-JP" sz="1800" dirty="0">
                <a:latin typeface="メイリオ" panose="020B0604030504040204" pitchFamily="50" charset="-128"/>
                <a:ea typeface="メイリオ" panose="020B0604030504040204" pitchFamily="50" charset="-128"/>
                <a:cs typeface="メイリオ" panose="020B0604030504040204" pitchFamily="50" charset="-128"/>
              </a:rPr>
            </a:b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（持続可能な開発のための</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2030</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アジェンダ）</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8" name="タイトル 1">
            <a:extLst>
              <a:ext uri="{FF2B5EF4-FFF2-40B4-BE49-F238E27FC236}">
                <a16:creationId xmlns:a16="http://schemas.microsoft.com/office/drawing/2014/main" id="{3C9A514C-ED28-4F29-8E41-6CDC6CCE672C}"/>
              </a:ext>
            </a:extLst>
          </p:cNvPr>
          <p:cNvSpPr txBox="1">
            <a:spLocks/>
          </p:cNvSpPr>
          <p:nvPr/>
        </p:nvSpPr>
        <p:spPr>
          <a:xfrm>
            <a:off x="994582" y="5778377"/>
            <a:ext cx="7557071" cy="927679"/>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285750" indent="-285750" algn="l">
              <a:lnSpc>
                <a:spcPts val="2400"/>
              </a:lnSpc>
              <a:buFont typeface="Wingdings" panose="05000000000000000000" pitchFamily="2" charset="2"/>
              <a:buChar char="ü"/>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持続可能な開発のため、環境・社会・経済の</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側面からの統合的な取組み</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lgn="l">
              <a:lnSpc>
                <a:spcPts val="2400"/>
              </a:lnSpc>
              <a:buFont typeface="Wingdings" panose="05000000000000000000" pitchFamily="2" charset="2"/>
              <a:buChar char="ü"/>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行政を含む多様なステークホルダーの連携・協力</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8" name="二等辺三角形 37">
            <a:extLst>
              <a:ext uri="{FF2B5EF4-FFF2-40B4-BE49-F238E27FC236}">
                <a16:creationId xmlns:a16="http://schemas.microsoft.com/office/drawing/2014/main" id="{E30BB116-438A-425C-B7B1-20ABA2867077}"/>
              </a:ext>
            </a:extLst>
          </p:cNvPr>
          <p:cNvSpPr/>
          <p:nvPr/>
        </p:nvSpPr>
        <p:spPr>
          <a:xfrm flipV="1">
            <a:off x="3635896" y="5651002"/>
            <a:ext cx="1883711" cy="209135"/>
          </a:xfrm>
          <a:prstGeom prst="triangl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テキスト ボックス 63">
            <a:extLst>
              <a:ext uri="{FF2B5EF4-FFF2-40B4-BE49-F238E27FC236}">
                <a16:creationId xmlns:a16="http://schemas.microsoft.com/office/drawing/2014/main" id="{2A959C8B-6EAB-4285-9C32-956269E9BDA3}"/>
              </a:ext>
            </a:extLst>
          </p:cNvPr>
          <p:cNvSpPr txBox="1"/>
          <p:nvPr/>
        </p:nvSpPr>
        <p:spPr>
          <a:xfrm>
            <a:off x="4319972" y="5392234"/>
            <a:ext cx="3966725" cy="261610"/>
          </a:xfrm>
          <a:prstGeom prst="rect">
            <a:avLst/>
          </a:prstGeom>
          <a:noFill/>
        </p:spPr>
        <p:txBody>
          <a:bodyPr wrap="square" rtlCol="0">
            <a:spAutoFit/>
          </a:bodyPr>
          <a:lstStyle/>
          <a:p>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資料：</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SDGs</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の概要及び達成に向けた日本の取組（外務省）</a:t>
            </a:r>
            <a:endParaRPr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4" name="図 3">
            <a:extLst>
              <a:ext uri="{FF2B5EF4-FFF2-40B4-BE49-F238E27FC236}">
                <a16:creationId xmlns:a16="http://schemas.microsoft.com/office/drawing/2014/main" id="{34966D8D-12C0-4BD1-8140-4D63DF81306B}"/>
              </a:ext>
            </a:extLst>
          </p:cNvPr>
          <p:cNvPicPr>
            <a:picLocks noChangeAspect="1"/>
          </p:cNvPicPr>
          <p:nvPr/>
        </p:nvPicPr>
        <p:blipFill>
          <a:blip r:embed="rId6"/>
          <a:stretch>
            <a:fillRect/>
          </a:stretch>
        </p:blipFill>
        <p:spPr>
          <a:xfrm>
            <a:off x="971600" y="1903862"/>
            <a:ext cx="6924675" cy="3476625"/>
          </a:xfrm>
          <a:prstGeom prst="rect">
            <a:avLst/>
          </a:prstGeom>
        </p:spPr>
      </p:pic>
    </p:spTree>
    <p:extLst>
      <p:ext uri="{BB962C8B-B14F-4D97-AF65-F5344CB8AC3E}">
        <p14:creationId xmlns:p14="http://schemas.microsoft.com/office/powerpoint/2010/main" val="37625724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テキスト ボックス 17"/>
          <p:cNvSpPr txBox="1"/>
          <p:nvPr/>
        </p:nvSpPr>
        <p:spPr>
          <a:xfrm>
            <a:off x="419120" y="1018638"/>
            <a:ext cx="8280000" cy="648000"/>
          </a:xfrm>
          <a:prstGeom prst="rect">
            <a:avLst/>
          </a:prstGeom>
          <a:noFill/>
        </p:spPr>
        <p:txBody>
          <a:bodyPr wrap="square" rtlCol="0">
            <a:spAutoFit/>
          </a:bodyPr>
          <a:lstStyle/>
          <a:p>
            <a:r>
              <a:rPr lang="ja-JP" altLang="en-US" sz="3600" b="1" dirty="0">
                <a:solidFill>
                  <a:schemeClr val="bg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１</a:t>
            </a:r>
            <a:r>
              <a:rPr lang="en-US" altLang="ja-JP" sz="3600" b="1" dirty="0">
                <a:solidFill>
                  <a:schemeClr val="bg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3600" b="1" dirty="0">
                <a:solidFill>
                  <a:schemeClr val="bg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 策定の趣旨</a:t>
            </a:r>
            <a:endParaRPr lang="en-US" altLang="ja-JP" sz="3600" b="1" dirty="0">
              <a:solidFill>
                <a:schemeClr val="bg1">
                  <a:lumMod val="7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7" name="テキスト ボックス 26"/>
          <p:cNvSpPr txBox="1"/>
          <p:nvPr/>
        </p:nvSpPr>
        <p:spPr>
          <a:xfrm>
            <a:off x="419120" y="2750814"/>
            <a:ext cx="8280000" cy="648000"/>
          </a:xfrm>
          <a:prstGeom prst="rect">
            <a:avLst/>
          </a:prstGeom>
          <a:noFill/>
        </p:spPr>
        <p:txBody>
          <a:bodyPr wrap="square" rtlCol="0">
            <a:spAutoFit/>
          </a:bodyPr>
          <a:lstStyle/>
          <a:p>
            <a:r>
              <a:rPr lang="ja-JP" altLang="en-US" sz="3600" b="1" dirty="0">
                <a:solidFill>
                  <a:schemeClr val="bg1">
                    <a:lumMod val="85000"/>
                  </a:schemeClr>
                </a:solidFill>
                <a:latin typeface="メイリオ" panose="020B0604030504040204" pitchFamily="50" charset="-128"/>
                <a:ea typeface="メイリオ" panose="020B0604030504040204" pitchFamily="50" charset="-128"/>
                <a:cs typeface="メイリオ" panose="020B0604030504040204" pitchFamily="50" charset="-128"/>
              </a:rPr>
              <a:t>３</a:t>
            </a:r>
            <a:r>
              <a:rPr lang="en-US" altLang="ja-JP" sz="3600" b="1" dirty="0">
                <a:solidFill>
                  <a:schemeClr val="bg1">
                    <a:lumMod val="8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3600" b="1" dirty="0">
                <a:solidFill>
                  <a:schemeClr val="bg1">
                    <a:lumMod val="85000"/>
                  </a:schemeClr>
                </a:solidFill>
                <a:latin typeface="メイリオ" panose="020B0604030504040204" pitchFamily="50" charset="-128"/>
                <a:ea typeface="メイリオ" panose="020B0604030504040204" pitchFamily="50" charset="-128"/>
                <a:cs typeface="メイリオ" panose="020B0604030504040204" pitchFamily="50" charset="-128"/>
              </a:rPr>
              <a:t>重要な社会変化</a:t>
            </a:r>
            <a:endParaRPr lang="en-US" altLang="ja-JP" sz="3600" b="1" dirty="0">
              <a:solidFill>
                <a:schemeClr val="bg1">
                  <a:lumMod val="8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0" name="テキスト ボックス 29"/>
          <p:cNvSpPr txBox="1"/>
          <p:nvPr/>
        </p:nvSpPr>
        <p:spPr>
          <a:xfrm>
            <a:off x="419120" y="1884726"/>
            <a:ext cx="8280000" cy="648000"/>
          </a:xfrm>
          <a:prstGeom prst="rect">
            <a:avLst/>
          </a:prstGeom>
          <a:noFill/>
        </p:spPr>
        <p:txBody>
          <a:bodyPr wrap="square" rtlCol="0">
            <a:spAutoFit/>
          </a:bodyPr>
          <a:lstStyle/>
          <a:p>
            <a:r>
              <a:rPr lang="ja-JP" altLang="en-US" sz="3600" b="1" dirty="0">
                <a:solidFill>
                  <a:schemeClr val="bg1">
                    <a:lumMod val="85000"/>
                  </a:schemeClr>
                </a:solidFill>
                <a:latin typeface="メイリオ" panose="020B0604030504040204" pitchFamily="50" charset="-128"/>
                <a:ea typeface="メイリオ" panose="020B0604030504040204" pitchFamily="50" charset="-128"/>
                <a:cs typeface="メイリオ" panose="020B0604030504040204" pitchFamily="50" charset="-128"/>
              </a:rPr>
              <a:t>２</a:t>
            </a:r>
            <a:r>
              <a:rPr lang="en-US" altLang="ja-JP" sz="3600" b="1" dirty="0">
                <a:solidFill>
                  <a:schemeClr val="bg1">
                    <a:lumMod val="8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3600" b="1" dirty="0">
                <a:solidFill>
                  <a:schemeClr val="bg1">
                    <a:lumMod val="85000"/>
                  </a:schemeClr>
                </a:solidFill>
                <a:latin typeface="メイリオ" panose="020B0604030504040204" pitchFamily="50" charset="-128"/>
                <a:ea typeface="メイリオ" panose="020B0604030504040204" pitchFamily="50" charset="-128"/>
                <a:cs typeface="メイリオ" panose="020B0604030504040204" pitchFamily="50" charset="-128"/>
              </a:rPr>
              <a:t>千葉市の特性</a:t>
            </a:r>
            <a:endParaRPr lang="en-US" altLang="ja-JP" sz="3600" b="1" dirty="0">
              <a:solidFill>
                <a:schemeClr val="bg1">
                  <a:lumMod val="8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2" name="グループ化 1">
            <a:extLst>
              <a:ext uri="{FF2B5EF4-FFF2-40B4-BE49-F238E27FC236}">
                <a16:creationId xmlns:a16="http://schemas.microsoft.com/office/drawing/2014/main" id="{1B2397B8-24DF-45C5-8E76-CEE7BCA0E6A6}"/>
              </a:ext>
            </a:extLst>
          </p:cNvPr>
          <p:cNvGrpSpPr/>
          <p:nvPr/>
        </p:nvGrpSpPr>
        <p:grpSpPr>
          <a:xfrm>
            <a:off x="7056276" y="43993"/>
            <a:ext cx="2016224" cy="499433"/>
            <a:chOff x="7056276" y="43993"/>
            <a:chExt cx="2016224" cy="499433"/>
          </a:xfrm>
        </p:grpSpPr>
        <p:pic>
          <p:nvPicPr>
            <p:cNvPr id="15" name="図 14"/>
            <p:cNvPicPr preferRelativeResize="0">
              <a:picLocks noChangeAspect="1"/>
            </p:cNvPicPr>
            <p:nvPr/>
          </p:nvPicPr>
          <p:blipFill>
            <a:blip r:embed="rId2"/>
            <a:stretch>
              <a:fillRect/>
            </a:stretch>
          </p:blipFill>
          <p:spPr>
            <a:xfrm>
              <a:off x="7056276" y="47830"/>
              <a:ext cx="485349" cy="495596"/>
            </a:xfrm>
            <a:prstGeom prst="rect">
              <a:avLst/>
            </a:prstGeom>
          </p:spPr>
        </p:pic>
        <p:pic>
          <p:nvPicPr>
            <p:cNvPr id="20" name="図 19"/>
            <p:cNvPicPr>
              <a:picLocks noChangeAspect="1"/>
            </p:cNvPicPr>
            <p:nvPr/>
          </p:nvPicPr>
          <p:blipFill>
            <a:blip r:embed="rId3"/>
            <a:stretch>
              <a:fillRect/>
            </a:stretch>
          </p:blipFill>
          <p:spPr>
            <a:xfrm>
              <a:off x="7524328" y="381005"/>
              <a:ext cx="925501" cy="129193"/>
            </a:xfrm>
            <a:prstGeom prst="rect">
              <a:avLst/>
            </a:prstGeom>
          </p:spPr>
        </p:pic>
        <p:pic>
          <p:nvPicPr>
            <p:cNvPr id="22" name="図 21"/>
            <p:cNvPicPr preferRelativeResize="0">
              <a:picLocks noChangeAspect="1"/>
            </p:cNvPicPr>
            <p:nvPr/>
          </p:nvPicPr>
          <p:blipFill>
            <a:blip r:embed="rId4"/>
            <a:stretch>
              <a:fillRect/>
            </a:stretch>
          </p:blipFill>
          <p:spPr>
            <a:xfrm>
              <a:off x="7560332" y="89450"/>
              <a:ext cx="893321" cy="276732"/>
            </a:xfrm>
            <a:prstGeom prst="rect">
              <a:avLst/>
            </a:prstGeom>
          </p:spPr>
        </p:pic>
        <p:pic>
          <p:nvPicPr>
            <p:cNvPr id="23" name="図 22">
              <a:extLst>
                <a:ext uri="{FF2B5EF4-FFF2-40B4-BE49-F238E27FC236}">
                  <a16:creationId xmlns:a16="http://schemas.microsoft.com/office/drawing/2014/main" id="{299D8A8A-71EB-4B6C-9630-14D06FDF3B97}"/>
                </a:ext>
              </a:extLst>
            </p:cNvPr>
            <p:cNvPicPr>
              <a:picLocks noChangeAspect="1"/>
            </p:cNvPicPr>
            <p:nvPr/>
          </p:nvPicPr>
          <p:blipFill>
            <a:blip r:embed="rId5"/>
            <a:stretch>
              <a:fillRect/>
            </a:stretch>
          </p:blipFill>
          <p:spPr>
            <a:xfrm>
              <a:off x="8496436" y="43993"/>
              <a:ext cx="576064" cy="499433"/>
            </a:xfrm>
            <a:prstGeom prst="rect">
              <a:avLst/>
            </a:prstGeom>
          </p:spPr>
        </p:pic>
      </p:grpSp>
      <p:sp>
        <p:nvSpPr>
          <p:cNvPr id="3" name="スライド番号プレースホルダー 2">
            <a:extLst>
              <a:ext uri="{FF2B5EF4-FFF2-40B4-BE49-F238E27FC236}">
                <a16:creationId xmlns:a16="http://schemas.microsoft.com/office/drawing/2014/main" id="{80102BEC-240D-485D-AC4E-9A977182675D}"/>
              </a:ext>
            </a:extLst>
          </p:cNvPr>
          <p:cNvSpPr>
            <a:spLocks noGrp="1"/>
          </p:cNvSpPr>
          <p:nvPr>
            <p:ph type="sldNum" sz="quarter" idx="12"/>
          </p:nvPr>
        </p:nvSpPr>
        <p:spPr/>
        <p:txBody>
          <a:bodyPr/>
          <a:lstStyle/>
          <a:p>
            <a:fld id="{ABBF78F6-40F7-42CC-B691-F10E30E15BA0}" type="slidenum">
              <a:rPr kumimoji="1" lang="ja-JP" altLang="en-US" smtClean="0"/>
              <a:pPr/>
              <a:t>21</a:t>
            </a:fld>
            <a:endParaRPr kumimoji="1" lang="ja-JP" altLang="en-US"/>
          </a:p>
        </p:txBody>
      </p:sp>
      <p:sp>
        <p:nvSpPr>
          <p:cNvPr id="14" name="テキスト ボックス 13">
            <a:extLst>
              <a:ext uri="{FF2B5EF4-FFF2-40B4-BE49-F238E27FC236}">
                <a16:creationId xmlns:a16="http://schemas.microsoft.com/office/drawing/2014/main" id="{FF803667-A1F6-45E5-A487-5F5473F50063}"/>
              </a:ext>
            </a:extLst>
          </p:cNvPr>
          <p:cNvSpPr txBox="1"/>
          <p:nvPr/>
        </p:nvSpPr>
        <p:spPr>
          <a:xfrm>
            <a:off x="419120" y="3616902"/>
            <a:ext cx="8280000" cy="648000"/>
          </a:xfrm>
          <a:prstGeom prst="rect">
            <a:avLst/>
          </a:prstGeom>
          <a:noFill/>
        </p:spPr>
        <p:txBody>
          <a:bodyPr wrap="square" rtlCol="0">
            <a:spAutoFit/>
          </a:bodyPr>
          <a:lstStyle/>
          <a:p>
            <a:r>
              <a:rPr lang="ja-JP" altLang="en-US" sz="3600" b="1" dirty="0">
                <a:latin typeface="メイリオ" panose="020B0604030504040204" pitchFamily="50" charset="-128"/>
                <a:ea typeface="メイリオ" panose="020B0604030504040204" pitchFamily="50" charset="-128"/>
                <a:cs typeface="メイリオ" panose="020B0604030504040204" pitchFamily="50" charset="-128"/>
              </a:rPr>
              <a:t>４</a:t>
            </a:r>
            <a:r>
              <a:rPr lang="en-US" altLang="ja-JP" sz="3600" b="1"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3600" b="1" dirty="0">
                <a:latin typeface="メイリオ" panose="020B0604030504040204" pitchFamily="50" charset="-128"/>
                <a:ea typeface="メイリオ" panose="020B0604030504040204" pitchFamily="50" charset="-128"/>
                <a:cs typeface="メイリオ" panose="020B0604030504040204" pitchFamily="50" charset="-128"/>
              </a:rPr>
              <a:t>まちづくりの基本方針</a:t>
            </a:r>
            <a:endParaRPr lang="en-US" altLang="ja-JP" sz="36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テキスト ボックス 15">
            <a:extLst>
              <a:ext uri="{FF2B5EF4-FFF2-40B4-BE49-F238E27FC236}">
                <a16:creationId xmlns:a16="http://schemas.microsoft.com/office/drawing/2014/main" id="{05112088-3497-4A4F-9AD1-9E8539AA057C}"/>
              </a:ext>
            </a:extLst>
          </p:cNvPr>
          <p:cNvSpPr txBox="1"/>
          <p:nvPr/>
        </p:nvSpPr>
        <p:spPr>
          <a:xfrm>
            <a:off x="419120" y="5349078"/>
            <a:ext cx="8280000" cy="648000"/>
          </a:xfrm>
          <a:prstGeom prst="rect">
            <a:avLst/>
          </a:prstGeom>
          <a:noFill/>
        </p:spPr>
        <p:txBody>
          <a:bodyPr wrap="square" rtlCol="0">
            <a:spAutoFit/>
          </a:bodyPr>
          <a:lstStyle/>
          <a:p>
            <a:r>
              <a:rPr lang="ja-JP" altLang="en-US" sz="3600" b="1" dirty="0">
                <a:solidFill>
                  <a:schemeClr val="bg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６</a:t>
            </a:r>
            <a:r>
              <a:rPr lang="en-US" altLang="ja-JP" sz="3600" b="1" dirty="0">
                <a:solidFill>
                  <a:schemeClr val="bg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3600" b="1" dirty="0">
                <a:solidFill>
                  <a:schemeClr val="bg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まちづくりの総合</a:t>
            </a:r>
            <a:r>
              <a:rPr lang="en-US" altLang="ja-JP" sz="3600" b="1" dirty="0">
                <a:solidFill>
                  <a:schemeClr val="bg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8</a:t>
            </a:r>
            <a:r>
              <a:rPr lang="ja-JP" altLang="en-US" sz="3600" b="1" dirty="0">
                <a:solidFill>
                  <a:schemeClr val="bg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分野</a:t>
            </a:r>
            <a:endParaRPr lang="en-US" altLang="ja-JP" sz="3600" b="1" dirty="0">
              <a:solidFill>
                <a:schemeClr val="bg1">
                  <a:lumMod val="7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テキスト ボックス 16">
            <a:extLst>
              <a:ext uri="{FF2B5EF4-FFF2-40B4-BE49-F238E27FC236}">
                <a16:creationId xmlns:a16="http://schemas.microsoft.com/office/drawing/2014/main" id="{6D1C5324-70AD-465E-AC3A-704C8F53931A}"/>
              </a:ext>
            </a:extLst>
          </p:cNvPr>
          <p:cNvSpPr txBox="1"/>
          <p:nvPr/>
        </p:nvSpPr>
        <p:spPr>
          <a:xfrm>
            <a:off x="419120" y="4482990"/>
            <a:ext cx="8280000" cy="648000"/>
          </a:xfrm>
          <a:prstGeom prst="rect">
            <a:avLst/>
          </a:prstGeom>
          <a:noFill/>
        </p:spPr>
        <p:txBody>
          <a:bodyPr wrap="square" rtlCol="0">
            <a:spAutoFit/>
          </a:bodyPr>
          <a:lstStyle/>
          <a:p>
            <a:r>
              <a:rPr lang="ja-JP" altLang="en-US" sz="3600" b="1" dirty="0">
                <a:solidFill>
                  <a:schemeClr val="bg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５</a:t>
            </a:r>
            <a:r>
              <a:rPr lang="en-US" altLang="ja-JP" sz="3600" b="1" dirty="0">
                <a:solidFill>
                  <a:schemeClr val="bg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3600" b="1" dirty="0">
                <a:solidFill>
                  <a:schemeClr val="bg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計画の推進</a:t>
            </a:r>
            <a:endParaRPr lang="en-US" altLang="ja-JP" sz="3600" b="1" dirty="0">
              <a:solidFill>
                <a:schemeClr val="bg1">
                  <a:lumMod val="7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5610066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83">
            <a:extLst>
              <a:ext uri="{FF2B5EF4-FFF2-40B4-BE49-F238E27FC236}">
                <a16:creationId xmlns:a16="http://schemas.microsoft.com/office/drawing/2014/main" id="{762EF0A7-7634-46EB-9EA8-A390A2E97A9B}"/>
              </a:ext>
            </a:extLst>
          </p:cNvPr>
          <p:cNvSpPr>
            <a:spLocks noChangeArrowheads="1"/>
          </p:cNvSpPr>
          <p:nvPr/>
        </p:nvSpPr>
        <p:spPr bwMode="auto">
          <a:xfrm>
            <a:off x="3210572" y="1916154"/>
            <a:ext cx="5693499" cy="3709090"/>
          </a:xfrm>
          <a:prstGeom prst="rect">
            <a:avLst/>
          </a:prstGeom>
          <a:noFill/>
          <a:ln w="25400">
            <a:solidFill>
              <a:srgbClr val="00B050"/>
            </a:solidFill>
            <a:miter lim="800000"/>
            <a:headEnd/>
            <a:tailEnd/>
          </a:ln>
          <a:effectLst/>
          <a:extLst/>
        </p:spPr>
        <p:txBody>
          <a:bodyPr lIns="198000" tIns="190800"/>
          <a:lstStyle>
            <a:lvl1pPr eaLnBrk="0" hangingPunct="0">
              <a:tabLst>
                <a:tab pos="4187825" algn="l"/>
              </a:tabLst>
              <a:defRPr kumimoji="1" sz="2400">
                <a:solidFill>
                  <a:schemeClr val="tx1"/>
                </a:solidFill>
                <a:latin typeface="Times New Roman" pitchFamily="18" charset="0"/>
                <a:ea typeface="ＭＳ Ｐゴシック" charset="-128"/>
              </a:defRPr>
            </a:lvl1pPr>
            <a:lvl2pPr marL="742950" indent="-285750" eaLnBrk="0" hangingPunct="0">
              <a:tabLst>
                <a:tab pos="4187825" algn="l"/>
              </a:tabLst>
              <a:defRPr kumimoji="1" sz="2400">
                <a:solidFill>
                  <a:schemeClr val="tx1"/>
                </a:solidFill>
                <a:latin typeface="Times New Roman" pitchFamily="18" charset="0"/>
                <a:ea typeface="ＭＳ Ｐゴシック" charset="-128"/>
              </a:defRPr>
            </a:lvl2pPr>
            <a:lvl3pPr marL="1143000" indent="-228600" eaLnBrk="0" hangingPunct="0">
              <a:tabLst>
                <a:tab pos="4187825" algn="l"/>
              </a:tabLst>
              <a:defRPr kumimoji="1" sz="2400">
                <a:solidFill>
                  <a:schemeClr val="tx1"/>
                </a:solidFill>
                <a:latin typeface="Times New Roman" pitchFamily="18" charset="0"/>
                <a:ea typeface="ＭＳ Ｐゴシック" charset="-128"/>
              </a:defRPr>
            </a:lvl3pPr>
            <a:lvl4pPr marL="1600200" indent="-228600" eaLnBrk="0" hangingPunct="0">
              <a:tabLst>
                <a:tab pos="4187825" algn="l"/>
              </a:tabLst>
              <a:defRPr kumimoji="1" sz="2400">
                <a:solidFill>
                  <a:schemeClr val="tx1"/>
                </a:solidFill>
                <a:latin typeface="Times New Roman" pitchFamily="18" charset="0"/>
                <a:ea typeface="ＭＳ Ｐゴシック" charset="-128"/>
              </a:defRPr>
            </a:lvl4pPr>
            <a:lvl5pPr marL="2057400" indent="-228600" eaLnBrk="0" hangingPunct="0">
              <a:tabLst>
                <a:tab pos="4187825" algn="l"/>
              </a:tabLst>
              <a:defRPr kumimoji="1" sz="24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9pPr>
          </a:lstStyle>
          <a:p>
            <a:pPr algn="l" eaLnBrk="1" hangingPunct="1">
              <a:lnSpc>
                <a:spcPts val="500"/>
              </a:lnSpc>
              <a:spcBef>
                <a:spcPct val="80000"/>
              </a:spcBef>
              <a:defRPr/>
            </a:pP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二等辺三角形 3">
            <a:extLst>
              <a:ext uri="{FF2B5EF4-FFF2-40B4-BE49-F238E27FC236}">
                <a16:creationId xmlns:a16="http://schemas.microsoft.com/office/drawing/2014/main" id="{8326E3D1-A069-41DC-88CD-0C7F9144D164}"/>
              </a:ext>
            </a:extLst>
          </p:cNvPr>
          <p:cNvSpPr/>
          <p:nvPr/>
        </p:nvSpPr>
        <p:spPr>
          <a:xfrm>
            <a:off x="3614683" y="1271415"/>
            <a:ext cx="4792389" cy="3060963"/>
          </a:xfrm>
          <a:prstGeom prst="triangle">
            <a:avLst/>
          </a:prstGeom>
          <a:solidFill>
            <a:srgbClr val="CCFF9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45" name="正方形/長方形 44">
            <a:extLst>
              <a:ext uri="{FF2B5EF4-FFF2-40B4-BE49-F238E27FC236}">
                <a16:creationId xmlns:a16="http://schemas.microsoft.com/office/drawing/2014/main" id="{D259F52A-FF8B-4C14-8881-06272E9D8950}"/>
              </a:ext>
            </a:extLst>
          </p:cNvPr>
          <p:cNvSpPr/>
          <p:nvPr/>
        </p:nvSpPr>
        <p:spPr>
          <a:xfrm>
            <a:off x="-14830" y="1026"/>
            <a:ext cx="7259026" cy="576000"/>
          </a:xfrm>
          <a:prstGeom prst="rect">
            <a:avLst/>
          </a:prstGeom>
          <a:gradFill flip="none" rotWithShape="1">
            <a:gsLst>
              <a:gs pos="0">
                <a:schemeClr val="tx2">
                  <a:lumMod val="50000"/>
                </a:schemeClr>
              </a:gs>
              <a:gs pos="64000">
                <a:schemeClr val="accent1">
                  <a:tint val="44500"/>
                  <a:satMod val="16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6" name="タイトル 1">
            <a:extLst>
              <a:ext uri="{FF2B5EF4-FFF2-40B4-BE49-F238E27FC236}">
                <a16:creationId xmlns:a16="http://schemas.microsoft.com/office/drawing/2014/main" id="{9065B368-F01D-4D5F-93D7-9D4F5CF0ABDC}"/>
              </a:ext>
            </a:extLst>
          </p:cNvPr>
          <p:cNvSpPr txBox="1">
            <a:spLocks/>
          </p:cNvSpPr>
          <p:nvPr/>
        </p:nvSpPr>
        <p:spPr>
          <a:xfrm>
            <a:off x="6968" y="-53424"/>
            <a:ext cx="7373344" cy="60121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800" i="1" dirty="0">
                <a:solidFill>
                  <a:schemeClr val="bg1"/>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cs typeface="メイリオ" panose="020B0604030504040204" pitchFamily="50" charset="-128"/>
              </a:rPr>
              <a:t>まちづくりの基本方針</a:t>
            </a:r>
          </a:p>
        </p:txBody>
      </p:sp>
      <p:grpSp>
        <p:nvGrpSpPr>
          <p:cNvPr id="47" name="グループ化 46">
            <a:extLst>
              <a:ext uri="{FF2B5EF4-FFF2-40B4-BE49-F238E27FC236}">
                <a16:creationId xmlns:a16="http://schemas.microsoft.com/office/drawing/2014/main" id="{CDFC8EF9-DF0C-494D-91A8-BB2F79E2144E}"/>
              </a:ext>
            </a:extLst>
          </p:cNvPr>
          <p:cNvGrpSpPr/>
          <p:nvPr/>
        </p:nvGrpSpPr>
        <p:grpSpPr>
          <a:xfrm>
            <a:off x="7056276" y="43993"/>
            <a:ext cx="2016224" cy="499433"/>
            <a:chOff x="7056276" y="43993"/>
            <a:chExt cx="2016224" cy="499433"/>
          </a:xfrm>
        </p:grpSpPr>
        <p:pic>
          <p:nvPicPr>
            <p:cNvPr id="48" name="図 47">
              <a:extLst>
                <a:ext uri="{FF2B5EF4-FFF2-40B4-BE49-F238E27FC236}">
                  <a16:creationId xmlns:a16="http://schemas.microsoft.com/office/drawing/2014/main" id="{E29D7AB2-0520-42C0-B81D-37EFC3BFE98F}"/>
                </a:ext>
              </a:extLst>
            </p:cNvPr>
            <p:cNvPicPr preferRelativeResize="0">
              <a:picLocks noChangeAspect="1"/>
            </p:cNvPicPr>
            <p:nvPr/>
          </p:nvPicPr>
          <p:blipFill>
            <a:blip r:embed="rId2"/>
            <a:stretch>
              <a:fillRect/>
            </a:stretch>
          </p:blipFill>
          <p:spPr>
            <a:xfrm>
              <a:off x="7056276" y="47830"/>
              <a:ext cx="485349" cy="495596"/>
            </a:xfrm>
            <a:prstGeom prst="rect">
              <a:avLst/>
            </a:prstGeom>
          </p:spPr>
        </p:pic>
        <p:pic>
          <p:nvPicPr>
            <p:cNvPr id="49" name="図 48">
              <a:extLst>
                <a:ext uri="{FF2B5EF4-FFF2-40B4-BE49-F238E27FC236}">
                  <a16:creationId xmlns:a16="http://schemas.microsoft.com/office/drawing/2014/main" id="{1E2E12F0-787D-4EFD-A207-DC43A3C8DF7B}"/>
                </a:ext>
              </a:extLst>
            </p:cNvPr>
            <p:cNvPicPr>
              <a:picLocks noChangeAspect="1"/>
            </p:cNvPicPr>
            <p:nvPr/>
          </p:nvPicPr>
          <p:blipFill>
            <a:blip r:embed="rId3"/>
            <a:stretch>
              <a:fillRect/>
            </a:stretch>
          </p:blipFill>
          <p:spPr>
            <a:xfrm>
              <a:off x="7524328" y="381005"/>
              <a:ext cx="925501" cy="129193"/>
            </a:xfrm>
            <a:prstGeom prst="rect">
              <a:avLst/>
            </a:prstGeom>
          </p:spPr>
        </p:pic>
        <p:pic>
          <p:nvPicPr>
            <p:cNvPr id="50" name="図 49">
              <a:extLst>
                <a:ext uri="{FF2B5EF4-FFF2-40B4-BE49-F238E27FC236}">
                  <a16:creationId xmlns:a16="http://schemas.microsoft.com/office/drawing/2014/main" id="{CCC91CAA-CB43-46D4-9AA7-010020256F56}"/>
                </a:ext>
              </a:extLst>
            </p:cNvPr>
            <p:cNvPicPr preferRelativeResize="0">
              <a:picLocks noChangeAspect="1"/>
            </p:cNvPicPr>
            <p:nvPr/>
          </p:nvPicPr>
          <p:blipFill>
            <a:blip r:embed="rId4"/>
            <a:stretch>
              <a:fillRect/>
            </a:stretch>
          </p:blipFill>
          <p:spPr>
            <a:xfrm>
              <a:off x="7560332" y="89450"/>
              <a:ext cx="893321" cy="276732"/>
            </a:xfrm>
            <a:prstGeom prst="rect">
              <a:avLst/>
            </a:prstGeom>
          </p:spPr>
        </p:pic>
        <p:pic>
          <p:nvPicPr>
            <p:cNvPr id="51" name="図 50">
              <a:extLst>
                <a:ext uri="{FF2B5EF4-FFF2-40B4-BE49-F238E27FC236}">
                  <a16:creationId xmlns:a16="http://schemas.microsoft.com/office/drawing/2014/main" id="{F42F3AB2-A02C-48CC-A2C6-7CF2B9810096}"/>
                </a:ext>
              </a:extLst>
            </p:cNvPr>
            <p:cNvPicPr>
              <a:picLocks noChangeAspect="1"/>
            </p:cNvPicPr>
            <p:nvPr/>
          </p:nvPicPr>
          <p:blipFill>
            <a:blip r:embed="rId5"/>
            <a:stretch>
              <a:fillRect/>
            </a:stretch>
          </p:blipFill>
          <p:spPr>
            <a:xfrm>
              <a:off x="8496436" y="43993"/>
              <a:ext cx="576064" cy="499433"/>
            </a:xfrm>
            <a:prstGeom prst="rect">
              <a:avLst/>
            </a:prstGeom>
          </p:spPr>
        </p:pic>
      </p:grpSp>
      <p:sp>
        <p:nvSpPr>
          <p:cNvPr id="2" name="スライド番号プレースホルダー 1">
            <a:extLst>
              <a:ext uri="{FF2B5EF4-FFF2-40B4-BE49-F238E27FC236}">
                <a16:creationId xmlns:a16="http://schemas.microsoft.com/office/drawing/2014/main" id="{7B874462-87A0-46E3-AF90-CBCB8709AF10}"/>
              </a:ext>
            </a:extLst>
          </p:cNvPr>
          <p:cNvSpPr>
            <a:spLocks noGrp="1"/>
          </p:cNvSpPr>
          <p:nvPr>
            <p:ph type="sldNum" sz="quarter" idx="12"/>
          </p:nvPr>
        </p:nvSpPr>
        <p:spPr/>
        <p:txBody>
          <a:bodyPr/>
          <a:lstStyle/>
          <a:p>
            <a:fld id="{ABBF78F6-40F7-42CC-B691-F10E30E15BA0}" type="slidenum">
              <a:rPr kumimoji="1" lang="ja-JP" altLang="en-US" smtClean="0"/>
              <a:pPr/>
              <a:t>22</a:t>
            </a:fld>
            <a:endParaRPr kumimoji="1" lang="ja-JP" altLang="en-US"/>
          </a:p>
        </p:txBody>
      </p:sp>
      <p:sp>
        <p:nvSpPr>
          <p:cNvPr id="15" name="Rectangle 83">
            <a:extLst>
              <a:ext uri="{FF2B5EF4-FFF2-40B4-BE49-F238E27FC236}">
                <a16:creationId xmlns:a16="http://schemas.microsoft.com/office/drawing/2014/main" id="{7617E479-37B5-478B-BCEF-1B345820F23A}"/>
              </a:ext>
            </a:extLst>
          </p:cNvPr>
          <p:cNvSpPr>
            <a:spLocks noChangeArrowheads="1"/>
          </p:cNvSpPr>
          <p:nvPr/>
        </p:nvSpPr>
        <p:spPr bwMode="auto">
          <a:xfrm>
            <a:off x="3877505" y="1576181"/>
            <a:ext cx="4318763" cy="644023"/>
          </a:xfrm>
          <a:prstGeom prst="rect">
            <a:avLst/>
          </a:prstGeom>
          <a:solidFill>
            <a:srgbClr val="008000"/>
          </a:solidFill>
          <a:ln w="12700">
            <a:noFill/>
            <a:miter lim="800000"/>
            <a:headEnd/>
            <a:tailEnd/>
          </a:ln>
          <a:effectLst/>
          <a:extLst/>
        </p:spPr>
        <p:txBody>
          <a:bodyPr lIns="198000" tIns="190800"/>
          <a:lstStyle>
            <a:lvl1pPr eaLnBrk="0" hangingPunct="0">
              <a:tabLst>
                <a:tab pos="4187825" algn="l"/>
              </a:tabLst>
              <a:defRPr kumimoji="1" sz="2400">
                <a:solidFill>
                  <a:schemeClr val="tx1"/>
                </a:solidFill>
                <a:latin typeface="Times New Roman" pitchFamily="18" charset="0"/>
                <a:ea typeface="ＭＳ Ｐゴシック" charset="-128"/>
              </a:defRPr>
            </a:lvl1pPr>
            <a:lvl2pPr marL="742950" indent="-285750" eaLnBrk="0" hangingPunct="0">
              <a:tabLst>
                <a:tab pos="4187825" algn="l"/>
              </a:tabLst>
              <a:defRPr kumimoji="1" sz="2400">
                <a:solidFill>
                  <a:schemeClr val="tx1"/>
                </a:solidFill>
                <a:latin typeface="Times New Roman" pitchFamily="18" charset="0"/>
                <a:ea typeface="ＭＳ Ｐゴシック" charset="-128"/>
              </a:defRPr>
            </a:lvl2pPr>
            <a:lvl3pPr marL="1143000" indent="-228600" eaLnBrk="0" hangingPunct="0">
              <a:tabLst>
                <a:tab pos="4187825" algn="l"/>
              </a:tabLst>
              <a:defRPr kumimoji="1" sz="2400">
                <a:solidFill>
                  <a:schemeClr val="tx1"/>
                </a:solidFill>
                <a:latin typeface="Times New Roman" pitchFamily="18" charset="0"/>
                <a:ea typeface="ＭＳ Ｐゴシック" charset="-128"/>
              </a:defRPr>
            </a:lvl3pPr>
            <a:lvl4pPr marL="1600200" indent="-228600" eaLnBrk="0" hangingPunct="0">
              <a:tabLst>
                <a:tab pos="4187825" algn="l"/>
              </a:tabLst>
              <a:defRPr kumimoji="1" sz="2400">
                <a:solidFill>
                  <a:schemeClr val="tx1"/>
                </a:solidFill>
                <a:latin typeface="Times New Roman" pitchFamily="18" charset="0"/>
                <a:ea typeface="ＭＳ Ｐゴシック" charset="-128"/>
              </a:defRPr>
            </a:lvl4pPr>
            <a:lvl5pPr marL="2057400" indent="-228600" eaLnBrk="0" hangingPunct="0">
              <a:tabLst>
                <a:tab pos="4187825" algn="l"/>
              </a:tabLst>
              <a:defRPr kumimoji="1" sz="24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9pPr>
          </a:lstStyle>
          <a:p>
            <a:pPr algn="l" eaLnBrk="1" hangingPunct="1">
              <a:lnSpc>
                <a:spcPts val="500"/>
              </a:lnSpc>
              <a:spcBef>
                <a:spcPct val="80000"/>
              </a:spcBef>
              <a:defRPr/>
            </a:pP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タイトル 1">
            <a:extLst>
              <a:ext uri="{FF2B5EF4-FFF2-40B4-BE49-F238E27FC236}">
                <a16:creationId xmlns:a16="http://schemas.microsoft.com/office/drawing/2014/main" id="{C5FD7449-8C64-4C43-9F3B-041E4CC1B202}"/>
              </a:ext>
            </a:extLst>
          </p:cNvPr>
          <p:cNvSpPr txBox="1">
            <a:spLocks/>
          </p:cNvSpPr>
          <p:nvPr/>
        </p:nvSpPr>
        <p:spPr>
          <a:xfrm>
            <a:off x="3923928" y="1467185"/>
            <a:ext cx="4236867" cy="823153"/>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nSpc>
                <a:spcPts val="2400"/>
              </a:lnSpc>
            </a:pPr>
            <a:r>
              <a:rPr lang="en-US" altLang="ja-JP" sz="14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みんなでめざす未来の千葉市</a:t>
            </a:r>
            <a:r>
              <a:rPr lang="en-US" altLang="ja-JP" sz="14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p>
          <a:p>
            <a:pPr>
              <a:lnSpc>
                <a:spcPts val="2400"/>
              </a:lnSpc>
            </a:pPr>
            <a:r>
              <a:rPr lang="ja-JP" altLang="en-US" sz="15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みんなが輝く　都市と自然が織りなす・ちばし</a:t>
            </a:r>
            <a:endParaRPr lang="en-US" altLang="ja-JP" sz="15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タイトル 1">
            <a:extLst>
              <a:ext uri="{FF2B5EF4-FFF2-40B4-BE49-F238E27FC236}">
                <a16:creationId xmlns:a16="http://schemas.microsoft.com/office/drawing/2014/main" id="{48C1552C-F59A-446A-B5B8-8D26B59B1F24}"/>
              </a:ext>
            </a:extLst>
          </p:cNvPr>
          <p:cNvSpPr txBox="1">
            <a:spLocks/>
          </p:cNvSpPr>
          <p:nvPr/>
        </p:nvSpPr>
        <p:spPr>
          <a:xfrm>
            <a:off x="3461799" y="2278688"/>
            <a:ext cx="5076564" cy="336577"/>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nSpc>
                <a:spcPts val="3000"/>
              </a:lnSpc>
            </a:pP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未来の千葉市を実現するための戦略的視点</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0" name="タイトル 1">
            <a:extLst>
              <a:ext uri="{FF2B5EF4-FFF2-40B4-BE49-F238E27FC236}">
                <a16:creationId xmlns:a16="http://schemas.microsoft.com/office/drawing/2014/main" id="{AFCE093A-15FF-4D75-BB51-2EC049EAFC58}"/>
              </a:ext>
            </a:extLst>
          </p:cNvPr>
          <p:cNvSpPr txBox="1">
            <a:spLocks/>
          </p:cNvSpPr>
          <p:nvPr/>
        </p:nvSpPr>
        <p:spPr>
          <a:xfrm>
            <a:off x="3210573" y="2635491"/>
            <a:ext cx="5592895" cy="1125293"/>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ts val="2200"/>
              </a:lnSpc>
            </a:pPr>
            <a:r>
              <a:rPr lang="ja-JP" altLang="en-US" sz="1300" dirty="0">
                <a:latin typeface="メイリオ" panose="020B0604030504040204" pitchFamily="50" charset="-128"/>
                <a:ea typeface="メイリオ" panose="020B0604030504040204" pitchFamily="50" charset="-128"/>
                <a:cs typeface="メイリオ" panose="020B0604030504040204" pitchFamily="50" charset="-128"/>
              </a:rPr>
              <a:t>（１）</a:t>
            </a:r>
            <a:r>
              <a:rPr lang="en-US" altLang="ja-JP" sz="1300" dirty="0">
                <a:latin typeface="メイリオ" panose="020B0604030504040204" pitchFamily="50" charset="-128"/>
                <a:ea typeface="メイリオ" panose="020B0604030504040204" pitchFamily="50" charset="-128"/>
                <a:cs typeface="メイリオ" panose="020B0604030504040204" pitchFamily="50" charset="-128"/>
              </a:rPr>
              <a:t>100</a:t>
            </a:r>
            <a:r>
              <a:rPr lang="ja-JP" altLang="en-US" sz="1300" dirty="0">
                <a:latin typeface="メイリオ" panose="020B0604030504040204" pitchFamily="50" charset="-128"/>
                <a:ea typeface="メイリオ" panose="020B0604030504040204" pitchFamily="50" charset="-128"/>
                <a:cs typeface="メイリオ" panose="020B0604030504040204" pitchFamily="50" charset="-128"/>
              </a:rPr>
              <a:t>年先に引き継ぐ　持続可能なまちづくり</a:t>
            </a:r>
            <a:endParaRPr lang="en-US" altLang="ja-JP" sz="1300" dirty="0">
              <a:latin typeface="メイリオ" panose="020B0604030504040204" pitchFamily="50" charset="-128"/>
              <a:ea typeface="メイリオ" panose="020B0604030504040204" pitchFamily="50" charset="-128"/>
              <a:cs typeface="メイリオ" panose="020B0604030504040204" pitchFamily="50" charset="-128"/>
            </a:endParaRPr>
          </a:p>
          <a:p>
            <a:pPr algn="l">
              <a:lnSpc>
                <a:spcPts val="2200"/>
              </a:lnSpc>
            </a:pPr>
            <a:r>
              <a:rPr lang="ja-JP" altLang="en-US" sz="1300" dirty="0">
                <a:latin typeface="メイリオ" panose="020B0604030504040204" pitchFamily="50" charset="-128"/>
                <a:ea typeface="メイリオ" panose="020B0604030504040204" pitchFamily="50" charset="-128"/>
                <a:cs typeface="メイリオ" panose="020B0604030504040204" pitchFamily="50" charset="-128"/>
              </a:rPr>
              <a:t>（２）ゆとりを生み・活かす　創造的なまちづくり</a:t>
            </a:r>
            <a:endParaRPr lang="en-US" altLang="ja-JP" sz="1300" dirty="0">
              <a:latin typeface="メイリオ" panose="020B0604030504040204" pitchFamily="50" charset="-128"/>
              <a:ea typeface="メイリオ" panose="020B0604030504040204" pitchFamily="50" charset="-128"/>
              <a:cs typeface="メイリオ" panose="020B0604030504040204" pitchFamily="50" charset="-128"/>
            </a:endParaRPr>
          </a:p>
          <a:p>
            <a:pPr algn="l">
              <a:lnSpc>
                <a:spcPts val="2200"/>
              </a:lnSpc>
            </a:pPr>
            <a:r>
              <a:rPr lang="ja-JP" altLang="en-US" sz="1300" dirty="0">
                <a:latin typeface="メイリオ" panose="020B0604030504040204" pitchFamily="50" charset="-128"/>
                <a:ea typeface="メイリオ" panose="020B0604030504040204" pitchFamily="50" charset="-128"/>
                <a:cs typeface="メイリオ" panose="020B0604030504040204" pitchFamily="50" charset="-128"/>
              </a:rPr>
              <a:t>（３）世界とつながる　多様性を活かしたインクルーシブなまちづくり</a:t>
            </a:r>
            <a:endParaRPr lang="en-US" altLang="ja-JP" sz="1300" dirty="0">
              <a:latin typeface="メイリオ" panose="020B0604030504040204" pitchFamily="50" charset="-128"/>
              <a:ea typeface="メイリオ" panose="020B0604030504040204" pitchFamily="50" charset="-128"/>
              <a:cs typeface="メイリオ" panose="020B0604030504040204" pitchFamily="50" charset="-128"/>
            </a:endParaRPr>
          </a:p>
          <a:p>
            <a:pPr algn="l">
              <a:lnSpc>
                <a:spcPts val="2200"/>
              </a:lnSpc>
            </a:pPr>
            <a:r>
              <a:rPr lang="ja-JP" altLang="en-US" sz="1300" dirty="0">
                <a:latin typeface="メイリオ" panose="020B0604030504040204" pitchFamily="50" charset="-128"/>
                <a:ea typeface="メイリオ" panose="020B0604030504040204" pitchFamily="50" charset="-128"/>
                <a:cs typeface="メイリオ" panose="020B0604030504040204" pitchFamily="50" charset="-128"/>
              </a:rPr>
              <a:t>（４）都市機能の集積を活かした　地域経済・社会の活性化</a:t>
            </a:r>
            <a:endParaRPr lang="en-US" altLang="ja-JP" sz="1300" dirty="0">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3" name="グループ化 2">
            <a:extLst>
              <a:ext uri="{FF2B5EF4-FFF2-40B4-BE49-F238E27FC236}">
                <a16:creationId xmlns:a16="http://schemas.microsoft.com/office/drawing/2014/main" id="{A5F5730A-9CA1-4BFB-9D31-43E6E6519B1B}"/>
              </a:ext>
            </a:extLst>
          </p:cNvPr>
          <p:cNvGrpSpPr/>
          <p:nvPr/>
        </p:nvGrpSpPr>
        <p:grpSpPr>
          <a:xfrm>
            <a:off x="3343984" y="3813128"/>
            <a:ext cx="5386111" cy="447339"/>
            <a:chOff x="1511660" y="3714190"/>
            <a:chExt cx="6106120" cy="447339"/>
          </a:xfrm>
        </p:grpSpPr>
        <p:sp>
          <p:nvSpPr>
            <p:cNvPr id="21" name="Rectangle 83">
              <a:extLst>
                <a:ext uri="{FF2B5EF4-FFF2-40B4-BE49-F238E27FC236}">
                  <a16:creationId xmlns:a16="http://schemas.microsoft.com/office/drawing/2014/main" id="{9173FFC5-F9A1-4496-9079-2D232D0A76B0}"/>
                </a:ext>
              </a:extLst>
            </p:cNvPr>
            <p:cNvSpPr>
              <a:spLocks noChangeArrowheads="1"/>
            </p:cNvSpPr>
            <p:nvPr/>
          </p:nvSpPr>
          <p:spPr bwMode="auto">
            <a:xfrm>
              <a:off x="1511660" y="3714190"/>
              <a:ext cx="6084676" cy="447339"/>
            </a:xfrm>
            <a:prstGeom prst="rect">
              <a:avLst/>
            </a:prstGeom>
            <a:solidFill>
              <a:schemeClr val="accent5">
                <a:lumMod val="60000"/>
                <a:lumOff val="40000"/>
              </a:schemeClr>
            </a:solidFill>
            <a:ln w="12700">
              <a:solidFill>
                <a:schemeClr val="accent1">
                  <a:shade val="50000"/>
                </a:schemeClr>
              </a:solidFill>
              <a:miter lim="800000"/>
              <a:headEnd/>
              <a:tailEnd/>
            </a:ln>
            <a:effectLst/>
            <a:extLst/>
          </p:spPr>
          <p:txBody>
            <a:bodyPr lIns="198000" tIns="190800"/>
            <a:lstStyle>
              <a:lvl1pPr eaLnBrk="0" hangingPunct="0">
                <a:tabLst>
                  <a:tab pos="4187825" algn="l"/>
                </a:tabLst>
                <a:defRPr kumimoji="1" sz="2400">
                  <a:solidFill>
                    <a:schemeClr val="tx1"/>
                  </a:solidFill>
                  <a:latin typeface="Times New Roman" pitchFamily="18" charset="0"/>
                  <a:ea typeface="ＭＳ Ｐゴシック" charset="-128"/>
                </a:defRPr>
              </a:lvl1pPr>
              <a:lvl2pPr marL="742950" indent="-285750" eaLnBrk="0" hangingPunct="0">
                <a:tabLst>
                  <a:tab pos="4187825" algn="l"/>
                </a:tabLst>
                <a:defRPr kumimoji="1" sz="2400">
                  <a:solidFill>
                    <a:schemeClr val="tx1"/>
                  </a:solidFill>
                  <a:latin typeface="Times New Roman" pitchFamily="18" charset="0"/>
                  <a:ea typeface="ＭＳ Ｐゴシック" charset="-128"/>
                </a:defRPr>
              </a:lvl2pPr>
              <a:lvl3pPr marL="1143000" indent="-228600" eaLnBrk="0" hangingPunct="0">
                <a:tabLst>
                  <a:tab pos="4187825" algn="l"/>
                </a:tabLst>
                <a:defRPr kumimoji="1" sz="2400">
                  <a:solidFill>
                    <a:schemeClr val="tx1"/>
                  </a:solidFill>
                  <a:latin typeface="Times New Roman" pitchFamily="18" charset="0"/>
                  <a:ea typeface="ＭＳ Ｐゴシック" charset="-128"/>
                </a:defRPr>
              </a:lvl3pPr>
              <a:lvl4pPr marL="1600200" indent="-228600" eaLnBrk="0" hangingPunct="0">
                <a:tabLst>
                  <a:tab pos="4187825" algn="l"/>
                </a:tabLst>
                <a:defRPr kumimoji="1" sz="2400">
                  <a:solidFill>
                    <a:schemeClr val="tx1"/>
                  </a:solidFill>
                  <a:latin typeface="Times New Roman" pitchFamily="18" charset="0"/>
                  <a:ea typeface="ＭＳ Ｐゴシック" charset="-128"/>
                </a:defRPr>
              </a:lvl4pPr>
              <a:lvl5pPr marL="2057400" indent="-228600" eaLnBrk="0" hangingPunct="0">
                <a:tabLst>
                  <a:tab pos="4187825" algn="l"/>
                </a:tabLst>
                <a:defRPr kumimoji="1" sz="24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9pPr>
            </a:lstStyle>
            <a:p>
              <a:pPr algn="l" eaLnBrk="1" hangingPunct="1">
                <a:lnSpc>
                  <a:spcPts val="500"/>
                </a:lnSpc>
                <a:spcBef>
                  <a:spcPct val="80000"/>
                </a:spcBef>
                <a:defRPr/>
              </a:pP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2" name="タイトル 1">
              <a:extLst>
                <a:ext uri="{FF2B5EF4-FFF2-40B4-BE49-F238E27FC236}">
                  <a16:creationId xmlns:a16="http://schemas.microsoft.com/office/drawing/2014/main" id="{D7A447E5-D007-41A5-B8BD-4C2478A11CEB}"/>
                </a:ext>
              </a:extLst>
            </p:cNvPr>
            <p:cNvSpPr txBox="1">
              <a:spLocks/>
            </p:cNvSpPr>
            <p:nvPr/>
          </p:nvSpPr>
          <p:spPr>
            <a:xfrm>
              <a:off x="1533104" y="3740074"/>
              <a:ext cx="6084676" cy="336577"/>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nSpc>
                  <a:spcPts val="3000"/>
                </a:lnSpc>
              </a:pPr>
              <a:r>
                <a:rPr lang="ja-JP" altLang="en-US" sz="1300" dirty="0">
                  <a:latin typeface="メイリオ" panose="020B0604030504040204" pitchFamily="50" charset="-128"/>
                  <a:ea typeface="メイリオ" panose="020B0604030504040204" pitchFamily="50" charset="-128"/>
                  <a:cs typeface="メイリオ" panose="020B0604030504040204" pitchFamily="50" charset="-128"/>
                </a:rPr>
                <a:t>戦略的視点の面的展開　＝　目指すべき都市構造・目指すべき区の姿</a:t>
              </a:r>
              <a:endParaRPr lang="en-US" altLang="ja-JP" sz="1300" dirty="0">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71" name="Rectangle 83">
            <a:extLst>
              <a:ext uri="{FF2B5EF4-FFF2-40B4-BE49-F238E27FC236}">
                <a16:creationId xmlns:a16="http://schemas.microsoft.com/office/drawing/2014/main" id="{6C5CF9FA-8E3D-4744-A6F6-3CC6EFD9F5EF}"/>
              </a:ext>
            </a:extLst>
          </p:cNvPr>
          <p:cNvSpPr>
            <a:spLocks noChangeArrowheads="1"/>
          </p:cNvSpPr>
          <p:nvPr/>
        </p:nvSpPr>
        <p:spPr bwMode="auto">
          <a:xfrm>
            <a:off x="3354589" y="4348240"/>
            <a:ext cx="5357871" cy="1112499"/>
          </a:xfrm>
          <a:prstGeom prst="rect">
            <a:avLst/>
          </a:prstGeom>
          <a:solidFill>
            <a:srgbClr val="FFFFCC"/>
          </a:solidFill>
          <a:ln w="25400">
            <a:solidFill>
              <a:schemeClr val="accent6">
                <a:lumMod val="60000"/>
                <a:lumOff val="40000"/>
              </a:schemeClr>
            </a:solidFill>
            <a:miter lim="800000"/>
            <a:headEnd/>
            <a:tailEnd/>
          </a:ln>
          <a:effectLst/>
          <a:extLst/>
        </p:spPr>
        <p:txBody>
          <a:bodyPr lIns="198000" tIns="190800"/>
          <a:lstStyle>
            <a:lvl1pPr eaLnBrk="0" hangingPunct="0">
              <a:tabLst>
                <a:tab pos="4187825" algn="l"/>
              </a:tabLst>
              <a:defRPr kumimoji="1" sz="2400">
                <a:solidFill>
                  <a:schemeClr val="tx1"/>
                </a:solidFill>
                <a:latin typeface="Times New Roman" pitchFamily="18" charset="0"/>
                <a:ea typeface="ＭＳ Ｐゴシック" charset="-128"/>
              </a:defRPr>
            </a:lvl1pPr>
            <a:lvl2pPr marL="742950" indent="-285750" eaLnBrk="0" hangingPunct="0">
              <a:tabLst>
                <a:tab pos="4187825" algn="l"/>
              </a:tabLst>
              <a:defRPr kumimoji="1" sz="2400">
                <a:solidFill>
                  <a:schemeClr val="tx1"/>
                </a:solidFill>
                <a:latin typeface="Times New Roman" pitchFamily="18" charset="0"/>
                <a:ea typeface="ＭＳ Ｐゴシック" charset="-128"/>
              </a:defRPr>
            </a:lvl2pPr>
            <a:lvl3pPr marL="1143000" indent="-228600" eaLnBrk="0" hangingPunct="0">
              <a:tabLst>
                <a:tab pos="4187825" algn="l"/>
              </a:tabLst>
              <a:defRPr kumimoji="1" sz="2400">
                <a:solidFill>
                  <a:schemeClr val="tx1"/>
                </a:solidFill>
                <a:latin typeface="Times New Roman" pitchFamily="18" charset="0"/>
                <a:ea typeface="ＭＳ Ｐゴシック" charset="-128"/>
              </a:defRPr>
            </a:lvl3pPr>
            <a:lvl4pPr marL="1600200" indent="-228600" eaLnBrk="0" hangingPunct="0">
              <a:tabLst>
                <a:tab pos="4187825" algn="l"/>
              </a:tabLst>
              <a:defRPr kumimoji="1" sz="2400">
                <a:solidFill>
                  <a:schemeClr val="tx1"/>
                </a:solidFill>
                <a:latin typeface="Times New Roman" pitchFamily="18" charset="0"/>
                <a:ea typeface="ＭＳ Ｐゴシック" charset="-128"/>
              </a:defRPr>
            </a:lvl4pPr>
            <a:lvl5pPr marL="2057400" indent="-228600" eaLnBrk="0" hangingPunct="0">
              <a:tabLst>
                <a:tab pos="4187825" algn="l"/>
              </a:tabLst>
              <a:defRPr kumimoji="1" sz="24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9pPr>
          </a:lstStyle>
          <a:p>
            <a:pPr algn="l" eaLnBrk="1" hangingPunct="1">
              <a:lnSpc>
                <a:spcPts val="500"/>
              </a:lnSpc>
              <a:spcBef>
                <a:spcPct val="80000"/>
              </a:spcBef>
              <a:defRPr/>
            </a:pP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2" name="タイトル 1">
            <a:extLst>
              <a:ext uri="{FF2B5EF4-FFF2-40B4-BE49-F238E27FC236}">
                <a16:creationId xmlns:a16="http://schemas.microsoft.com/office/drawing/2014/main" id="{C58C49C8-D04D-42B9-86F7-C01C070A742E}"/>
              </a:ext>
            </a:extLst>
          </p:cNvPr>
          <p:cNvSpPr txBox="1">
            <a:spLocks/>
          </p:cNvSpPr>
          <p:nvPr/>
        </p:nvSpPr>
        <p:spPr>
          <a:xfrm>
            <a:off x="3113926" y="4319922"/>
            <a:ext cx="5772308" cy="336577"/>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nSpc>
                <a:spcPts val="3000"/>
              </a:lnSpc>
            </a:pP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まちづくりを進める力</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73" name="タイトル 1">
            <a:extLst>
              <a:ext uri="{FF2B5EF4-FFF2-40B4-BE49-F238E27FC236}">
                <a16:creationId xmlns:a16="http://schemas.microsoft.com/office/drawing/2014/main" id="{D6FEFEA3-F468-4F9D-B304-28F74106E7F6}"/>
              </a:ext>
            </a:extLst>
          </p:cNvPr>
          <p:cNvSpPr txBox="1">
            <a:spLocks/>
          </p:cNvSpPr>
          <p:nvPr/>
        </p:nvSpPr>
        <p:spPr>
          <a:xfrm>
            <a:off x="3343984" y="4722174"/>
            <a:ext cx="5321868" cy="651041"/>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ts val="2000"/>
              </a:lnSpc>
            </a:pP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多様な主体の一層の連携による「みんな」で進めるまちづくり</a:t>
            </a:r>
            <a:b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b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公共私の役割分担の見直しと市民主体のまちづくりを支える仕組みづくり</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algn="l">
              <a:lnSpc>
                <a:spcPts val="2000"/>
              </a:lnSpc>
            </a:pP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多様な主体が社会課題の解決に挑戦できる環境づくり</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7" name="タイトル 1">
            <a:extLst>
              <a:ext uri="{FF2B5EF4-FFF2-40B4-BE49-F238E27FC236}">
                <a16:creationId xmlns:a16="http://schemas.microsoft.com/office/drawing/2014/main" id="{FB84A864-22E8-44A8-B1AB-8A9933A9DC61}"/>
              </a:ext>
            </a:extLst>
          </p:cNvPr>
          <p:cNvSpPr txBox="1">
            <a:spLocks/>
          </p:cNvSpPr>
          <p:nvPr/>
        </p:nvSpPr>
        <p:spPr>
          <a:xfrm>
            <a:off x="3781571" y="663802"/>
            <a:ext cx="4225421" cy="644739"/>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nSpc>
                <a:spcPts val="3000"/>
              </a:lnSpc>
            </a:pPr>
            <a:r>
              <a:rPr lang="ja-JP" altLang="en-US" sz="2000" b="1" dirty="0">
                <a:solidFill>
                  <a:schemeClr val="tx2"/>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「まちづくりの基本方針」</a:t>
            </a:r>
            <a:endParaRPr lang="en-US" altLang="ja-JP" sz="2000" b="1" dirty="0">
              <a:solidFill>
                <a:schemeClr val="tx2"/>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8" name="Rectangle 83">
            <a:extLst>
              <a:ext uri="{FF2B5EF4-FFF2-40B4-BE49-F238E27FC236}">
                <a16:creationId xmlns:a16="http://schemas.microsoft.com/office/drawing/2014/main" id="{21D74024-85B9-4322-9A35-934B7B10E588}"/>
              </a:ext>
            </a:extLst>
          </p:cNvPr>
          <p:cNvSpPr>
            <a:spLocks noChangeArrowheads="1"/>
          </p:cNvSpPr>
          <p:nvPr/>
        </p:nvSpPr>
        <p:spPr bwMode="auto">
          <a:xfrm>
            <a:off x="48873" y="1124744"/>
            <a:ext cx="2699119" cy="2345943"/>
          </a:xfrm>
          <a:prstGeom prst="rect">
            <a:avLst/>
          </a:prstGeom>
          <a:solidFill>
            <a:srgbClr val="99FF66"/>
          </a:solidFill>
          <a:ln w="25400">
            <a:solidFill>
              <a:srgbClr val="00B050"/>
            </a:solidFill>
            <a:miter lim="800000"/>
            <a:headEnd/>
            <a:tailEnd/>
          </a:ln>
          <a:effectLst/>
          <a:extLst/>
        </p:spPr>
        <p:txBody>
          <a:bodyPr lIns="198000" tIns="190800"/>
          <a:lstStyle>
            <a:lvl1pPr eaLnBrk="0" hangingPunct="0">
              <a:tabLst>
                <a:tab pos="4187825" algn="l"/>
              </a:tabLst>
              <a:defRPr kumimoji="1" sz="2400">
                <a:solidFill>
                  <a:schemeClr val="tx1"/>
                </a:solidFill>
                <a:latin typeface="Times New Roman" pitchFamily="18" charset="0"/>
                <a:ea typeface="ＭＳ Ｐゴシック" charset="-128"/>
              </a:defRPr>
            </a:lvl1pPr>
            <a:lvl2pPr marL="742950" indent="-285750" eaLnBrk="0" hangingPunct="0">
              <a:tabLst>
                <a:tab pos="4187825" algn="l"/>
              </a:tabLst>
              <a:defRPr kumimoji="1" sz="2400">
                <a:solidFill>
                  <a:schemeClr val="tx1"/>
                </a:solidFill>
                <a:latin typeface="Times New Roman" pitchFamily="18" charset="0"/>
                <a:ea typeface="ＭＳ Ｐゴシック" charset="-128"/>
              </a:defRPr>
            </a:lvl2pPr>
            <a:lvl3pPr marL="1143000" indent="-228600" eaLnBrk="0" hangingPunct="0">
              <a:tabLst>
                <a:tab pos="4187825" algn="l"/>
              </a:tabLst>
              <a:defRPr kumimoji="1" sz="2400">
                <a:solidFill>
                  <a:schemeClr val="tx1"/>
                </a:solidFill>
                <a:latin typeface="Times New Roman" pitchFamily="18" charset="0"/>
                <a:ea typeface="ＭＳ Ｐゴシック" charset="-128"/>
              </a:defRPr>
            </a:lvl3pPr>
            <a:lvl4pPr marL="1600200" indent="-228600" eaLnBrk="0" hangingPunct="0">
              <a:tabLst>
                <a:tab pos="4187825" algn="l"/>
              </a:tabLst>
              <a:defRPr kumimoji="1" sz="2400">
                <a:solidFill>
                  <a:schemeClr val="tx1"/>
                </a:solidFill>
                <a:latin typeface="Times New Roman" pitchFamily="18" charset="0"/>
                <a:ea typeface="ＭＳ Ｐゴシック" charset="-128"/>
              </a:defRPr>
            </a:lvl4pPr>
            <a:lvl5pPr marL="2057400" indent="-228600" eaLnBrk="0" hangingPunct="0">
              <a:tabLst>
                <a:tab pos="4187825" algn="l"/>
              </a:tabLst>
              <a:defRPr kumimoji="1" sz="24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9pPr>
          </a:lstStyle>
          <a:p>
            <a:pPr algn="l" eaLnBrk="1" hangingPunct="1">
              <a:lnSpc>
                <a:spcPts val="500"/>
              </a:lnSpc>
              <a:spcBef>
                <a:spcPct val="80000"/>
              </a:spcBef>
              <a:defRPr/>
            </a:pP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9" name="Rectangle 83">
            <a:extLst>
              <a:ext uri="{FF2B5EF4-FFF2-40B4-BE49-F238E27FC236}">
                <a16:creationId xmlns:a16="http://schemas.microsoft.com/office/drawing/2014/main" id="{20047847-3508-4AEA-966A-262B89EA709F}"/>
              </a:ext>
            </a:extLst>
          </p:cNvPr>
          <p:cNvSpPr>
            <a:spLocks noChangeArrowheads="1"/>
          </p:cNvSpPr>
          <p:nvPr/>
        </p:nvSpPr>
        <p:spPr bwMode="auto">
          <a:xfrm>
            <a:off x="114476" y="1443700"/>
            <a:ext cx="2672781" cy="1877388"/>
          </a:xfrm>
          <a:prstGeom prst="rect">
            <a:avLst/>
          </a:prstGeom>
          <a:noFill/>
          <a:ln w="25400">
            <a:noFill/>
            <a:miter lim="800000"/>
            <a:headEnd/>
            <a:tailEnd/>
          </a:ln>
          <a:effectLst/>
          <a:extLst/>
        </p:spPr>
        <p:txBody>
          <a:bodyPr lIns="0" tIns="0" rIns="0" bIns="0"/>
          <a:lstStyle>
            <a:lvl1pPr eaLnBrk="0" hangingPunct="0">
              <a:tabLst>
                <a:tab pos="4187825" algn="l"/>
              </a:tabLst>
              <a:defRPr kumimoji="1" sz="2400">
                <a:solidFill>
                  <a:schemeClr val="tx1"/>
                </a:solidFill>
                <a:latin typeface="Times New Roman" pitchFamily="18" charset="0"/>
                <a:ea typeface="ＭＳ Ｐゴシック" charset="-128"/>
              </a:defRPr>
            </a:lvl1pPr>
            <a:lvl2pPr marL="742950" indent="-285750" eaLnBrk="0" hangingPunct="0">
              <a:tabLst>
                <a:tab pos="4187825" algn="l"/>
              </a:tabLst>
              <a:defRPr kumimoji="1" sz="2400">
                <a:solidFill>
                  <a:schemeClr val="tx1"/>
                </a:solidFill>
                <a:latin typeface="Times New Roman" pitchFamily="18" charset="0"/>
                <a:ea typeface="ＭＳ Ｐゴシック" charset="-128"/>
              </a:defRPr>
            </a:lvl2pPr>
            <a:lvl3pPr marL="1143000" indent="-228600" eaLnBrk="0" hangingPunct="0">
              <a:tabLst>
                <a:tab pos="4187825" algn="l"/>
              </a:tabLst>
              <a:defRPr kumimoji="1" sz="2400">
                <a:solidFill>
                  <a:schemeClr val="tx1"/>
                </a:solidFill>
                <a:latin typeface="Times New Roman" pitchFamily="18" charset="0"/>
                <a:ea typeface="ＭＳ Ｐゴシック" charset="-128"/>
              </a:defRPr>
            </a:lvl3pPr>
            <a:lvl4pPr marL="1600200" indent="-228600" eaLnBrk="0" hangingPunct="0">
              <a:tabLst>
                <a:tab pos="4187825" algn="l"/>
              </a:tabLst>
              <a:defRPr kumimoji="1" sz="2400">
                <a:solidFill>
                  <a:schemeClr val="tx1"/>
                </a:solidFill>
                <a:latin typeface="Times New Roman" pitchFamily="18" charset="0"/>
                <a:ea typeface="ＭＳ Ｐゴシック" charset="-128"/>
              </a:defRPr>
            </a:lvl4pPr>
            <a:lvl5pPr marL="2057400" indent="-228600" eaLnBrk="0" hangingPunct="0">
              <a:tabLst>
                <a:tab pos="4187825" algn="l"/>
              </a:tabLst>
              <a:defRPr kumimoji="1" sz="24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9pPr>
          </a:lstStyle>
          <a:p>
            <a:pPr algn="l" eaLnBrk="1" hangingPunct="1">
              <a:lnSpc>
                <a:spcPts val="1600"/>
              </a:lnSpc>
              <a:defRPr/>
            </a:pP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1 </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はるか「縄文」の昔から受け継ぐ</a:t>
            </a:r>
            <a:b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b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　めぐみ豊かな自然</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algn="l" eaLnBrk="1" hangingPunct="1">
              <a:lnSpc>
                <a:spcPts val="1600"/>
              </a:lnSpc>
              <a:defRPr/>
            </a:pP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 なんでもそろう・なんでもできる</a:t>
            </a:r>
            <a:b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b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利便性とやすらぎをもたらすゆとり</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algn="l" eaLnBrk="1" hangingPunct="1">
              <a:lnSpc>
                <a:spcPts val="1600"/>
              </a:lnSpc>
              <a:defRPr/>
            </a:pP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3 </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多様な交流が生み出す拠点性、</a:t>
            </a:r>
            <a:b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b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拠点性がもたらす多様な交流</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algn="l" eaLnBrk="1" hangingPunct="1">
              <a:lnSpc>
                <a:spcPts val="1600"/>
              </a:lnSpc>
              <a:defRPr/>
            </a:pP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4 </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おだやかで温暖な気候と交流により</a:t>
            </a:r>
            <a:b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b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育まれる懐の深い市民性</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algn="l" eaLnBrk="1" hangingPunct="1">
              <a:lnSpc>
                <a:spcPts val="1600"/>
              </a:lnSpc>
              <a:defRPr/>
            </a:pP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5</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 未来を拓く「挑戦都市」としての</a:t>
            </a:r>
            <a:b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b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矜持</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0" name="Rectangle 83">
            <a:extLst>
              <a:ext uri="{FF2B5EF4-FFF2-40B4-BE49-F238E27FC236}">
                <a16:creationId xmlns:a16="http://schemas.microsoft.com/office/drawing/2014/main" id="{9F279BDD-A357-4536-8893-4989B5AB7DE3}"/>
              </a:ext>
            </a:extLst>
          </p:cNvPr>
          <p:cNvSpPr>
            <a:spLocks noChangeArrowheads="1"/>
          </p:cNvSpPr>
          <p:nvPr/>
        </p:nvSpPr>
        <p:spPr bwMode="auto">
          <a:xfrm>
            <a:off x="585803" y="1187202"/>
            <a:ext cx="1455226" cy="230740"/>
          </a:xfrm>
          <a:prstGeom prst="rect">
            <a:avLst/>
          </a:prstGeom>
          <a:noFill/>
          <a:ln w="25400">
            <a:noFill/>
            <a:miter lim="800000"/>
            <a:headEnd/>
            <a:tailEnd/>
          </a:ln>
          <a:effectLst/>
          <a:extLst/>
        </p:spPr>
        <p:txBody>
          <a:bodyPr lIns="0" tIns="0" rIns="0" bIns="0"/>
          <a:lstStyle>
            <a:lvl1pPr eaLnBrk="0" hangingPunct="0">
              <a:tabLst>
                <a:tab pos="4187825" algn="l"/>
              </a:tabLst>
              <a:defRPr kumimoji="1" sz="2400">
                <a:solidFill>
                  <a:schemeClr val="tx1"/>
                </a:solidFill>
                <a:latin typeface="Times New Roman" pitchFamily="18" charset="0"/>
                <a:ea typeface="ＭＳ Ｐゴシック" charset="-128"/>
              </a:defRPr>
            </a:lvl1pPr>
            <a:lvl2pPr marL="742950" indent="-285750" eaLnBrk="0" hangingPunct="0">
              <a:tabLst>
                <a:tab pos="4187825" algn="l"/>
              </a:tabLst>
              <a:defRPr kumimoji="1" sz="2400">
                <a:solidFill>
                  <a:schemeClr val="tx1"/>
                </a:solidFill>
                <a:latin typeface="Times New Roman" pitchFamily="18" charset="0"/>
                <a:ea typeface="ＭＳ Ｐゴシック" charset="-128"/>
              </a:defRPr>
            </a:lvl2pPr>
            <a:lvl3pPr marL="1143000" indent="-228600" eaLnBrk="0" hangingPunct="0">
              <a:tabLst>
                <a:tab pos="4187825" algn="l"/>
              </a:tabLst>
              <a:defRPr kumimoji="1" sz="2400">
                <a:solidFill>
                  <a:schemeClr val="tx1"/>
                </a:solidFill>
                <a:latin typeface="Times New Roman" pitchFamily="18" charset="0"/>
                <a:ea typeface="ＭＳ Ｐゴシック" charset="-128"/>
              </a:defRPr>
            </a:lvl3pPr>
            <a:lvl4pPr marL="1600200" indent="-228600" eaLnBrk="0" hangingPunct="0">
              <a:tabLst>
                <a:tab pos="4187825" algn="l"/>
              </a:tabLst>
              <a:defRPr kumimoji="1" sz="2400">
                <a:solidFill>
                  <a:schemeClr val="tx1"/>
                </a:solidFill>
                <a:latin typeface="Times New Roman" pitchFamily="18" charset="0"/>
                <a:ea typeface="ＭＳ Ｐゴシック" charset="-128"/>
              </a:defRPr>
            </a:lvl4pPr>
            <a:lvl5pPr marL="2057400" indent="-228600" eaLnBrk="0" hangingPunct="0">
              <a:tabLst>
                <a:tab pos="4187825" algn="l"/>
              </a:tabLst>
              <a:defRPr kumimoji="1" sz="24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9pPr>
          </a:lstStyle>
          <a:p>
            <a:pPr algn="ctr" eaLnBrk="1" hangingPunct="1">
              <a:lnSpc>
                <a:spcPts val="1500"/>
              </a:lnSpc>
              <a:defRPr/>
            </a:pPr>
            <a:r>
              <a:rPr lang="en-US" altLang="ja-JP" sz="13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300" b="1" dirty="0">
                <a:latin typeface="メイリオ" panose="020B0604030504040204" pitchFamily="50" charset="-128"/>
                <a:ea typeface="メイリオ" panose="020B0604030504040204" pitchFamily="50" charset="-128"/>
                <a:cs typeface="メイリオ" panose="020B0604030504040204" pitchFamily="50" charset="-128"/>
              </a:rPr>
              <a:t>千葉市の特性</a:t>
            </a:r>
            <a:r>
              <a:rPr lang="en-US" altLang="ja-JP" sz="1300" b="1" dirty="0">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81" name="Rectangle 83">
            <a:extLst>
              <a:ext uri="{FF2B5EF4-FFF2-40B4-BE49-F238E27FC236}">
                <a16:creationId xmlns:a16="http://schemas.microsoft.com/office/drawing/2014/main" id="{292596F3-1FF4-4151-A73F-D932B5CD1B26}"/>
              </a:ext>
            </a:extLst>
          </p:cNvPr>
          <p:cNvSpPr>
            <a:spLocks noChangeArrowheads="1"/>
          </p:cNvSpPr>
          <p:nvPr/>
        </p:nvSpPr>
        <p:spPr bwMode="auto">
          <a:xfrm>
            <a:off x="53401" y="3897052"/>
            <a:ext cx="2699119" cy="2484276"/>
          </a:xfrm>
          <a:prstGeom prst="rect">
            <a:avLst/>
          </a:prstGeom>
          <a:solidFill>
            <a:srgbClr val="99FF66"/>
          </a:solidFill>
          <a:ln w="25400">
            <a:solidFill>
              <a:srgbClr val="00B050"/>
            </a:solidFill>
            <a:miter lim="800000"/>
            <a:headEnd/>
            <a:tailEnd/>
          </a:ln>
          <a:effectLst/>
          <a:extLst/>
        </p:spPr>
        <p:txBody>
          <a:bodyPr lIns="198000" tIns="190800"/>
          <a:lstStyle>
            <a:lvl1pPr eaLnBrk="0" hangingPunct="0">
              <a:tabLst>
                <a:tab pos="4187825" algn="l"/>
              </a:tabLst>
              <a:defRPr kumimoji="1" sz="2400">
                <a:solidFill>
                  <a:schemeClr val="tx1"/>
                </a:solidFill>
                <a:latin typeface="Times New Roman" pitchFamily="18" charset="0"/>
                <a:ea typeface="ＭＳ Ｐゴシック" charset="-128"/>
              </a:defRPr>
            </a:lvl1pPr>
            <a:lvl2pPr marL="742950" indent="-285750" eaLnBrk="0" hangingPunct="0">
              <a:tabLst>
                <a:tab pos="4187825" algn="l"/>
              </a:tabLst>
              <a:defRPr kumimoji="1" sz="2400">
                <a:solidFill>
                  <a:schemeClr val="tx1"/>
                </a:solidFill>
                <a:latin typeface="Times New Roman" pitchFamily="18" charset="0"/>
                <a:ea typeface="ＭＳ Ｐゴシック" charset="-128"/>
              </a:defRPr>
            </a:lvl2pPr>
            <a:lvl3pPr marL="1143000" indent="-228600" eaLnBrk="0" hangingPunct="0">
              <a:tabLst>
                <a:tab pos="4187825" algn="l"/>
              </a:tabLst>
              <a:defRPr kumimoji="1" sz="2400">
                <a:solidFill>
                  <a:schemeClr val="tx1"/>
                </a:solidFill>
                <a:latin typeface="Times New Roman" pitchFamily="18" charset="0"/>
                <a:ea typeface="ＭＳ Ｐゴシック" charset="-128"/>
              </a:defRPr>
            </a:lvl3pPr>
            <a:lvl4pPr marL="1600200" indent="-228600" eaLnBrk="0" hangingPunct="0">
              <a:tabLst>
                <a:tab pos="4187825" algn="l"/>
              </a:tabLst>
              <a:defRPr kumimoji="1" sz="2400">
                <a:solidFill>
                  <a:schemeClr val="tx1"/>
                </a:solidFill>
                <a:latin typeface="Times New Roman" pitchFamily="18" charset="0"/>
                <a:ea typeface="ＭＳ Ｐゴシック" charset="-128"/>
              </a:defRPr>
            </a:lvl4pPr>
            <a:lvl5pPr marL="2057400" indent="-228600" eaLnBrk="0" hangingPunct="0">
              <a:tabLst>
                <a:tab pos="4187825" algn="l"/>
              </a:tabLst>
              <a:defRPr kumimoji="1" sz="24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9pPr>
          </a:lstStyle>
          <a:p>
            <a:pPr algn="l" eaLnBrk="1" hangingPunct="1">
              <a:lnSpc>
                <a:spcPts val="500"/>
              </a:lnSpc>
              <a:spcBef>
                <a:spcPct val="80000"/>
              </a:spcBef>
              <a:defRPr/>
            </a:pP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2" name="Rectangle 83">
            <a:extLst>
              <a:ext uri="{FF2B5EF4-FFF2-40B4-BE49-F238E27FC236}">
                <a16:creationId xmlns:a16="http://schemas.microsoft.com/office/drawing/2014/main" id="{AA4109C9-114B-424E-8925-F6B06E9477DF}"/>
              </a:ext>
            </a:extLst>
          </p:cNvPr>
          <p:cNvSpPr>
            <a:spLocks noChangeArrowheads="1"/>
          </p:cNvSpPr>
          <p:nvPr/>
        </p:nvSpPr>
        <p:spPr bwMode="auto">
          <a:xfrm>
            <a:off x="119004" y="4190250"/>
            <a:ext cx="2672781" cy="1877388"/>
          </a:xfrm>
          <a:prstGeom prst="rect">
            <a:avLst/>
          </a:prstGeom>
          <a:noFill/>
          <a:ln w="25400">
            <a:noFill/>
            <a:miter lim="800000"/>
            <a:headEnd/>
            <a:tailEnd/>
          </a:ln>
          <a:effectLst/>
          <a:extLst/>
        </p:spPr>
        <p:txBody>
          <a:bodyPr lIns="0" tIns="0" rIns="0" bIns="0"/>
          <a:lstStyle>
            <a:lvl1pPr eaLnBrk="0" hangingPunct="0">
              <a:tabLst>
                <a:tab pos="4187825" algn="l"/>
              </a:tabLst>
              <a:defRPr kumimoji="1" sz="2400">
                <a:solidFill>
                  <a:schemeClr val="tx1"/>
                </a:solidFill>
                <a:latin typeface="Times New Roman" pitchFamily="18" charset="0"/>
                <a:ea typeface="ＭＳ Ｐゴシック" charset="-128"/>
              </a:defRPr>
            </a:lvl1pPr>
            <a:lvl2pPr marL="742950" indent="-285750" eaLnBrk="0" hangingPunct="0">
              <a:tabLst>
                <a:tab pos="4187825" algn="l"/>
              </a:tabLst>
              <a:defRPr kumimoji="1" sz="2400">
                <a:solidFill>
                  <a:schemeClr val="tx1"/>
                </a:solidFill>
                <a:latin typeface="Times New Roman" pitchFamily="18" charset="0"/>
                <a:ea typeface="ＭＳ Ｐゴシック" charset="-128"/>
              </a:defRPr>
            </a:lvl2pPr>
            <a:lvl3pPr marL="1143000" indent="-228600" eaLnBrk="0" hangingPunct="0">
              <a:tabLst>
                <a:tab pos="4187825" algn="l"/>
              </a:tabLst>
              <a:defRPr kumimoji="1" sz="2400">
                <a:solidFill>
                  <a:schemeClr val="tx1"/>
                </a:solidFill>
                <a:latin typeface="Times New Roman" pitchFamily="18" charset="0"/>
                <a:ea typeface="ＭＳ Ｐゴシック" charset="-128"/>
              </a:defRPr>
            </a:lvl3pPr>
            <a:lvl4pPr marL="1600200" indent="-228600" eaLnBrk="0" hangingPunct="0">
              <a:tabLst>
                <a:tab pos="4187825" algn="l"/>
              </a:tabLst>
              <a:defRPr kumimoji="1" sz="2400">
                <a:solidFill>
                  <a:schemeClr val="tx1"/>
                </a:solidFill>
                <a:latin typeface="Times New Roman" pitchFamily="18" charset="0"/>
                <a:ea typeface="ＭＳ Ｐゴシック" charset="-128"/>
              </a:defRPr>
            </a:lvl4pPr>
            <a:lvl5pPr marL="2057400" indent="-228600" eaLnBrk="0" hangingPunct="0">
              <a:tabLst>
                <a:tab pos="4187825" algn="l"/>
              </a:tabLst>
              <a:defRPr kumimoji="1" sz="24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9pPr>
          </a:lstStyle>
          <a:p>
            <a:pPr algn="l" eaLnBrk="1" hangingPunct="1">
              <a:lnSpc>
                <a:spcPts val="1500"/>
              </a:lnSpc>
              <a:defRPr/>
            </a:pP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1 </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人口の変化</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algn="l" eaLnBrk="1" hangingPunct="1">
              <a:lnSpc>
                <a:spcPts val="1500"/>
              </a:lnSpc>
              <a:defRPr/>
            </a:pP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　・総人口の減少</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algn="l" eaLnBrk="1" hangingPunct="1">
              <a:lnSpc>
                <a:spcPts val="1500"/>
              </a:lnSpc>
              <a:defRPr/>
            </a:pP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　・生産年齢人口の減少</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algn="l" eaLnBrk="1" hangingPunct="1">
              <a:lnSpc>
                <a:spcPts val="1500"/>
              </a:lnSpc>
              <a:defRPr/>
            </a:pP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　・高齢者人口の増加</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algn="l" eaLnBrk="1" hangingPunct="1">
              <a:lnSpc>
                <a:spcPts val="1500"/>
              </a:lnSpc>
              <a:defRPr/>
            </a:pP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　・年少人口の減少</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algn="l" eaLnBrk="1" hangingPunct="1">
              <a:lnSpc>
                <a:spcPts val="1500"/>
              </a:lnSpc>
              <a:defRPr/>
            </a:pP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2 </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災害等リスクの増大</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algn="l" eaLnBrk="1" hangingPunct="1">
              <a:lnSpc>
                <a:spcPts val="1500"/>
              </a:lnSpc>
              <a:defRPr/>
            </a:pP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　・地球温暖化による影響</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algn="l" eaLnBrk="1" hangingPunct="1">
              <a:lnSpc>
                <a:spcPts val="1500"/>
              </a:lnSpc>
              <a:defRPr/>
            </a:pP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　・首都直下地震</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algn="l" eaLnBrk="1" hangingPunct="1">
              <a:lnSpc>
                <a:spcPts val="1500"/>
              </a:lnSpc>
              <a:defRPr/>
            </a:pP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　・感染症拡大リスクの増大</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algn="l" eaLnBrk="1" hangingPunct="1">
              <a:lnSpc>
                <a:spcPts val="1500"/>
              </a:lnSpc>
              <a:defRPr/>
            </a:pP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3 </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テクノロジーの進展</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algn="l" eaLnBrk="1" hangingPunct="1">
              <a:lnSpc>
                <a:spcPts val="1500"/>
              </a:lnSpc>
              <a:defRPr/>
            </a:pP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4 SDGs</a:t>
            </a:r>
            <a:r>
              <a:rPr lang="ja-JP" altLang="en-US" sz="1200" dirty="0" err="1">
                <a:latin typeface="メイリオ" panose="020B0604030504040204" pitchFamily="50" charset="-128"/>
                <a:ea typeface="メイリオ" panose="020B0604030504040204" pitchFamily="50" charset="-128"/>
                <a:cs typeface="メイリオ" panose="020B0604030504040204" pitchFamily="50" charset="-128"/>
              </a:rPr>
              <a:t>への</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対応</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3" name="Rectangle 83">
            <a:extLst>
              <a:ext uri="{FF2B5EF4-FFF2-40B4-BE49-F238E27FC236}">
                <a16:creationId xmlns:a16="http://schemas.microsoft.com/office/drawing/2014/main" id="{A53EEA89-E911-4543-B2B6-B2413FB147AD}"/>
              </a:ext>
            </a:extLst>
          </p:cNvPr>
          <p:cNvSpPr>
            <a:spLocks noChangeArrowheads="1"/>
          </p:cNvSpPr>
          <p:nvPr/>
        </p:nvSpPr>
        <p:spPr bwMode="auto">
          <a:xfrm>
            <a:off x="34486" y="3959509"/>
            <a:ext cx="2699119" cy="228253"/>
          </a:xfrm>
          <a:prstGeom prst="rect">
            <a:avLst/>
          </a:prstGeom>
          <a:noFill/>
          <a:ln w="25400">
            <a:noFill/>
            <a:miter lim="800000"/>
            <a:headEnd/>
            <a:tailEnd/>
          </a:ln>
          <a:effectLst/>
          <a:extLst/>
        </p:spPr>
        <p:txBody>
          <a:bodyPr lIns="0" tIns="0" rIns="0" bIns="0"/>
          <a:lstStyle>
            <a:lvl1pPr eaLnBrk="0" hangingPunct="0">
              <a:tabLst>
                <a:tab pos="4187825" algn="l"/>
              </a:tabLst>
              <a:defRPr kumimoji="1" sz="2400">
                <a:solidFill>
                  <a:schemeClr val="tx1"/>
                </a:solidFill>
                <a:latin typeface="Times New Roman" pitchFamily="18" charset="0"/>
                <a:ea typeface="ＭＳ Ｐゴシック" charset="-128"/>
              </a:defRPr>
            </a:lvl1pPr>
            <a:lvl2pPr marL="742950" indent="-285750" eaLnBrk="0" hangingPunct="0">
              <a:tabLst>
                <a:tab pos="4187825" algn="l"/>
              </a:tabLst>
              <a:defRPr kumimoji="1" sz="2400">
                <a:solidFill>
                  <a:schemeClr val="tx1"/>
                </a:solidFill>
                <a:latin typeface="Times New Roman" pitchFamily="18" charset="0"/>
                <a:ea typeface="ＭＳ Ｐゴシック" charset="-128"/>
              </a:defRPr>
            </a:lvl2pPr>
            <a:lvl3pPr marL="1143000" indent="-228600" eaLnBrk="0" hangingPunct="0">
              <a:tabLst>
                <a:tab pos="4187825" algn="l"/>
              </a:tabLst>
              <a:defRPr kumimoji="1" sz="2400">
                <a:solidFill>
                  <a:schemeClr val="tx1"/>
                </a:solidFill>
                <a:latin typeface="Times New Roman" pitchFamily="18" charset="0"/>
                <a:ea typeface="ＭＳ Ｐゴシック" charset="-128"/>
              </a:defRPr>
            </a:lvl3pPr>
            <a:lvl4pPr marL="1600200" indent="-228600" eaLnBrk="0" hangingPunct="0">
              <a:tabLst>
                <a:tab pos="4187825" algn="l"/>
              </a:tabLst>
              <a:defRPr kumimoji="1" sz="2400">
                <a:solidFill>
                  <a:schemeClr val="tx1"/>
                </a:solidFill>
                <a:latin typeface="Times New Roman" pitchFamily="18" charset="0"/>
                <a:ea typeface="ＭＳ Ｐゴシック" charset="-128"/>
              </a:defRPr>
            </a:lvl4pPr>
            <a:lvl5pPr marL="2057400" indent="-228600" eaLnBrk="0" hangingPunct="0">
              <a:tabLst>
                <a:tab pos="4187825" algn="l"/>
              </a:tabLst>
              <a:defRPr kumimoji="1" sz="24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9pPr>
          </a:lstStyle>
          <a:p>
            <a:pPr algn="ctr" eaLnBrk="1" hangingPunct="1">
              <a:lnSpc>
                <a:spcPts val="1500"/>
              </a:lnSpc>
              <a:defRPr/>
            </a:pPr>
            <a:r>
              <a:rPr lang="en-US" altLang="ja-JP" sz="1300" b="1" dirty="0">
                <a:latin typeface="メイリオ" panose="020B0604030504040204" pitchFamily="50" charset="-128"/>
                <a:ea typeface="メイリオ" panose="020B0604030504040204" pitchFamily="50" charset="-128"/>
                <a:cs typeface="メイリオ" panose="020B0604030504040204" pitchFamily="50" charset="-128"/>
              </a:rPr>
              <a:t>【2040</a:t>
            </a:r>
            <a:r>
              <a:rPr lang="ja-JP" altLang="en-US" sz="1300" b="1" dirty="0">
                <a:latin typeface="メイリオ" panose="020B0604030504040204" pitchFamily="50" charset="-128"/>
                <a:ea typeface="メイリオ" panose="020B0604030504040204" pitchFamily="50" charset="-128"/>
                <a:cs typeface="メイリオ" panose="020B0604030504040204" pitchFamily="50" charset="-128"/>
              </a:rPr>
              <a:t>年を展望した社会変化</a:t>
            </a:r>
            <a:r>
              <a:rPr lang="en-US" altLang="ja-JP" sz="1300" b="1" dirty="0">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6" name="二等辺三角形 5">
            <a:extLst>
              <a:ext uri="{FF2B5EF4-FFF2-40B4-BE49-F238E27FC236}">
                <a16:creationId xmlns:a16="http://schemas.microsoft.com/office/drawing/2014/main" id="{7F7259FF-57D5-4970-A54A-8B7868FD5160}"/>
              </a:ext>
            </a:extLst>
          </p:cNvPr>
          <p:cNvSpPr/>
          <p:nvPr/>
        </p:nvSpPr>
        <p:spPr>
          <a:xfrm rot="5400000">
            <a:off x="1926928" y="3537572"/>
            <a:ext cx="2133700" cy="329539"/>
          </a:xfrm>
          <a:prstGeom prst="triangle">
            <a:avLst/>
          </a:prstGeom>
          <a:gradFill>
            <a:gsLst>
              <a:gs pos="0">
                <a:schemeClr val="accent6">
                  <a:lumMod val="75000"/>
                </a:schemeClr>
              </a:gs>
              <a:gs pos="80000">
                <a:schemeClr val="accent6">
                  <a:lumMod val="40000"/>
                  <a:lumOff val="60000"/>
                </a:schemeClr>
              </a:gs>
              <a:gs pos="100000">
                <a:schemeClr val="accent6">
                  <a:lumMod val="20000"/>
                  <a:lumOff val="80000"/>
                </a:schemeClr>
              </a:gs>
            </a:gsLst>
            <a:lin ang="5400000" scaled="1"/>
          </a:gradFill>
          <a:ln w="76200">
            <a:noFill/>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l"/>
            <a:endParaRPr kumimoji="1" lang="ja-JP" altLang="en-US" sz="1100"/>
          </a:p>
        </p:txBody>
      </p:sp>
      <p:grpSp>
        <p:nvGrpSpPr>
          <p:cNvPr id="7" name="グループ化 6">
            <a:extLst>
              <a:ext uri="{FF2B5EF4-FFF2-40B4-BE49-F238E27FC236}">
                <a16:creationId xmlns:a16="http://schemas.microsoft.com/office/drawing/2014/main" id="{54BBFFF6-E7D2-4E26-91E0-5EDF7BBB6576}"/>
              </a:ext>
            </a:extLst>
          </p:cNvPr>
          <p:cNvGrpSpPr/>
          <p:nvPr/>
        </p:nvGrpSpPr>
        <p:grpSpPr>
          <a:xfrm>
            <a:off x="3334526" y="6200300"/>
            <a:ext cx="5386111" cy="447339"/>
            <a:chOff x="3335189" y="6051637"/>
            <a:chExt cx="5386111" cy="447339"/>
          </a:xfrm>
        </p:grpSpPr>
        <p:sp>
          <p:nvSpPr>
            <p:cNvPr id="33" name="Rectangle 83">
              <a:extLst>
                <a:ext uri="{FF2B5EF4-FFF2-40B4-BE49-F238E27FC236}">
                  <a16:creationId xmlns:a16="http://schemas.microsoft.com/office/drawing/2014/main" id="{C3E0225F-A39C-4BFF-A088-7700D7C2A954}"/>
                </a:ext>
              </a:extLst>
            </p:cNvPr>
            <p:cNvSpPr>
              <a:spLocks noChangeArrowheads="1"/>
            </p:cNvSpPr>
            <p:nvPr/>
          </p:nvSpPr>
          <p:spPr bwMode="auto">
            <a:xfrm>
              <a:off x="3335189" y="6051637"/>
              <a:ext cx="5367196" cy="447339"/>
            </a:xfrm>
            <a:prstGeom prst="rect">
              <a:avLst/>
            </a:prstGeom>
            <a:solidFill>
              <a:schemeClr val="accent6">
                <a:lumMod val="20000"/>
                <a:lumOff val="80000"/>
              </a:schemeClr>
            </a:solidFill>
            <a:ln w="12700">
              <a:solidFill>
                <a:schemeClr val="accent1">
                  <a:shade val="50000"/>
                </a:schemeClr>
              </a:solidFill>
              <a:miter lim="800000"/>
              <a:headEnd/>
              <a:tailEnd/>
            </a:ln>
            <a:effectLst/>
            <a:extLst/>
          </p:spPr>
          <p:txBody>
            <a:bodyPr lIns="198000" tIns="190800"/>
            <a:lstStyle>
              <a:lvl1pPr eaLnBrk="0" hangingPunct="0">
                <a:tabLst>
                  <a:tab pos="4187825" algn="l"/>
                </a:tabLst>
                <a:defRPr kumimoji="1" sz="2400">
                  <a:solidFill>
                    <a:schemeClr val="tx1"/>
                  </a:solidFill>
                  <a:latin typeface="Times New Roman" pitchFamily="18" charset="0"/>
                  <a:ea typeface="ＭＳ Ｐゴシック" charset="-128"/>
                </a:defRPr>
              </a:lvl1pPr>
              <a:lvl2pPr marL="742950" indent="-285750" eaLnBrk="0" hangingPunct="0">
                <a:tabLst>
                  <a:tab pos="4187825" algn="l"/>
                </a:tabLst>
                <a:defRPr kumimoji="1" sz="2400">
                  <a:solidFill>
                    <a:schemeClr val="tx1"/>
                  </a:solidFill>
                  <a:latin typeface="Times New Roman" pitchFamily="18" charset="0"/>
                  <a:ea typeface="ＭＳ Ｐゴシック" charset="-128"/>
                </a:defRPr>
              </a:lvl2pPr>
              <a:lvl3pPr marL="1143000" indent="-228600" eaLnBrk="0" hangingPunct="0">
                <a:tabLst>
                  <a:tab pos="4187825" algn="l"/>
                </a:tabLst>
                <a:defRPr kumimoji="1" sz="2400">
                  <a:solidFill>
                    <a:schemeClr val="tx1"/>
                  </a:solidFill>
                  <a:latin typeface="Times New Roman" pitchFamily="18" charset="0"/>
                  <a:ea typeface="ＭＳ Ｐゴシック" charset="-128"/>
                </a:defRPr>
              </a:lvl3pPr>
              <a:lvl4pPr marL="1600200" indent="-228600" eaLnBrk="0" hangingPunct="0">
                <a:tabLst>
                  <a:tab pos="4187825" algn="l"/>
                </a:tabLst>
                <a:defRPr kumimoji="1" sz="2400">
                  <a:solidFill>
                    <a:schemeClr val="tx1"/>
                  </a:solidFill>
                  <a:latin typeface="Times New Roman" pitchFamily="18" charset="0"/>
                  <a:ea typeface="ＭＳ Ｐゴシック" charset="-128"/>
                </a:defRPr>
              </a:lvl4pPr>
              <a:lvl5pPr marL="2057400" indent="-228600" eaLnBrk="0" hangingPunct="0">
                <a:tabLst>
                  <a:tab pos="4187825" algn="l"/>
                </a:tabLst>
                <a:defRPr kumimoji="1" sz="24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9pPr>
            </a:lstStyle>
            <a:p>
              <a:pPr algn="l" eaLnBrk="1" hangingPunct="1">
                <a:lnSpc>
                  <a:spcPts val="500"/>
                </a:lnSpc>
                <a:spcBef>
                  <a:spcPct val="80000"/>
                </a:spcBef>
                <a:defRPr/>
              </a:pP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4" name="タイトル 1">
              <a:extLst>
                <a:ext uri="{FF2B5EF4-FFF2-40B4-BE49-F238E27FC236}">
                  <a16:creationId xmlns:a16="http://schemas.microsoft.com/office/drawing/2014/main" id="{6739B010-53F5-4DB2-BB3F-1216A1781145}"/>
                </a:ext>
              </a:extLst>
            </p:cNvPr>
            <p:cNvSpPr txBox="1">
              <a:spLocks/>
            </p:cNvSpPr>
            <p:nvPr/>
          </p:nvSpPr>
          <p:spPr>
            <a:xfrm>
              <a:off x="3354104" y="6077521"/>
              <a:ext cx="5367196" cy="336577"/>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nSpc>
                  <a:spcPts val="3000"/>
                </a:lnSpc>
              </a:pPr>
              <a:r>
                <a:rPr lang="ja-JP" altLang="en-US" sz="1300" dirty="0">
                  <a:latin typeface="メイリオ" panose="020B0604030504040204" pitchFamily="50" charset="-128"/>
                  <a:ea typeface="メイリオ" panose="020B0604030504040204" pitchFamily="50" charset="-128"/>
                  <a:cs typeface="メイリオ" panose="020B0604030504040204" pitchFamily="50" charset="-128"/>
                </a:rPr>
                <a:t>政策分野における展開（まちづくりの総合８分野）</a:t>
              </a:r>
              <a:endParaRPr lang="en-US" altLang="ja-JP" sz="1300" dirty="0">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36" name="二等辺三角形 35">
            <a:extLst>
              <a:ext uri="{FF2B5EF4-FFF2-40B4-BE49-F238E27FC236}">
                <a16:creationId xmlns:a16="http://schemas.microsoft.com/office/drawing/2014/main" id="{E0F06BC0-13F5-440B-BBD6-1978CE9C0260}"/>
              </a:ext>
            </a:extLst>
          </p:cNvPr>
          <p:cNvSpPr/>
          <p:nvPr/>
        </p:nvSpPr>
        <p:spPr>
          <a:xfrm rot="10800000">
            <a:off x="4826172" y="5810009"/>
            <a:ext cx="2133700" cy="329539"/>
          </a:xfrm>
          <a:prstGeom prst="triangle">
            <a:avLst/>
          </a:prstGeom>
          <a:gradFill>
            <a:gsLst>
              <a:gs pos="0">
                <a:schemeClr val="accent6">
                  <a:lumMod val="75000"/>
                </a:schemeClr>
              </a:gs>
              <a:gs pos="80000">
                <a:schemeClr val="accent6">
                  <a:lumMod val="40000"/>
                  <a:lumOff val="60000"/>
                </a:schemeClr>
              </a:gs>
              <a:gs pos="100000">
                <a:schemeClr val="accent6">
                  <a:lumMod val="20000"/>
                  <a:lumOff val="80000"/>
                </a:schemeClr>
              </a:gs>
            </a:gsLst>
            <a:lin ang="5400000" scaled="1"/>
          </a:gradFill>
          <a:ln w="76200">
            <a:noFill/>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l"/>
            <a:endParaRPr kumimoji="1" lang="ja-JP" altLang="en-US" sz="1100"/>
          </a:p>
        </p:txBody>
      </p:sp>
    </p:spTree>
    <p:extLst>
      <p:ext uri="{BB962C8B-B14F-4D97-AF65-F5344CB8AC3E}">
        <p14:creationId xmlns:p14="http://schemas.microsoft.com/office/powerpoint/2010/main" val="37082438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45" name="正方形/長方形 44">
            <a:extLst>
              <a:ext uri="{FF2B5EF4-FFF2-40B4-BE49-F238E27FC236}">
                <a16:creationId xmlns:a16="http://schemas.microsoft.com/office/drawing/2014/main" id="{D259F52A-FF8B-4C14-8881-06272E9D8950}"/>
              </a:ext>
            </a:extLst>
          </p:cNvPr>
          <p:cNvSpPr/>
          <p:nvPr/>
        </p:nvSpPr>
        <p:spPr>
          <a:xfrm>
            <a:off x="-14830" y="1026"/>
            <a:ext cx="7259026" cy="576000"/>
          </a:xfrm>
          <a:prstGeom prst="rect">
            <a:avLst/>
          </a:prstGeom>
          <a:gradFill flip="none" rotWithShape="1">
            <a:gsLst>
              <a:gs pos="0">
                <a:schemeClr val="tx2">
                  <a:lumMod val="50000"/>
                </a:schemeClr>
              </a:gs>
              <a:gs pos="64000">
                <a:schemeClr val="accent1">
                  <a:tint val="44500"/>
                  <a:satMod val="16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6" name="タイトル 1">
            <a:extLst>
              <a:ext uri="{FF2B5EF4-FFF2-40B4-BE49-F238E27FC236}">
                <a16:creationId xmlns:a16="http://schemas.microsoft.com/office/drawing/2014/main" id="{9065B368-F01D-4D5F-93D7-9D4F5CF0ABDC}"/>
              </a:ext>
            </a:extLst>
          </p:cNvPr>
          <p:cNvSpPr txBox="1">
            <a:spLocks/>
          </p:cNvSpPr>
          <p:nvPr/>
        </p:nvSpPr>
        <p:spPr>
          <a:xfrm>
            <a:off x="6968" y="-53424"/>
            <a:ext cx="7373344" cy="60121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800" i="1" dirty="0">
                <a:solidFill>
                  <a:schemeClr val="bg1"/>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cs typeface="メイリオ" panose="020B0604030504040204" pitchFamily="50" charset="-128"/>
              </a:rPr>
              <a:t>みんなでめざす未来の千葉市</a:t>
            </a:r>
          </a:p>
        </p:txBody>
      </p:sp>
      <p:grpSp>
        <p:nvGrpSpPr>
          <p:cNvPr id="47" name="グループ化 46">
            <a:extLst>
              <a:ext uri="{FF2B5EF4-FFF2-40B4-BE49-F238E27FC236}">
                <a16:creationId xmlns:a16="http://schemas.microsoft.com/office/drawing/2014/main" id="{CDFC8EF9-DF0C-494D-91A8-BB2F79E2144E}"/>
              </a:ext>
            </a:extLst>
          </p:cNvPr>
          <p:cNvGrpSpPr/>
          <p:nvPr/>
        </p:nvGrpSpPr>
        <p:grpSpPr>
          <a:xfrm>
            <a:off x="7056276" y="43993"/>
            <a:ext cx="2016224" cy="499433"/>
            <a:chOff x="7056276" y="43993"/>
            <a:chExt cx="2016224" cy="499433"/>
          </a:xfrm>
        </p:grpSpPr>
        <p:pic>
          <p:nvPicPr>
            <p:cNvPr id="48" name="図 47">
              <a:extLst>
                <a:ext uri="{FF2B5EF4-FFF2-40B4-BE49-F238E27FC236}">
                  <a16:creationId xmlns:a16="http://schemas.microsoft.com/office/drawing/2014/main" id="{E29D7AB2-0520-42C0-B81D-37EFC3BFE98F}"/>
                </a:ext>
              </a:extLst>
            </p:cNvPr>
            <p:cNvPicPr preferRelativeResize="0">
              <a:picLocks noChangeAspect="1"/>
            </p:cNvPicPr>
            <p:nvPr/>
          </p:nvPicPr>
          <p:blipFill>
            <a:blip r:embed="rId2"/>
            <a:stretch>
              <a:fillRect/>
            </a:stretch>
          </p:blipFill>
          <p:spPr>
            <a:xfrm>
              <a:off x="7056276" y="47830"/>
              <a:ext cx="485349" cy="495596"/>
            </a:xfrm>
            <a:prstGeom prst="rect">
              <a:avLst/>
            </a:prstGeom>
          </p:spPr>
        </p:pic>
        <p:pic>
          <p:nvPicPr>
            <p:cNvPr id="49" name="図 48">
              <a:extLst>
                <a:ext uri="{FF2B5EF4-FFF2-40B4-BE49-F238E27FC236}">
                  <a16:creationId xmlns:a16="http://schemas.microsoft.com/office/drawing/2014/main" id="{1E2E12F0-787D-4EFD-A207-DC43A3C8DF7B}"/>
                </a:ext>
              </a:extLst>
            </p:cNvPr>
            <p:cNvPicPr>
              <a:picLocks noChangeAspect="1"/>
            </p:cNvPicPr>
            <p:nvPr/>
          </p:nvPicPr>
          <p:blipFill>
            <a:blip r:embed="rId3"/>
            <a:stretch>
              <a:fillRect/>
            </a:stretch>
          </p:blipFill>
          <p:spPr>
            <a:xfrm>
              <a:off x="7524328" y="381005"/>
              <a:ext cx="925501" cy="129193"/>
            </a:xfrm>
            <a:prstGeom prst="rect">
              <a:avLst/>
            </a:prstGeom>
          </p:spPr>
        </p:pic>
        <p:pic>
          <p:nvPicPr>
            <p:cNvPr id="50" name="図 49">
              <a:extLst>
                <a:ext uri="{FF2B5EF4-FFF2-40B4-BE49-F238E27FC236}">
                  <a16:creationId xmlns:a16="http://schemas.microsoft.com/office/drawing/2014/main" id="{CCC91CAA-CB43-46D4-9AA7-010020256F56}"/>
                </a:ext>
              </a:extLst>
            </p:cNvPr>
            <p:cNvPicPr preferRelativeResize="0">
              <a:picLocks noChangeAspect="1"/>
            </p:cNvPicPr>
            <p:nvPr/>
          </p:nvPicPr>
          <p:blipFill>
            <a:blip r:embed="rId4"/>
            <a:stretch>
              <a:fillRect/>
            </a:stretch>
          </p:blipFill>
          <p:spPr>
            <a:xfrm>
              <a:off x="7560332" y="89450"/>
              <a:ext cx="893321" cy="276732"/>
            </a:xfrm>
            <a:prstGeom prst="rect">
              <a:avLst/>
            </a:prstGeom>
          </p:spPr>
        </p:pic>
        <p:pic>
          <p:nvPicPr>
            <p:cNvPr id="51" name="図 50">
              <a:extLst>
                <a:ext uri="{FF2B5EF4-FFF2-40B4-BE49-F238E27FC236}">
                  <a16:creationId xmlns:a16="http://schemas.microsoft.com/office/drawing/2014/main" id="{F42F3AB2-A02C-48CC-A2C6-7CF2B9810096}"/>
                </a:ext>
              </a:extLst>
            </p:cNvPr>
            <p:cNvPicPr>
              <a:picLocks noChangeAspect="1"/>
            </p:cNvPicPr>
            <p:nvPr/>
          </p:nvPicPr>
          <p:blipFill>
            <a:blip r:embed="rId5"/>
            <a:stretch>
              <a:fillRect/>
            </a:stretch>
          </p:blipFill>
          <p:spPr>
            <a:xfrm>
              <a:off x="8496436" y="43993"/>
              <a:ext cx="576064" cy="499433"/>
            </a:xfrm>
            <a:prstGeom prst="rect">
              <a:avLst/>
            </a:prstGeom>
          </p:spPr>
        </p:pic>
      </p:grpSp>
      <p:sp>
        <p:nvSpPr>
          <p:cNvPr id="2" name="スライド番号プレースホルダー 1">
            <a:extLst>
              <a:ext uri="{FF2B5EF4-FFF2-40B4-BE49-F238E27FC236}">
                <a16:creationId xmlns:a16="http://schemas.microsoft.com/office/drawing/2014/main" id="{7B874462-87A0-46E3-AF90-CBCB8709AF10}"/>
              </a:ext>
            </a:extLst>
          </p:cNvPr>
          <p:cNvSpPr>
            <a:spLocks noGrp="1"/>
          </p:cNvSpPr>
          <p:nvPr>
            <p:ph type="sldNum" sz="quarter" idx="12"/>
          </p:nvPr>
        </p:nvSpPr>
        <p:spPr/>
        <p:txBody>
          <a:bodyPr/>
          <a:lstStyle/>
          <a:p>
            <a:fld id="{ABBF78F6-40F7-42CC-B691-F10E30E15BA0}" type="slidenum">
              <a:rPr kumimoji="1" lang="ja-JP" altLang="en-US" smtClean="0"/>
              <a:pPr/>
              <a:t>23</a:t>
            </a:fld>
            <a:endParaRPr kumimoji="1" lang="ja-JP" altLang="en-US"/>
          </a:p>
        </p:txBody>
      </p:sp>
      <p:grpSp>
        <p:nvGrpSpPr>
          <p:cNvPr id="3" name="グループ化 2">
            <a:extLst>
              <a:ext uri="{FF2B5EF4-FFF2-40B4-BE49-F238E27FC236}">
                <a16:creationId xmlns:a16="http://schemas.microsoft.com/office/drawing/2014/main" id="{B9761D0C-D98E-4508-974A-3461552E99CD}"/>
              </a:ext>
            </a:extLst>
          </p:cNvPr>
          <p:cNvGrpSpPr/>
          <p:nvPr/>
        </p:nvGrpSpPr>
        <p:grpSpPr>
          <a:xfrm>
            <a:off x="323745" y="924430"/>
            <a:ext cx="8388932" cy="1144379"/>
            <a:chOff x="395536" y="1600544"/>
            <a:chExt cx="8388932" cy="1144379"/>
          </a:xfrm>
        </p:grpSpPr>
        <p:sp>
          <p:nvSpPr>
            <p:cNvPr id="11" name="Rectangle 83">
              <a:extLst>
                <a:ext uri="{FF2B5EF4-FFF2-40B4-BE49-F238E27FC236}">
                  <a16:creationId xmlns:a16="http://schemas.microsoft.com/office/drawing/2014/main" id="{E63C9250-1D84-4D11-BFE8-B96F67207569}"/>
                </a:ext>
              </a:extLst>
            </p:cNvPr>
            <p:cNvSpPr>
              <a:spLocks noChangeArrowheads="1"/>
            </p:cNvSpPr>
            <p:nvPr/>
          </p:nvSpPr>
          <p:spPr bwMode="auto">
            <a:xfrm>
              <a:off x="395536" y="1600544"/>
              <a:ext cx="8388932" cy="1144379"/>
            </a:xfrm>
            <a:prstGeom prst="rect">
              <a:avLst/>
            </a:prstGeom>
            <a:solidFill>
              <a:srgbClr val="CCFF99"/>
            </a:solidFill>
            <a:ln w="12700">
              <a:noFill/>
              <a:miter lim="800000"/>
              <a:headEnd/>
              <a:tailEnd/>
            </a:ln>
            <a:effectLst/>
            <a:extLst/>
          </p:spPr>
          <p:txBody>
            <a:bodyPr lIns="198000" tIns="190800"/>
            <a:lstStyle>
              <a:lvl1pPr eaLnBrk="0" hangingPunct="0">
                <a:tabLst>
                  <a:tab pos="4187825" algn="l"/>
                </a:tabLst>
                <a:defRPr kumimoji="1" sz="2400">
                  <a:solidFill>
                    <a:schemeClr val="tx1"/>
                  </a:solidFill>
                  <a:latin typeface="Times New Roman" pitchFamily="18" charset="0"/>
                  <a:ea typeface="ＭＳ Ｐゴシック" charset="-128"/>
                </a:defRPr>
              </a:lvl1pPr>
              <a:lvl2pPr marL="742950" indent="-285750" eaLnBrk="0" hangingPunct="0">
                <a:tabLst>
                  <a:tab pos="4187825" algn="l"/>
                </a:tabLst>
                <a:defRPr kumimoji="1" sz="2400">
                  <a:solidFill>
                    <a:schemeClr val="tx1"/>
                  </a:solidFill>
                  <a:latin typeface="Times New Roman" pitchFamily="18" charset="0"/>
                  <a:ea typeface="ＭＳ Ｐゴシック" charset="-128"/>
                </a:defRPr>
              </a:lvl2pPr>
              <a:lvl3pPr marL="1143000" indent="-228600" eaLnBrk="0" hangingPunct="0">
                <a:tabLst>
                  <a:tab pos="4187825" algn="l"/>
                </a:tabLst>
                <a:defRPr kumimoji="1" sz="2400">
                  <a:solidFill>
                    <a:schemeClr val="tx1"/>
                  </a:solidFill>
                  <a:latin typeface="Times New Roman" pitchFamily="18" charset="0"/>
                  <a:ea typeface="ＭＳ Ｐゴシック" charset="-128"/>
                </a:defRPr>
              </a:lvl3pPr>
              <a:lvl4pPr marL="1600200" indent="-228600" eaLnBrk="0" hangingPunct="0">
                <a:tabLst>
                  <a:tab pos="4187825" algn="l"/>
                </a:tabLst>
                <a:defRPr kumimoji="1" sz="2400">
                  <a:solidFill>
                    <a:schemeClr val="tx1"/>
                  </a:solidFill>
                  <a:latin typeface="Times New Roman" pitchFamily="18" charset="0"/>
                  <a:ea typeface="ＭＳ Ｐゴシック" charset="-128"/>
                </a:defRPr>
              </a:lvl4pPr>
              <a:lvl5pPr marL="2057400" indent="-228600" eaLnBrk="0" hangingPunct="0">
                <a:tabLst>
                  <a:tab pos="4187825" algn="l"/>
                </a:tabLst>
                <a:defRPr kumimoji="1" sz="24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9pPr>
            </a:lstStyle>
            <a:p>
              <a:pPr algn="l" eaLnBrk="1" hangingPunct="1">
                <a:lnSpc>
                  <a:spcPts val="500"/>
                </a:lnSpc>
                <a:spcBef>
                  <a:spcPct val="80000"/>
                </a:spcBef>
                <a:defRPr/>
              </a:pP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タイトル 1">
              <a:extLst>
                <a:ext uri="{FF2B5EF4-FFF2-40B4-BE49-F238E27FC236}">
                  <a16:creationId xmlns:a16="http://schemas.microsoft.com/office/drawing/2014/main" id="{B9612E8F-93D6-4E7D-8557-D5D5FBC931D7}"/>
                </a:ext>
              </a:extLst>
            </p:cNvPr>
            <p:cNvSpPr txBox="1">
              <a:spLocks/>
            </p:cNvSpPr>
            <p:nvPr/>
          </p:nvSpPr>
          <p:spPr>
            <a:xfrm>
              <a:off x="466679" y="1851600"/>
              <a:ext cx="8210642" cy="823153"/>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nSpc>
                  <a:spcPts val="2400"/>
                </a:lnSpc>
              </a:pPr>
              <a:r>
                <a:rPr lang="ja-JP" altLang="en-US" sz="28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みんなが輝く　都市と自然が織りなす・ちばし</a:t>
              </a:r>
              <a:endParaRPr lang="en-US" altLang="ja-JP" sz="28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grpSp>
        <p:nvGrpSpPr>
          <p:cNvPr id="4" name="グループ化 3">
            <a:extLst>
              <a:ext uri="{FF2B5EF4-FFF2-40B4-BE49-F238E27FC236}">
                <a16:creationId xmlns:a16="http://schemas.microsoft.com/office/drawing/2014/main" id="{DBC0D938-A2DB-4A95-9A83-483BBAF3A8DC}"/>
              </a:ext>
            </a:extLst>
          </p:cNvPr>
          <p:cNvGrpSpPr/>
          <p:nvPr/>
        </p:nvGrpSpPr>
        <p:grpSpPr>
          <a:xfrm>
            <a:off x="342166" y="2466932"/>
            <a:ext cx="8406298" cy="3698372"/>
            <a:chOff x="350751" y="690992"/>
            <a:chExt cx="8406298" cy="2440073"/>
          </a:xfrm>
        </p:grpSpPr>
        <p:sp>
          <p:nvSpPr>
            <p:cNvPr id="16" name="タイトル 1">
              <a:extLst>
                <a:ext uri="{FF2B5EF4-FFF2-40B4-BE49-F238E27FC236}">
                  <a16:creationId xmlns:a16="http://schemas.microsoft.com/office/drawing/2014/main" id="{74B8B2D6-1034-4719-8E7F-F31A04C7D751}"/>
                </a:ext>
              </a:extLst>
            </p:cNvPr>
            <p:cNvSpPr txBox="1">
              <a:spLocks/>
            </p:cNvSpPr>
            <p:nvPr/>
          </p:nvSpPr>
          <p:spPr>
            <a:xfrm>
              <a:off x="350751" y="1020726"/>
              <a:ext cx="8406298" cy="2110339"/>
            </a:xfrm>
            <a:prstGeom prst="rect">
              <a:avLst/>
            </a:prstGeom>
            <a:solidFill>
              <a:schemeClr val="bg1"/>
            </a:solidFill>
            <a:ln w="25400">
              <a:solidFill>
                <a:srgbClr val="008000"/>
              </a:solid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285750" indent="-285750" algn="l">
                <a:lnSpc>
                  <a:spcPts val="3000"/>
                </a:lnSpc>
                <a:buFont typeface="Wingdings" panose="05000000000000000000" pitchFamily="2" charset="2"/>
                <a:buChar char="Ø"/>
              </a:pP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AutoShape 84">
              <a:extLst>
                <a:ext uri="{FF2B5EF4-FFF2-40B4-BE49-F238E27FC236}">
                  <a16:creationId xmlns:a16="http://schemas.microsoft.com/office/drawing/2014/main" id="{4BCBFE36-0D1E-48E3-83FE-66A8507AC351}"/>
                </a:ext>
              </a:extLst>
            </p:cNvPr>
            <p:cNvSpPr>
              <a:spLocks noChangeArrowheads="1"/>
            </p:cNvSpPr>
            <p:nvPr/>
          </p:nvSpPr>
          <p:spPr bwMode="auto">
            <a:xfrm>
              <a:off x="352903" y="690992"/>
              <a:ext cx="3951122" cy="380738"/>
            </a:xfrm>
            <a:prstGeom prst="roundRect">
              <a:avLst>
                <a:gd name="adj" fmla="val 16667"/>
              </a:avLst>
            </a:prstGeom>
            <a:solidFill>
              <a:srgbClr val="008000"/>
            </a:solidFill>
            <a:ln w="38100">
              <a:noFill/>
              <a:round/>
              <a:headEnd/>
              <a:tailEnd/>
            </a:ln>
            <a:effectLst/>
            <a:extLst/>
          </p:spPr>
          <p:txBody>
            <a:bodyPr wrap="square" tIns="36000" bIns="0" anchor="ctr">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algn="ctr" eaLnBrk="1" hangingPunct="1"/>
              <a:r>
                <a:rPr lang="en-US" altLang="ja-JP" sz="20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10</a:t>
              </a:r>
              <a:r>
                <a:rPr lang="ja-JP" altLang="en-US" sz="20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年後に実現すべき千葉市の姿</a:t>
              </a:r>
            </a:p>
          </p:txBody>
        </p:sp>
        <p:sp>
          <p:nvSpPr>
            <p:cNvPr id="15" name="タイトル 1">
              <a:extLst>
                <a:ext uri="{FF2B5EF4-FFF2-40B4-BE49-F238E27FC236}">
                  <a16:creationId xmlns:a16="http://schemas.microsoft.com/office/drawing/2014/main" id="{44FB0A51-5807-4361-9347-959B339C2AB0}"/>
                </a:ext>
              </a:extLst>
            </p:cNvPr>
            <p:cNvSpPr txBox="1">
              <a:spLocks/>
            </p:cNvSpPr>
            <p:nvPr/>
          </p:nvSpPr>
          <p:spPr>
            <a:xfrm>
              <a:off x="437697" y="1042833"/>
              <a:ext cx="8317789" cy="2019128"/>
            </a:xfrm>
            <a:prstGeom prst="rect">
              <a:avLst/>
            </a:prstGeom>
            <a:ln w="25400">
              <a:no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285750" indent="-285750" algn="l">
                <a:lnSpc>
                  <a:spcPts val="3000"/>
                </a:lnSpc>
                <a:buFont typeface="Wingdings" panose="05000000000000000000" pitchFamily="2" charset="2"/>
                <a:buChar char="Ø"/>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本市の特性である「自然」、「利便性・ゆとり」、「拠点性・交流」を活かし、</a:t>
              </a:r>
              <a:b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b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都市の活力と自然の潤いが織りなす、新たな価値が生まれるまち</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lgn="l">
                <a:lnSpc>
                  <a:spcPts val="3000"/>
                </a:lnSpc>
                <a:buFont typeface="Wingdings" panose="05000000000000000000" pitchFamily="2" charset="2"/>
                <a:buChar char="Ø"/>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本市に住まい、活動する人々が、一人ひとりの個性を活かし自分らしく活躍できる</a:t>
              </a:r>
              <a:b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b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とともに、多様な主体がつながり連携することで、未来に向けて輝き続けるまち</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lgn="l">
                <a:lnSpc>
                  <a:spcPts val="3000"/>
                </a:lnSpc>
                <a:buFont typeface="Wingdings" panose="05000000000000000000" pitchFamily="2" charset="2"/>
                <a:buChar char="Ø"/>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このようなまちの実現に向けて、めざすべき</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10</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年後の本市の姿を「みんなが輝く　都市と自然が織りなす・ちばし」と定め、みんなが共有し、ともにまちづくりを進めるための指針とする</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p:txBody>
        </p:sp>
      </p:grpSp>
    </p:spTree>
    <p:extLst>
      <p:ext uri="{BB962C8B-B14F-4D97-AF65-F5344CB8AC3E}">
        <p14:creationId xmlns:p14="http://schemas.microsoft.com/office/powerpoint/2010/main" val="6267672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45" name="正方形/長方形 44">
            <a:extLst>
              <a:ext uri="{FF2B5EF4-FFF2-40B4-BE49-F238E27FC236}">
                <a16:creationId xmlns:a16="http://schemas.microsoft.com/office/drawing/2014/main" id="{D259F52A-FF8B-4C14-8881-06272E9D8950}"/>
              </a:ext>
            </a:extLst>
          </p:cNvPr>
          <p:cNvSpPr/>
          <p:nvPr/>
        </p:nvSpPr>
        <p:spPr>
          <a:xfrm>
            <a:off x="-14830" y="1026"/>
            <a:ext cx="7259026" cy="576000"/>
          </a:xfrm>
          <a:prstGeom prst="rect">
            <a:avLst/>
          </a:prstGeom>
          <a:gradFill flip="none" rotWithShape="1">
            <a:gsLst>
              <a:gs pos="0">
                <a:schemeClr val="tx2">
                  <a:lumMod val="50000"/>
                </a:schemeClr>
              </a:gs>
              <a:gs pos="64000">
                <a:schemeClr val="accent1">
                  <a:tint val="44500"/>
                  <a:satMod val="16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6" name="タイトル 1">
            <a:extLst>
              <a:ext uri="{FF2B5EF4-FFF2-40B4-BE49-F238E27FC236}">
                <a16:creationId xmlns:a16="http://schemas.microsoft.com/office/drawing/2014/main" id="{9065B368-F01D-4D5F-93D7-9D4F5CF0ABDC}"/>
              </a:ext>
            </a:extLst>
          </p:cNvPr>
          <p:cNvSpPr txBox="1">
            <a:spLocks/>
          </p:cNvSpPr>
          <p:nvPr/>
        </p:nvSpPr>
        <p:spPr>
          <a:xfrm>
            <a:off x="6968" y="-53424"/>
            <a:ext cx="7373344" cy="60121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800" i="1" dirty="0">
                <a:solidFill>
                  <a:schemeClr val="bg1"/>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cs typeface="メイリオ" panose="020B0604030504040204" pitchFamily="50" charset="-128"/>
              </a:rPr>
              <a:t>未来のまちづくりに向けた戦略的視点</a:t>
            </a:r>
          </a:p>
        </p:txBody>
      </p:sp>
      <p:grpSp>
        <p:nvGrpSpPr>
          <p:cNvPr id="47" name="グループ化 46">
            <a:extLst>
              <a:ext uri="{FF2B5EF4-FFF2-40B4-BE49-F238E27FC236}">
                <a16:creationId xmlns:a16="http://schemas.microsoft.com/office/drawing/2014/main" id="{CDFC8EF9-DF0C-494D-91A8-BB2F79E2144E}"/>
              </a:ext>
            </a:extLst>
          </p:cNvPr>
          <p:cNvGrpSpPr/>
          <p:nvPr/>
        </p:nvGrpSpPr>
        <p:grpSpPr>
          <a:xfrm>
            <a:off x="7056276" y="43993"/>
            <a:ext cx="2016224" cy="499433"/>
            <a:chOff x="7056276" y="43993"/>
            <a:chExt cx="2016224" cy="499433"/>
          </a:xfrm>
        </p:grpSpPr>
        <p:pic>
          <p:nvPicPr>
            <p:cNvPr id="48" name="図 47">
              <a:extLst>
                <a:ext uri="{FF2B5EF4-FFF2-40B4-BE49-F238E27FC236}">
                  <a16:creationId xmlns:a16="http://schemas.microsoft.com/office/drawing/2014/main" id="{E29D7AB2-0520-42C0-B81D-37EFC3BFE98F}"/>
                </a:ext>
              </a:extLst>
            </p:cNvPr>
            <p:cNvPicPr preferRelativeResize="0">
              <a:picLocks noChangeAspect="1"/>
            </p:cNvPicPr>
            <p:nvPr/>
          </p:nvPicPr>
          <p:blipFill>
            <a:blip r:embed="rId2"/>
            <a:stretch>
              <a:fillRect/>
            </a:stretch>
          </p:blipFill>
          <p:spPr>
            <a:xfrm>
              <a:off x="7056276" y="47830"/>
              <a:ext cx="485349" cy="495596"/>
            </a:xfrm>
            <a:prstGeom prst="rect">
              <a:avLst/>
            </a:prstGeom>
          </p:spPr>
        </p:pic>
        <p:pic>
          <p:nvPicPr>
            <p:cNvPr id="49" name="図 48">
              <a:extLst>
                <a:ext uri="{FF2B5EF4-FFF2-40B4-BE49-F238E27FC236}">
                  <a16:creationId xmlns:a16="http://schemas.microsoft.com/office/drawing/2014/main" id="{1E2E12F0-787D-4EFD-A207-DC43A3C8DF7B}"/>
                </a:ext>
              </a:extLst>
            </p:cNvPr>
            <p:cNvPicPr>
              <a:picLocks noChangeAspect="1"/>
            </p:cNvPicPr>
            <p:nvPr/>
          </p:nvPicPr>
          <p:blipFill>
            <a:blip r:embed="rId3"/>
            <a:stretch>
              <a:fillRect/>
            </a:stretch>
          </p:blipFill>
          <p:spPr>
            <a:xfrm>
              <a:off x="7524328" y="381005"/>
              <a:ext cx="925501" cy="129193"/>
            </a:xfrm>
            <a:prstGeom prst="rect">
              <a:avLst/>
            </a:prstGeom>
          </p:spPr>
        </p:pic>
        <p:pic>
          <p:nvPicPr>
            <p:cNvPr id="50" name="図 49">
              <a:extLst>
                <a:ext uri="{FF2B5EF4-FFF2-40B4-BE49-F238E27FC236}">
                  <a16:creationId xmlns:a16="http://schemas.microsoft.com/office/drawing/2014/main" id="{CCC91CAA-CB43-46D4-9AA7-010020256F56}"/>
                </a:ext>
              </a:extLst>
            </p:cNvPr>
            <p:cNvPicPr preferRelativeResize="0">
              <a:picLocks noChangeAspect="1"/>
            </p:cNvPicPr>
            <p:nvPr/>
          </p:nvPicPr>
          <p:blipFill>
            <a:blip r:embed="rId4"/>
            <a:stretch>
              <a:fillRect/>
            </a:stretch>
          </p:blipFill>
          <p:spPr>
            <a:xfrm>
              <a:off x="7560332" y="89450"/>
              <a:ext cx="893321" cy="276732"/>
            </a:xfrm>
            <a:prstGeom prst="rect">
              <a:avLst/>
            </a:prstGeom>
          </p:spPr>
        </p:pic>
        <p:pic>
          <p:nvPicPr>
            <p:cNvPr id="51" name="図 50">
              <a:extLst>
                <a:ext uri="{FF2B5EF4-FFF2-40B4-BE49-F238E27FC236}">
                  <a16:creationId xmlns:a16="http://schemas.microsoft.com/office/drawing/2014/main" id="{F42F3AB2-A02C-48CC-A2C6-7CF2B9810096}"/>
                </a:ext>
              </a:extLst>
            </p:cNvPr>
            <p:cNvPicPr>
              <a:picLocks noChangeAspect="1"/>
            </p:cNvPicPr>
            <p:nvPr/>
          </p:nvPicPr>
          <p:blipFill>
            <a:blip r:embed="rId5"/>
            <a:stretch>
              <a:fillRect/>
            </a:stretch>
          </p:blipFill>
          <p:spPr>
            <a:xfrm>
              <a:off x="8496436" y="43993"/>
              <a:ext cx="576064" cy="499433"/>
            </a:xfrm>
            <a:prstGeom prst="rect">
              <a:avLst/>
            </a:prstGeom>
          </p:spPr>
        </p:pic>
      </p:grpSp>
      <p:sp>
        <p:nvSpPr>
          <p:cNvPr id="2" name="スライド番号プレースホルダー 1">
            <a:extLst>
              <a:ext uri="{FF2B5EF4-FFF2-40B4-BE49-F238E27FC236}">
                <a16:creationId xmlns:a16="http://schemas.microsoft.com/office/drawing/2014/main" id="{7B874462-87A0-46E3-AF90-CBCB8709AF10}"/>
              </a:ext>
            </a:extLst>
          </p:cNvPr>
          <p:cNvSpPr>
            <a:spLocks noGrp="1"/>
          </p:cNvSpPr>
          <p:nvPr>
            <p:ph type="sldNum" sz="quarter" idx="12"/>
          </p:nvPr>
        </p:nvSpPr>
        <p:spPr/>
        <p:txBody>
          <a:bodyPr/>
          <a:lstStyle/>
          <a:p>
            <a:fld id="{ABBF78F6-40F7-42CC-B691-F10E30E15BA0}" type="slidenum">
              <a:rPr kumimoji="1" lang="ja-JP" altLang="en-US" smtClean="0"/>
              <a:pPr/>
              <a:t>24</a:t>
            </a:fld>
            <a:endParaRPr kumimoji="1" lang="ja-JP" altLang="en-US"/>
          </a:p>
        </p:txBody>
      </p:sp>
      <p:sp>
        <p:nvSpPr>
          <p:cNvPr id="16" name="タイトル 1">
            <a:extLst>
              <a:ext uri="{FF2B5EF4-FFF2-40B4-BE49-F238E27FC236}">
                <a16:creationId xmlns:a16="http://schemas.microsoft.com/office/drawing/2014/main" id="{BF00B645-CBE7-40AD-AF37-8512F596239C}"/>
              </a:ext>
            </a:extLst>
          </p:cNvPr>
          <p:cNvSpPr txBox="1">
            <a:spLocks/>
          </p:cNvSpPr>
          <p:nvPr/>
        </p:nvSpPr>
        <p:spPr>
          <a:xfrm>
            <a:off x="215516" y="548680"/>
            <a:ext cx="8306321" cy="601217"/>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ts val="2800"/>
              </a:lnSpc>
            </a:pPr>
            <a:r>
              <a:rPr lang="ja-JP" altLang="en-US" sz="1600" dirty="0">
                <a:latin typeface="メイリオ" panose="020B0604030504040204" pitchFamily="50" charset="-128"/>
                <a:ea typeface="メイリオ" panose="020B0604030504040204" pitchFamily="50" charset="-128"/>
              </a:rPr>
              <a:t>限られた資源の選択と集中による分野横断的かつ重点的に取り組む４つの戦略的視点</a:t>
            </a:r>
          </a:p>
        </p:txBody>
      </p:sp>
      <p:grpSp>
        <p:nvGrpSpPr>
          <p:cNvPr id="17" name="グループ化 16">
            <a:extLst>
              <a:ext uri="{FF2B5EF4-FFF2-40B4-BE49-F238E27FC236}">
                <a16:creationId xmlns:a16="http://schemas.microsoft.com/office/drawing/2014/main" id="{CA1FEE22-C95D-4143-A89A-58C8E46A7F2C}"/>
              </a:ext>
            </a:extLst>
          </p:cNvPr>
          <p:cNvGrpSpPr/>
          <p:nvPr/>
        </p:nvGrpSpPr>
        <p:grpSpPr>
          <a:xfrm>
            <a:off x="179511" y="1088741"/>
            <a:ext cx="8136905" cy="456496"/>
            <a:chOff x="192118" y="1920172"/>
            <a:chExt cx="7188194" cy="504531"/>
          </a:xfrm>
        </p:grpSpPr>
        <p:sp>
          <p:nvSpPr>
            <p:cNvPr id="19" name="正方形/長方形 18">
              <a:extLst>
                <a:ext uri="{FF2B5EF4-FFF2-40B4-BE49-F238E27FC236}">
                  <a16:creationId xmlns:a16="http://schemas.microsoft.com/office/drawing/2014/main" id="{F64D7EE0-5028-4959-B927-25446FD3571E}"/>
                </a:ext>
              </a:extLst>
            </p:cNvPr>
            <p:cNvSpPr/>
            <p:nvPr/>
          </p:nvSpPr>
          <p:spPr>
            <a:xfrm>
              <a:off x="192118" y="1920172"/>
              <a:ext cx="7052078" cy="492174"/>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b="1" dirty="0">
                <a:solidFill>
                  <a:schemeClr val="bg1"/>
                </a:solidFill>
                <a:latin typeface="メイリオ" panose="020B0604030504040204" pitchFamily="50" charset="-128"/>
                <a:ea typeface="メイリオ" panose="020B0604030504040204" pitchFamily="50" charset="-128"/>
              </a:endParaRPr>
            </a:p>
          </p:txBody>
        </p:sp>
        <p:sp>
          <p:nvSpPr>
            <p:cNvPr id="20" name="正方形/長方形 19">
              <a:extLst>
                <a:ext uri="{FF2B5EF4-FFF2-40B4-BE49-F238E27FC236}">
                  <a16:creationId xmlns:a16="http://schemas.microsoft.com/office/drawing/2014/main" id="{86C69264-8B37-4A1E-B6FB-F0DC68543DB6}"/>
                </a:ext>
              </a:extLst>
            </p:cNvPr>
            <p:cNvSpPr/>
            <p:nvPr/>
          </p:nvSpPr>
          <p:spPr>
            <a:xfrm>
              <a:off x="215516" y="1932529"/>
              <a:ext cx="7164796" cy="4921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schemeClr val="bg1"/>
                  </a:solidFill>
                  <a:latin typeface="メイリオ" panose="020B0604030504040204" pitchFamily="50" charset="-128"/>
                  <a:ea typeface="メイリオ" panose="020B0604030504040204" pitchFamily="50" charset="-128"/>
                </a:rPr>
                <a:t>戦略１</a:t>
              </a:r>
              <a:r>
                <a:rPr kumimoji="1" lang="ja-JP" altLang="en-US" b="1" dirty="0">
                  <a:solidFill>
                    <a:schemeClr val="bg1"/>
                  </a:solidFill>
                  <a:latin typeface="メイリオ" panose="020B0604030504040204" pitchFamily="50" charset="-128"/>
                  <a:ea typeface="メイリオ" panose="020B0604030504040204" pitchFamily="50" charset="-128"/>
                </a:rPr>
                <a:t>　１００年先に引き継ぐ　持続可能なまちづくり</a:t>
              </a:r>
            </a:p>
          </p:txBody>
        </p:sp>
      </p:grpSp>
      <p:grpSp>
        <p:nvGrpSpPr>
          <p:cNvPr id="35" name="グループ化 34">
            <a:extLst>
              <a:ext uri="{FF2B5EF4-FFF2-40B4-BE49-F238E27FC236}">
                <a16:creationId xmlns:a16="http://schemas.microsoft.com/office/drawing/2014/main" id="{6511C3A7-BC6E-457D-9886-D125681816E5}"/>
              </a:ext>
            </a:extLst>
          </p:cNvPr>
          <p:cNvGrpSpPr/>
          <p:nvPr/>
        </p:nvGrpSpPr>
        <p:grpSpPr>
          <a:xfrm>
            <a:off x="179511" y="2469709"/>
            <a:ext cx="8136905" cy="456496"/>
            <a:chOff x="192118" y="1920172"/>
            <a:chExt cx="7188194" cy="504531"/>
          </a:xfrm>
        </p:grpSpPr>
        <p:sp>
          <p:nvSpPr>
            <p:cNvPr id="36" name="正方形/長方形 35">
              <a:extLst>
                <a:ext uri="{FF2B5EF4-FFF2-40B4-BE49-F238E27FC236}">
                  <a16:creationId xmlns:a16="http://schemas.microsoft.com/office/drawing/2014/main" id="{45628DB4-A4F0-4E1D-8F75-EE1C97141802}"/>
                </a:ext>
              </a:extLst>
            </p:cNvPr>
            <p:cNvSpPr/>
            <p:nvPr/>
          </p:nvSpPr>
          <p:spPr>
            <a:xfrm>
              <a:off x="192118" y="1920172"/>
              <a:ext cx="7052078" cy="492174"/>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b="1" dirty="0">
                <a:solidFill>
                  <a:schemeClr val="bg1"/>
                </a:solidFill>
                <a:latin typeface="メイリオ" panose="020B0604030504040204" pitchFamily="50" charset="-128"/>
                <a:ea typeface="メイリオ" panose="020B0604030504040204" pitchFamily="50" charset="-128"/>
              </a:endParaRPr>
            </a:p>
          </p:txBody>
        </p:sp>
        <p:sp>
          <p:nvSpPr>
            <p:cNvPr id="37" name="正方形/長方形 36">
              <a:extLst>
                <a:ext uri="{FF2B5EF4-FFF2-40B4-BE49-F238E27FC236}">
                  <a16:creationId xmlns:a16="http://schemas.microsoft.com/office/drawing/2014/main" id="{4CEF8B5B-1818-4765-AB8A-1310C36C5BCC}"/>
                </a:ext>
              </a:extLst>
            </p:cNvPr>
            <p:cNvSpPr/>
            <p:nvPr/>
          </p:nvSpPr>
          <p:spPr>
            <a:xfrm>
              <a:off x="215516" y="1932529"/>
              <a:ext cx="7164796" cy="4921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schemeClr val="bg1"/>
                  </a:solidFill>
                  <a:latin typeface="メイリオ" panose="020B0604030504040204" pitchFamily="50" charset="-128"/>
                  <a:ea typeface="メイリオ" panose="020B0604030504040204" pitchFamily="50" charset="-128"/>
                </a:rPr>
                <a:t>戦略２</a:t>
              </a:r>
              <a:r>
                <a:rPr kumimoji="1" lang="ja-JP" altLang="en-US" b="1" dirty="0">
                  <a:solidFill>
                    <a:schemeClr val="bg1"/>
                  </a:solidFill>
                  <a:latin typeface="メイリオ" panose="020B0604030504040204" pitchFamily="50" charset="-128"/>
                  <a:ea typeface="メイリオ" panose="020B0604030504040204" pitchFamily="50" charset="-128"/>
                </a:rPr>
                <a:t>　ゆとりを生み・活かす　創造的なまちづくり</a:t>
              </a:r>
            </a:p>
          </p:txBody>
        </p:sp>
      </p:grpSp>
      <p:grpSp>
        <p:nvGrpSpPr>
          <p:cNvPr id="38" name="グループ化 37">
            <a:extLst>
              <a:ext uri="{FF2B5EF4-FFF2-40B4-BE49-F238E27FC236}">
                <a16:creationId xmlns:a16="http://schemas.microsoft.com/office/drawing/2014/main" id="{4EB09278-3EA7-4D3B-85FE-93BD2CED7FF2}"/>
              </a:ext>
            </a:extLst>
          </p:cNvPr>
          <p:cNvGrpSpPr/>
          <p:nvPr/>
        </p:nvGrpSpPr>
        <p:grpSpPr>
          <a:xfrm>
            <a:off x="179511" y="3850677"/>
            <a:ext cx="8136905" cy="456496"/>
            <a:chOff x="192118" y="1920172"/>
            <a:chExt cx="7188194" cy="504531"/>
          </a:xfrm>
        </p:grpSpPr>
        <p:sp>
          <p:nvSpPr>
            <p:cNvPr id="39" name="正方形/長方形 38">
              <a:extLst>
                <a:ext uri="{FF2B5EF4-FFF2-40B4-BE49-F238E27FC236}">
                  <a16:creationId xmlns:a16="http://schemas.microsoft.com/office/drawing/2014/main" id="{C110B1F1-D56C-4516-A266-09BEE4AD05A8}"/>
                </a:ext>
              </a:extLst>
            </p:cNvPr>
            <p:cNvSpPr/>
            <p:nvPr/>
          </p:nvSpPr>
          <p:spPr>
            <a:xfrm>
              <a:off x="192118" y="1920172"/>
              <a:ext cx="7052078" cy="492174"/>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b="1" dirty="0">
                <a:solidFill>
                  <a:schemeClr val="bg1"/>
                </a:solidFill>
                <a:latin typeface="メイリオ" panose="020B0604030504040204" pitchFamily="50" charset="-128"/>
                <a:ea typeface="メイリオ" panose="020B0604030504040204" pitchFamily="50" charset="-128"/>
              </a:endParaRPr>
            </a:p>
          </p:txBody>
        </p:sp>
        <p:sp>
          <p:nvSpPr>
            <p:cNvPr id="40" name="正方形/長方形 39">
              <a:extLst>
                <a:ext uri="{FF2B5EF4-FFF2-40B4-BE49-F238E27FC236}">
                  <a16:creationId xmlns:a16="http://schemas.microsoft.com/office/drawing/2014/main" id="{6C6B136D-0B3C-4A36-BD3A-2BED4F2C2937}"/>
                </a:ext>
              </a:extLst>
            </p:cNvPr>
            <p:cNvSpPr/>
            <p:nvPr/>
          </p:nvSpPr>
          <p:spPr>
            <a:xfrm>
              <a:off x="215516" y="1932529"/>
              <a:ext cx="7164796" cy="4921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schemeClr val="bg1"/>
                  </a:solidFill>
                  <a:latin typeface="メイリオ" panose="020B0604030504040204" pitchFamily="50" charset="-128"/>
                  <a:ea typeface="メイリオ" panose="020B0604030504040204" pitchFamily="50" charset="-128"/>
                </a:rPr>
                <a:t>戦略３</a:t>
              </a:r>
              <a:r>
                <a:rPr kumimoji="1" lang="ja-JP" altLang="en-US" b="1" dirty="0">
                  <a:solidFill>
                    <a:schemeClr val="bg1"/>
                  </a:solidFill>
                  <a:latin typeface="メイリオ" panose="020B0604030504040204" pitchFamily="50" charset="-128"/>
                  <a:ea typeface="メイリオ" panose="020B0604030504040204" pitchFamily="50" charset="-128"/>
                </a:rPr>
                <a:t>　世界とつながる　多様性を活かしたインクルーシブなまちづくり</a:t>
              </a:r>
            </a:p>
          </p:txBody>
        </p:sp>
      </p:grpSp>
      <p:grpSp>
        <p:nvGrpSpPr>
          <p:cNvPr id="41" name="グループ化 40">
            <a:extLst>
              <a:ext uri="{FF2B5EF4-FFF2-40B4-BE49-F238E27FC236}">
                <a16:creationId xmlns:a16="http://schemas.microsoft.com/office/drawing/2014/main" id="{F34D7C2A-2C65-4687-9170-B3CA42ED16B5}"/>
              </a:ext>
            </a:extLst>
          </p:cNvPr>
          <p:cNvGrpSpPr/>
          <p:nvPr/>
        </p:nvGrpSpPr>
        <p:grpSpPr>
          <a:xfrm>
            <a:off x="179511" y="5231645"/>
            <a:ext cx="8136905" cy="456496"/>
            <a:chOff x="192118" y="1920172"/>
            <a:chExt cx="7188194" cy="504531"/>
          </a:xfrm>
        </p:grpSpPr>
        <p:sp>
          <p:nvSpPr>
            <p:cNvPr id="42" name="正方形/長方形 41">
              <a:extLst>
                <a:ext uri="{FF2B5EF4-FFF2-40B4-BE49-F238E27FC236}">
                  <a16:creationId xmlns:a16="http://schemas.microsoft.com/office/drawing/2014/main" id="{5CE446E4-FF43-45EE-8190-AEB555E68A10}"/>
                </a:ext>
              </a:extLst>
            </p:cNvPr>
            <p:cNvSpPr/>
            <p:nvPr/>
          </p:nvSpPr>
          <p:spPr>
            <a:xfrm>
              <a:off x="192118" y="1920172"/>
              <a:ext cx="7052078" cy="492174"/>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b="1" dirty="0">
                <a:solidFill>
                  <a:schemeClr val="bg1"/>
                </a:solidFill>
                <a:latin typeface="メイリオ" panose="020B0604030504040204" pitchFamily="50" charset="-128"/>
                <a:ea typeface="メイリオ" panose="020B0604030504040204" pitchFamily="50" charset="-128"/>
              </a:endParaRPr>
            </a:p>
          </p:txBody>
        </p:sp>
        <p:sp>
          <p:nvSpPr>
            <p:cNvPr id="43" name="正方形/長方形 42">
              <a:extLst>
                <a:ext uri="{FF2B5EF4-FFF2-40B4-BE49-F238E27FC236}">
                  <a16:creationId xmlns:a16="http://schemas.microsoft.com/office/drawing/2014/main" id="{175AA36F-1FBF-4E4C-BAD4-26EA642A5BF5}"/>
                </a:ext>
              </a:extLst>
            </p:cNvPr>
            <p:cNvSpPr/>
            <p:nvPr/>
          </p:nvSpPr>
          <p:spPr>
            <a:xfrm>
              <a:off x="215516" y="1932529"/>
              <a:ext cx="7164796" cy="4921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schemeClr val="bg1"/>
                  </a:solidFill>
                  <a:latin typeface="メイリオ" panose="020B0604030504040204" pitchFamily="50" charset="-128"/>
                  <a:ea typeface="メイリオ" panose="020B0604030504040204" pitchFamily="50" charset="-128"/>
                </a:rPr>
                <a:t>戦略４</a:t>
              </a:r>
              <a:r>
                <a:rPr kumimoji="1" lang="ja-JP" altLang="en-US" b="1" dirty="0">
                  <a:solidFill>
                    <a:schemeClr val="bg1"/>
                  </a:solidFill>
                  <a:latin typeface="メイリオ" panose="020B0604030504040204" pitchFamily="50" charset="-128"/>
                  <a:ea typeface="メイリオ" panose="020B0604030504040204" pitchFamily="50" charset="-128"/>
                </a:rPr>
                <a:t>　都市機能の集積を活かした　地域経済・社会の活性化</a:t>
              </a:r>
            </a:p>
          </p:txBody>
        </p:sp>
      </p:grpSp>
      <p:sp>
        <p:nvSpPr>
          <p:cNvPr id="44" name="タイトル 1">
            <a:extLst>
              <a:ext uri="{FF2B5EF4-FFF2-40B4-BE49-F238E27FC236}">
                <a16:creationId xmlns:a16="http://schemas.microsoft.com/office/drawing/2014/main" id="{BCFA338C-970C-4AE0-8A39-43BDCB82F9AA}"/>
              </a:ext>
            </a:extLst>
          </p:cNvPr>
          <p:cNvSpPr txBox="1">
            <a:spLocks/>
          </p:cNvSpPr>
          <p:nvPr/>
        </p:nvSpPr>
        <p:spPr>
          <a:xfrm>
            <a:off x="251520" y="1556792"/>
            <a:ext cx="8820980" cy="601217"/>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285750" indent="-285750" algn="l">
              <a:lnSpc>
                <a:spcPts val="2200"/>
              </a:lnSpc>
              <a:buFont typeface="Wingdings" panose="05000000000000000000" pitchFamily="2" charset="2"/>
              <a:buChar char="n"/>
            </a:pPr>
            <a:r>
              <a:rPr lang="ja-JP" altLang="en-US" sz="1600" dirty="0">
                <a:latin typeface="メイリオ" panose="020B0604030504040204" pitchFamily="50" charset="-128"/>
                <a:ea typeface="メイリオ" panose="020B0604030504040204" pitchFamily="50" charset="-128"/>
              </a:rPr>
              <a:t>縄文から受け継ぐ「自然と共生する」精神を活かした、</a:t>
            </a:r>
            <a:r>
              <a:rPr lang="en-US" altLang="ja-JP" sz="1600" dirty="0">
                <a:latin typeface="メイリオ" panose="020B0604030504040204" pitchFamily="50" charset="-128"/>
                <a:ea typeface="メイリオ" panose="020B0604030504040204" pitchFamily="50" charset="-128"/>
              </a:rPr>
              <a:t>SDGs</a:t>
            </a:r>
            <a:r>
              <a:rPr lang="ja-JP" altLang="en-US" sz="1600" dirty="0">
                <a:latin typeface="メイリオ" panose="020B0604030504040204" pitchFamily="50" charset="-128"/>
                <a:ea typeface="メイリオ" panose="020B0604030504040204" pitchFamily="50" charset="-128"/>
              </a:rPr>
              <a:t>達成に向けた取組みの推進</a:t>
            </a:r>
            <a:endParaRPr lang="en-US" altLang="ja-JP" sz="1600" dirty="0">
              <a:latin typeface="メイリオ" panose="020B0604030504040204" pitchFamily="50" charset="-128"/>
              <a:ea typeface="メイリオ" panose="020B0604030504040204" pitchFamily="50" charset="-128"/>
            </a:endParaRPr>
          </a:p>
          <a:p>
            <a:pPr marL="285750" indent="-285750" algn="l">
              <a:lnSpc>
                <a:spcPts val="2200"/>
              </a:lnSpc>
              <a:buFont typeface="Wingdings" panose="05000000000000000000" pitchFamily="2" charset="2"/>
              <a:buChar char="n"/>
            </a:pPr>
            <a:r>
              <a:rPr lang="ja-JP" altLang="en-US" sz="1600" dirty="0">
                <a:latin typeface="メイリオ" panose="020B0604030504040204" pitchFamily="50" charset="-128"/>
                <a:ea typeface="メイリオ" panose="020B0604030504040204" pitchFamily="50" charset="-128"/>
              </a:rPr>
              <a:t>みんなの力を活かした災害に強いまちづくり</a:t>
            </a:r>
          </a:p>
        </p:txBody>
      </p:sp>
      <p:sp>
        <p:nvSpPr>
          <p:cNvPr id="52" name="タイトル 1">
            <a:extLst>
              <a:ext uri="{FF2B5EF4-FFF2-40B4-BE49-F238E27FC236}">
                <a16:creationId xmlns:a16="http://schemas.microsoft.com/office/drawing/2014/main" id="{97F00802-7F80-4B98-813B-D71D98D78ABC}"/>
              </a:ext>
            </a:extLst>
          </p:cNvPr>
          <p:cNvSpPr txBox="1">
            <a:spLocks/>
          </p:cNvSpPr>
          <p:nvPr/>
        </p:nvSpPr>
        <p:spPr>
          <a:xfrm>
            <a:off x="251520" y="2914698"/>
            <a:ext cx="8820980" cy="894679"/>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285750" indent="-285750" algn="l">
              <a:lnSpc>
                <a:spcPts val="2200"/>
              </a:lnSpc>
              <a:buFont typeface="Wingdings" panose="05000000000000000000" pitchFamily="2" charset="2"/>
              <a:buChar char="n"/>
            </a:pPr>
            <a:r>
              <a:rPr lang="ja-JP" altLang="en-US" sz="1600" dirty="0">
                <a:latin typeface="メイリオ" panose="020B0604030504040204" pitchFamily="50" charset="-128"/>
                <a:ea typeface="メイリオ" panose="020B0604030504040204" pitchFamily="50" charset="-128"/>
              </a:rPr>
              <a:t>職住近接を活かしたゆとりある暮らしづくり</a:t>
            </a:r>
            <a:endParaRPr lang="en-US" altLang="ja-JP" sz="1600" dirty="0">
              <a:latin typeface="メイリオ" panose="020B0604030504040204" pitchFamily="50" charset="-128"/>
              <a:ea typeface="メイリオ" panose="020B0604030504040204" pitchFamily="50" charset="-128"/>
            </a:endParaRPr>
          </a:p>
          <a:p>
            <a:pPr marL="285750" indent="-285750" algn="l">
              <a:lnSpc>
                <a:spcPts val="2200"/>
              </a:lnSpc>
              <a:buFont typeface="Wingdings" panose="05000000000000000000" pitchFamily="2" charset="2"/>
              <a:buChar char="n"/>
            </a:pPr>
            <a:r>
              <a:rPr lang="ja-JP" altLang="en-US" sz="1600" dirty="0">
                <a:latin typeface="メイリオ" panose="020B0604030504040204" pitchFamily="50" charset="-128"/>
                <a:ea typeface="メイリオ" panose="020B0604030504040204" pitchFamily="50" charset="-128"/>
              </a:rPr>
              <a:t>テクノロジーを活用したスマートシティの推進</a:t>
            </a:r>
            <a:endParaRPr lang="en-US" altLang="ja-JP" sz="1600" dirty="0">
              <a:latin typeface="メイリオ" panose="020B0604030504040204" pitchFamily="50" charset="-128"/>
              <a:ea typeface="メイリオ" panose="020B0604030504040204" pitchFamily="50" charset="-128"/>
            </a:endParaRPr>
          </a:p>
          <a:p>
            <a:pPr marL="285750" indent="-285750" algn="l">
              <a:lnSpc>
                <a:spcPts val="2200"/>
              </a:lnSpc>
              <a:buFont typeface="Wingdings" panose="05000000000000000000" pitchFamily="2" charset="2"/>
              <a:buChar char="n"/>
            </a:pPr>
            <a:r>
              <a:rPr lang="ja-JP" altLang="en-US" sz="1600" dirty="0">
                <a:latin typeface="メイリオ" panose="020B0604030504040204" pitchFamily="50" charset="-128"/>
                <a:ea typeface="メイリオ" panose="020B0604030504040204" pitchFamily="50" charset="-128"/>
              </a:rPr>
              <a:t>成熟社会を豊かにする次代を担うひとづくりと文化・スポーツのまちづくりの推進</a:t>
            </a:r>
          </a:p>
        </p:txBody>
      </p:sp>
      <p:sp>
        <p:nvSpPr>
          <p:cNvPr id="53" name="タイトル 1">
            <a:extLst>
              <a:ext uri="{FF2B5EF4-FFF2-40B4-BE49-F238E27FC236}">
                <a16:creationId xmlns:a16="http://schemas.microsoft.com/office/drawing/2014/main" id="{570426A8-C35A-496D-8E47-709FB0D85FF0}"/>
              </a:ext>
            </a:extLst>
          </p:cNvPr>
          <p:cNvSpPr txBox="1">
            <a:spLocks/>
          </p:cNvSpPr>
          <p:nvPr/>
        </p:nvSpPr>
        <p:spPr>
          <a:xfrm>
            <a:off x="251520" y="4259264"/>
            <a:ext cx="8820980" cy="986958"/>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285750" indent="-285750" algn="l">
              <a:lnSpc>
                <a:spcPts val="2200"/>
              </a:lnSpc>
              <a:buFont typeface="Wingdings" panose="05000000000000000000" pitchFamily="2" charset="2"/>
              <a:buChar char="n"/>
            </a:pPr>
            <a:r>
              <a:rPr lang="ja-JP" altLang="en-US" sz="1600" dirty="0">
                <a:latin typeface="メイリオ" panose="020B0604030504040204" pitchFamily="50" charset="-128"/>
                <a:ea typeface="メイリオ" panose="020B0604030504040204" pitchFamily="50" charset="-128"/>
              </a:rPr>
              <a:t>市民一人ひとりが属性にかかわらず自分らしく活躍できる地域社会づくりの推進</a:t>
            </a:r>
            <a:endParaRPr lang="en-US" altLang="ja-JP" sz="1600" dirty="0">
              <a:latin typeface="メイリオ" panose="020B0604030504040204" pitchFamily="50" charset="-128"/>
              <a:ea typeface="メイリオ" panose="020B0604030504040204" pitchFamily="50" charset="-128"/>
            </a:endParaRPr>
          </a:p>
          <a:p>
            <a:pPr marL="285750" indent="-285750" algn="l">
              <a:lnSpc>
                <a:spcPts val="2200"/>
              </a:lnSpc>
              <a:buFont typeface="Wingdings" panose="05000000000000000000" pitchFamily="2" charset="2"/>
              <a:buChar char="n"/>
            </a:pPr>
            <a:r>
              <a:rPr lang="ja-JP" altLang="en-US" sz="1600" dirty="0">
                <a:latin typeface="メイリオ" panose="020B0604030504040204" pitchFamily="50" charset="-128"/>
                <a:ea typeface="メイリオ" panose="020B0604030504040204" pitchFamily="50" charset="-128"/>
              </a:rPr>
              <a:t>「誰ひとり取り残さない」セーフティネットの構築</a:t>
            </a:r>
            <a:endParaRPr lang="en-US" altLang="ja-JP" sz="1600" dirty="0">
              <a:latin typeface="メイリオ" panose="020B0604030504040204" pitchFamily="50" charset="-128"/>
              <a:ea typeface="メイリオ" panose="020B0604030504040204" pitchFamily="50" charset="-128"/>
            </a:endParaRPr>
          </a:p>
          <a:p>
            <a:pPr marL="285750" indent="-285750" algn="l">
              <a:lnSpc>
                <a:spcPts val="2200"/>
              </a:lnSpc>
              <a:buFont typeface="Wingdings" panose="05000000000000000000" pitchFamily="2" charset="2"/>
              <a:buChar char="n"/>
            </a:pPr>
            <a:r>
              <a:rPr lang="ja-JP" altLang="en-US" sz="1600" dirty="0">
                <a:latin typeface="メイリオ" panose="020B0604030504040204" pitchFamily="50" charset="-128"/>
                <a:ea typeface="メイリオ" panose="020B0604030504040204" pitchFamily="50" charset="-128"/>
              </a:rPr>
              <a:t>市民の懐の深さと</a:t>
            </a:r>
            <a:r>
              <a:rPr lang="ja-JP" altLang="en-US" sz="1600" spc="-150" dirty="0">
                <a:latin typeface="メイリオ" panose="020B0604030504040204" pitchFamily="50" charset="-128"/>
                <a:ea typeface="メイリオ" panose="020B0604030504040204" pitchFamily="50" charset="-128"/>
              </a:rPr>
              <a:t>オリンピック・パラリンピックの</a:t>
            </a:r>
            <a:r>
              <a:rPr lang="ja-JP" altLang="en-US" sz="1600" dirty="0">
                <a:latin typeface="メイリオ" panose="020B0604030504040204" pitchFamily="50" charset="-128"/>
                <a:ea typeface="メイリオ" panose="020B0604030504040204" pitchFamily="50" charset="-128"/>
              </a:rPr>
              <a:t>レガシーを活かした共生社会づくりの推進　</a:t>
            </a:r>
          </a:p>
        </p:txBody>
      </p:sp>
      <p:sp>
        <p:nvSpPr>
          <p:cNvPr id="54" name="タイトル 1">
            <a:extLst>
              <a:ext uri="{FF2B5EF4-FFF2-40B4-BE49-F238E27FC236}">
                <a16:creationId xmlns:a16="http://schemas.microsoft.com/office/drawing/2014/main" id="{CC61295E-28A9-478D-A02B-73024B2A761F}"/>
              </a:ext>
            </a:extLst>
          </p:cNvPr>
          <p:cNvSpPr txBox="1">
            <a:spLocks/>
          </p:cNvSpPr>
          <p:nvPr/>
        </p:nvSpPr>
        <p:spPr>
          <a:xfrm>
            <a:off x="251520" y="5816115"/>
            <a:ext cx="8820980" cy="601217"/>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285750" indent="-285750" algn="l">
              <a:lnSpc>
                <a:spcPts val="2200"/>
              </a:lnSpc>
              <a:buFont typeface="Wingdings" panose="05000000000000000000" pitchFamily="2" charset="2"/>
              <a:buChar char="n"/>
            </a:pPr>
            <a:r>
              <a:rPr lang="ja-JP" altLang="en-US" sz="1600" dirty="0">
                <a:latin typeface="メイリオ" panose="020B0604030504040204" pitchFamily="50" charset="-128"/>
                <a:ea typeface="メイリオ" panose="020B0604030504040204" pitchFamily="50" charset="-128"/>
              </a:rPr>
              <a:t>挑戦都市としての矜持を持ち、次の時代のトレンドを創出</a:t>
            </a:r>
            <a:endParaRPr lang="en-US" altLang="ja-JP" sz="1600" dirty="0">
              <a:latin typeface="メイリオ" panose="020B0604030504040204" pitchFamily="50" charset="-128"/>
              <a:ea typeface="メイリオ" panose="020B0604030504040204" pitchFamily="50" charset="-128"/>
            </a:endParaRPr>
          </a:p>
          <a:p>
            <a:pPr marL="285750" indent="-285750" algn="l">
              <a:lnSpc>
                <a:spcPts val="2200"/>
              </a:lnSpc>
              <a:buFont typeface="Wingdings" panose="05000000000000000000" pitchFamily="2" charset="2"/>
              <a:buChar char="n"/>
            </a:pPr>
            <a:r>
              <a:rPr lang="ja-JP" altLang="en-US" sz="1600" dirty="0">
                <a:latin typeface="メイリオ" panose="020B0604030504040204" pitchFamily="50" charset="-128"/>
                <a:ea typeface="メイリオ" panose="020B0604030504040204" pitchFamily="50" charset="-128"/>
              </a:rPr>
              <a:t>雇用・商業・観光の拠点として、圏域の中心的な役割を果たすまちづくり</a:t>
            </a:r>
            <a:endParaRPr lang="en-US" altLang="ja-JP" sz="1600" dirty="0">
              <a:latin typeface="メイリオ" panose="020B0604030504040204" pitchFamily="50" charset="-128"/>
              <a:ea typeface="メイリオ" panose="020B0604030504040204" pitchFamily="50" charset="-128"/>
            </a:endParaRPr>
          </a:p>
          <a:p>
            <a:pPr marL="285750" indent="-285750" algn="l">
              <a:lnSpc>
                <a:spcPts val="2200"/>
              </a:lnSpc>
              <a:buFont typeface="Wingdings" panose="05000000000000000000" pitchFamily="2" charset="2"/>
              <a:buChar char="n"/>
            </a:pPr>
            <a:r>
              <a:rPr lang="ja-JP" altLang="en-US" sz="1600" dirty="0">
                <a:latin typeface="メイリオ" panose="020B0604030504040204" pitchFamily="50" charset="-128"/>
                <a:ea typeface="メイリオ" panose="020B0604030504040204" pitchFamily="50" charset="-128"/>
              </a:rPr>
              <a:t>地域特性を活かした広域連携の推進</a:t>
            </a:r>
          </a:p>
        </p:txBody>
      </p:sp>
    </p:spTree>
    <p:extLst>
      <p:ext uri="{BB962C8B-B14F-4D97-AF65-F5344CB8AC3E}">
        <p14:creationId xmlns:p14="http://schemas.microsoft.com/office/powerpoint/2010/main" val="23577332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45" name="正方形/長方形 44">
            <a:extLst>
              <a:ext uri="{FF2B5EF4-FFF2-40B4-BE49-F238E27FC236}">
                <a16:creationId xmlns:a16="http://schemas.microsoft.com/office/drawing/2014/main" id="{D259F52A-FF8B-4C14-8881-06272E9D8950}"/>
              </a:ext>
            </a:extLst>
          </p:cNvPr>
          <p:cNvSpPr/>
          <p:nvPr/>
        </p:nvSpPr>
        <p:spPr>
          <a:xfrm>
            <a:off x="-14830" y="1026"/>
            <a:ext cx="7259026" cy="576000"/>
          </a:xfrm>
          <a:prstGeom prst="rect">
            <a:avLst/>
          </a:prstGeom>
          <a:gradFill flip="none" rotWithShape="1">
            <a:gsLst>
              <a:gs pos="0">
                <a:schemeClr val="tx2">
                  <a:lumMod val="50000"/>
                </a:schemeClr>
              </a:gs>
              <a:gs pos="64000">
                <a:schemeClr val="accent1">
                  <a:tint val="44500"/>
                  <a:satMod val="16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6" name="タイトル 1">
            <a:extLst>
              <a:ext uri="{FF2B5EF4-FFF2-40B4-BE49-F238E27FC236}">
                <a16:creationId xmlns:a16="http://schemas.microsoft.com/office/drawing/2014/main" id="{9065B368-F01D-4D5F-93D7-9D4F5CF0ABDC}"/>
              </a:ext>
            </a:extLst>
          </p:cNvPr>
          <p:cNvSpPr txBox="1">
            <a:spLocks/>
          </p:cNvSpPr>
          <p:nvPr/>
        </p:nvSpPr>
        <p:spPr>
          <a:xfrm>
            <a:off x="6968" y="-53424"/>
            <a:ext cx="7373344" cy="60121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800" i="1" dirty="0">
                <a:solidFill>
                  <a:schemeClr val="bg1"/>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cs typeface="メイリオ" panose="020B0604030504040204" pitchFamily="50" charset="-128"/>
              </a:rPr>
              <a:t>目指すべき都市構造（将来像）</a:t>
            </a:r>
          </a:p>
        </p:txBody>
      </p:sp>
      <p:grpSp>
        <p:nvGrpSpPr>
          <p:cNvPr id="47" name="グループ化 46">
            <a:extLst>
              <a:ext uri="{FF2B5EF4-FFF2-40B4-BE49-F238E27FC236}">
                <a16:creationId xmlns:a16="http://schemas.microsoft.com/office/drawing/2014/main" id="{CDFC8EF9-DF0C-494D-91A8-BB2F79E2144E}"/>
              </a:ext>
            </a:extLst>
          </p:cNvPr>
          <p:cNvGrpSpPr/>
          <p:nvPr/>
        </p:nvGrpSpPr>
        <p:grpSpPr>
          <a:xfrm>
            <a:off x="7056276" y="43993"/>
            <a:ext cx="2016224" cy="499433"/>
            <a:chOff x="7056276" y="43993"/>
            <a:chExt cx="2016224" cy="499433"/>
          </a:xfrm>
        </p:grpSpPr>
        <p:pic>
          <p:nvPicPr>
            <p:cNvPr id="48" name="図 47">
              <a:extLst>
                <a:ext uri="{FF2B5EF4-FFF2-40B4-BE49-F238E27FC236}">
                  <a16:creationId xmlns:a16="http://schemas.microsoft.com/office/drawing/2014/main" id="{E29D7AB2-0520-42C0-B81D-37EFC3BFE98F}"/>
                </a:ext>
              </a:extLst>
            </p:cNvPr>
            <p:cNvPicPr preferRelativeResize="0">
              <a:picLocks noChangeAspect="1"/>
            </p:cNvPicPr>
            <p:nvPr/>
          </p:nvPicPr>
          <p:blipFill>
            <a:blip r:embed="rId2"/>
            <a:stretch>
              <a:fillRect/>
            </a:stretch>
          </p:blipFill>
          <p:spPr>
            <a:xfrm>
              <a:off x="7056276" y="47830"/>
              <a:ext cx="485349" cy="495596"/>
            </a:xfrm>
            <a:prstGeom prst="rect">
              <a:avLst/>
            </a:prstGeom>
          </p:spPr>
        </p:pic>
        <p:pic>
          <p:nvPicPr>
            <p:cNvPr id="49" name="図 48">
              <a:extLst>
                <a:ext uri="{FF2B5EF4-FFF2-40B4-BE49-F238E27FC236}">
                  <a16:creationId xmlns:a16="http://schemas.microsoft.com/office/drawing/2014/main" id="{1E2E12F0-787D-4EFD-A207-DC43A3C8DF7B}"/>
                </a:ext>
              </a:extLst>
            </p:cNvPr>
            <p:cNvPicPr>
              <a:picLocks noChangeAspect="1"/>
            </p:cNvPicPr>
            <p:nvPr/>
          </p:nvPicPr>
          <p:blipFill>
            <a:blip r:embed="rId3"/>
            <a:stretch>
              <a:fillRect/>
            </a:stretch>
          </p:blipFill>
          <p:spPr>
            <a:xfrm>
              <a:off x="7524328" y="381005"/>
              <a:ext cx="925501" cy="129193"/>
            </a:xfrm>
            <a:prstGeom prst="rect">
              <a:avLst/>
            </a:prstGeom>
          </p:spPr>
        </p:pic>
        <p:pic>
          <p:nvPicPr>
            <p:cNvPr id="50" name="図 49">
              <a:extLst>
                <a:ext uri="{FF2B5EF4-FFF2-40B4-BE49-F238E27FC236}">
                  <a16:creationId xmlns:a16="http://schemas.microsoft.com/office/drawing/2014/main" id="{CCC91CAA-CB43-46D4-9AA7-010020256F56}"/>
                </a:ext>
              </a:extLst>
            </p:cNvPr>
            <p:cNvPicPr preferRelativeResize="0">
              <a:picLocks noChangeAspect="1"/>
            </p:cNvPicPr>
            <p:nvPr/>
          </p:nvPicPr>
          <p:blipFill>
            <a:blip r:embed="rId4"/>
            <a:stretch>
              <a:fillRect/>
            </a:stretch>
          </p:blipFill>
          <p:spPr>
            <a:xfrm>
              <a:off x="7560332" y="89450"/>
              <a:ext cx="893321" cy="276732"/>
            </a:xfrm>
            <a:prstGeom prst="rect">
              <a:avLst/>
            </a:prstGeom>
          </p:spPr>
        </p:pic>
        <p:pic>
          <p:nvPicPr>
            <p:cNvPr id="51" name="図 50">
              <a:extLst>
                <a:ext uri="{FF2B5EF4-FFF2-40B4-BE49-F238E27FC236}">
                  <a16:creationId xmlns:a16="http://schemas.microsoft.com/office/drawing/2014/main" id="{F42F3AB2-A02C-48CC-A2C6-7CF2B9810096}"/>
                </a:ext>
              </a:extLst>
            </p:cNvPr>
            <p:cNvPicPr>
              <a:picLocks noChangeAspect="1"/>
            </p:cNvPicPr>
            <p:nvPr/>
          </p:nvPicPr>
          <p:blipFill>
            <a:blip r:embed="rId5"/>
            <a:stretch>
              <a:fillRect/>
            </a:stretch>
          </p:blipFill>
          <p:spPr>
            <a:xfrm>
              <a:off x="8496436" y="43993"/>
              <a:ext cx="576064" cy="499433"/>
            </a:xfrm>
            <a:prstGeom prst="rect">
              <a:avLst/>
            </a:prstGeom>
          </p:spPr>
        </p:pic>
      </p:grpSp>
      <p:sp>
        <p:nvSpPr>
          <p:cNvPr id="2" name="スライド番号プレースホルダー 1">
            <a:extLst>
              <a:ext uri="{FF2B5EF4-FFF2-40B4-BE49-F238E27FC236}">
                <a16:creationId xmlns:a16="http://schemas.microsoft.com/office/drawing/2014/main" id="{7B874462-87A0-46E3-AF90-CBCB8709AF10}"/>
              </a:ext>
            </a:extLst>
          </p:cNvPr>
          <p:cNvSpPr>
            <a:spLocks noGrp="1"/>
          </p:cNvSpPr>
          <p:nvPr>
            <p:ph type="sldNum" sz="quarter" idx="12"/>
          </p:nvPr>
        </p:nvSpPr>
        <p:spPr/>
        <p:txBody>
          <a:bodyPr/>
          <a:lstStyle/>
          <a:p>
            <a:fld id="{ABBF78F6-40F7-42CC-B691-F10E30E15BA0}" type="slidenum">
              <a:rPr kumimoji="1" lang="ja-JP" altLang="en-US" smtClean="0"/>
              <a:pPr/>
              <a:t>25</a:t>
            </a:fld>
            <a:endParaRPr kumimoji="1" lang="ja-JP" altLang="en-US" dirty="0"/>
          </a:p>
        </p:txBody>
      </p:sp>
      <p:sp>
        <p:nvSpPr>
          <p:cNvPr id="117" name="Rectangle 83">
            <a:extLst>
              <a:ext uri="{FF2B5EF4-FFF2-40B4-BE49-F238E27FC236}">
                <a16:creationId xmlns:a16="http://schemas.microsoft.com/office/drawing/2014/main" id="{E6FE2E5B-2458-4199-BBD5-28D1E5402906}"/>
              </a:ext>
            </a:extLst>
          </p:cNvPr>
          <p:cNvSpPr>
            <a:spLocks noChangeArrowheads="1"/>
          </p:cNvSpPr>
          <p:nvPr/>
        </p:nvSpPr>
        <p:spPr bwMode="auto">
          <a:xfrm>
            <a:off x="248898" y="653241"/>
            <a:ext cx="8712968" cy="759535"/>
          </a:xfrm>
          <a:prstGeom prst="rect">
            <a:avLst/>
          </a:prstGeom>
          <a:solidFill>
            <a:srgbClr val="CCFF99"/>
          </a:solidFill>
          <a:ln w="12700">
            <a:noFill/>
            <a:miter lim="800000"/>
            <a:headEnd/>
            <a:tailEnd/>
          </a:ln>
          <a:effectLst/>
          <a:extLst/>
        </p:spPr>
        <p:txBody>
          <a:bodyPr lIns="198000" tIns="190800"/>
          <a:lstStyle>
            <a:lvl1pPr eaLnBrk="0" hangingPunct="0">
              <a:tabLst>
                <a:tab pos="4187825" algn="l"/>
              </a:tabLst>
              <a:defRPr kumimoji="1" sz="2400">
                <a:solidFill>
                  <a:schemeClr val="tx1"/>
                </a:solidFill>
                <a:latin typeface="Times New Roman" pitchFamily="18" charset="0"/>
                <a:ea typeface="ＭＳ Ｐゴシック" charset="-128"/>
              </a:defRPr>
            </a:lvl1pPr>
            <a:lvl2pPr marL="742950" indent="-285750" eaLnBrk="0" hangingPunct="0">
              <a:tabLst>
                <a:tab pos="4187825" algn="l"/>
              </a:tabLst>
              <a:defRPr kumimoji="1" sz="2400">
                <a:solidFill>
                  <a:schemeClr val="tx1"/>
                </a:solidFill>
                <a:latin typeface="Times New Roman" pitchFamily="18" charset="0"/>
                <a:ea typeface="ＭＳ Ｐゴシック" charset="-128"/>
              </a:defRPr>
            </a:lvl2pPr>
            <a:lvl3pPr marL="1143000" indent="-228600" eaLnBrk="0" hangingPunct="0">
              <a:tabLst>
                <a:tab pos="4187825" algn="l"/>
              </a:tabLst>
              <a:defRPr kumimoji="1" sz="2400">
                <a:solidFill>
                  <a:schemeClr val="tx1"/>
                </a:solidFill>
                <a:latin typeface="Times New Roman" pitchFamily="18" charset="0"/>
                <a:ea typeface="ＭＳ Ｐゴシック" charset="-128"/>
              </a:defRPr>
            </a:lvl3pPr>
            <a:lvl4pPr marL="1600200" indent="-228600" eaLnBrk="0" hangingPunct="0">
              <a:tabLst>
                <a:tab pos="4187825" algn="l"/>
              </a:tabLst>
              <a:defRPr kumimoji="1" sz="2400">
                <a:solidFill>
                  <a:schemeClr val="tx1"/>
                </a:solidFill>
                <a:latin typeface="Times New Roman" pitchFamily="18" charset="0"/>
                <a:ea typeface="ＭＳ Ｐゴシック" charset="-128"/>
              </a:defRPr>
            </a:lvl4pPr>
            <a:lvl5pPr marL="2057400" indent="-228600" eaLnBrk="0" hangingPunct="0">
              <a:tabLst>
                <a:tab pos="4187825" algn="l"/>
              </a:tabLst>
              <a:defRPr kumimoji="1" sz="24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9pPr>
          </a:lstStyle>
          <a:p>
            <a:pPr algn="l" eaLnBrk="1" hangingPunct="1">
              <a:lnSpc>
                <a:spcPts val="500"/>
              </a:lnSpc>
              <a:spcBef>
                <a:spcPct val="80000"/>
              </a:spcBef>
              <a:defRPr/>
            </a:pP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8" name="タイトル 1">
            <a:extLst>
              <a:ext uri="{FF2B5EF4-FFF2-40B4-BE49-F238E27FC236}">
                <a16:creationId xmlns:a16="http://schemas.microsoft.com/office/drawing/2014/main" id="{65972A91-C7C7-444D-9BB0-9183B2F493E5}"/>
              </a:ext>
            </a:extLst>
          </p:cNvPr>
          <p:cNvSpPr txBox="1">
            <a:spLocks/>
          </p:cNvSpPr>
          <p:nvPr/>
        </p:nvSpPr>
        <p:spPr>
          <a:xfrm>
            <a:off x="412985" y="648267"/>
            <a:ext cx="8227467" cy="692501"/>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ts val="3000"/>
              </a:lnSpc>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「みどり（緑と水辺）」、「しごと（産業）」、「くらし（生活）」くらしの</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分野を重ね合わせ、まちの骨格となる将来の都市構造を提示</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119" name="グループ化 118">
            <a:extLst>
              <a:ext uri="{FF2B5EF4-FFF2-40B4-BE49-F238E27FC236}">
                <a16:creationId xmlns:a16="http://schemas.microsoft.com/office/drawing/2014/main" id="{94E31770-A802-43E3-A3AD-01B9BDF6ED8E}"/>
              </a:ext>
            </a:extLst>
          </p:cNvPr>
          <p:cNvGrpSpPr/>
          <p:nvPr/>
        </p:nvGrpSpPr>
        <p:grpSpPr>
          <a:xfrm>
            <a:off x="1594267" y="1124744"/>
            <a:ext cx="3113527" cy="5822862"/>
            <a:chOff x="379824" y="67203"/>
            <a:chExt cx="3456667" cy="6464596"/>
          </a:xfrm>
        </p:grpSpPr>
        <p:grpSp>
          <p:nvGrpSpPr>
            <p:cNvPr id="120" name="グループ化 119">
              <a:extLst>
                <a:ext uri="{FF2B5EF4-FFF2-40B4-BE49-F238E27FC236}">
                  <a16:creationId xmlns:a16="http://schemas.microsoft.com/office/drawing/2014/main" id="{3E15055A-7A68-49FC-8C86-7FE3252C56BE}"/>
                </a:ext>
              </a:extLst>
            </p:cNvPr>
            <p:cNvGrpSpPr>
              <a:grpSpLocks noChangeAspect="1"/>
            </p:cNvGrpSpPr>
            <p:nvPr/>
          </p:nvGrpSpPr>
          <p:grpSpPr>
            <a:xfrm>
              <a:off x="423574" y="67203"/>
              <a:ext cx="3411341" cy="2088000"/>
              <a:chOff x="436476" y="1292792"/>
              <a:chExt cx="3178315" cy="1945370"/>
            </a:xfrm>
            <a:scene3d>
              <a:camera prst="isometricRightUp">
                <a:rot lat="2478171" lon="19941571" rev="20447442"/>
              </a:camera>
              <a:lightRig rig="threePt" dir="t"/>
            </a:scene3d>
          </p:grpSpPr>
          <p:sp>
            <p:nvSpPr>
              <p:cNvPr id="289" name="フリーフォーム 349">
                <a:extLst>
                  <a:ext uri="{FF2B5EF4-FFF2-40B4-BE49-F238E27FC236}">
                    <a16:creationId xmlns:a16="http://schemas.microsoft.com/office/drawing/2014/main" id="{4B3A9F8E-7060-4FEC-BC43-2F515A90B3A8}"/>
                  </a:ext>
                </a:extLst>
              </p:cNvPr>
              <p:cNvSpPr/>
              <p:nvPr/>
            </p:nvSpPr>
            <p:spPr>
              <a:xfrm>
                <a:off x="861832" y="2106094"/>
                <a:ext cx="2319516" cy="950731"/>
              </a:xfrm>
              <a:custGeom>
                <a:avLst/>
                <a:gdLst>
                  <a:gd name="connsiteX0" fmla="*/ 953297 w 2319516"/>
                  <a:gd name="connsiteY0" fmla="*/ 227 h 950731"/>
                  <a:gd name="connsiteX1" fmla="*/ 1098553 w 2319516"/>
                  <a:gd name="connsiteY1" fmla="*/ 45470 h 950731"/>
                  <a:gd name="connsiteX2" fmla="*/ 1270003 w 2319516"/>
                  <a:gd name="connsiteY2" fmla="*/ 155008 h 950731"/>
                  <a:gd name="connsiteX3" fmla="*/ 1515272 w 2319516"/>
                  <a:gd name="connsiteY3" fmla="*/ 319314 h 950731"/>
                  <a:gd name="connsiteX4" fmla="*/ 1686722 w 2319516"/>
                  <a:gd name="connsiteY4" fmla="*/ 388370 h 950731"/>
                  <a:gd name="connsiteX5" fmla="*/ 2032004 w 2319516"/>
                  <a:gd name="connsiteY5" fmla="*/ 371702 h 950731"/>
                  <a:gd name="connsiteX6" fmla="*/ 2262984 w 2319516"/>
                  <a:gd name="connsiteY6" fmla="*/ 445521 h 950731"/>
                  <a:gd name="connsiteX7" fmla="*/ 2319516 w 2319516"/>
                  <a:gd name="connsiteY7" fmla="*/ 471526 h 950731"/>
                  <a:gd name="connsiteX8" fmla="*/ 2319516 w 2319516"/>
                  <a:gd name="connsiteY8" fmla="*/ 688075 h 950731"/>
                  <a:gd name="connsiteX9" fmla="*/ 996860 w 2319516"/>
                  <a:gd name="connsiteY9" fmla="*/ 688075 h 950731"/>
                  <a:gd name="connsiteX10" fmla="*/ 996860 w 2319516"/>
                  <a:gd name="connsiteY10" fmla="*/ 688407 h 950731"/>
                  <a:gd name="connsiteX11" fmla="*/ 996159 w 2319516"/>
                  <a:gd name="connsiteY11" fmla="*/ 688407 h 950731"/>
                  <a:gd name="connsiteX12" fmla="*/ 996159 w 2319516"/>
                  <a:gd name="connsiteY12" fmla="*/ 949769 h 950731"/>
                  <a:gd name="connsiteX13" fmla="*/ 982571 w 2319516"/>
                  <a:gd name="connsiteY13" fmla="*/ 949769 h 950731"/>
                  <a:gd name="connsiteX14" fmla="*/ 982571 w 2319516"/>
                  <a:gd name="connsiteY14" fmla="*/ 950731 h 950731"/>
                  <a:gd name="connsiteX15" fmla="*/ 982570 w 2319516"/>
                  <a:gd name="connsiteY15" fmla="*/ 950731 h 950731"/>
                  <a:gd name="connsiteX16" fmla="*/ 982570 w 2319516"/>
                  <a:gd name="connsiteY16" fmla="*/ 937452 h 950731"/>
                  <a:gd name="connsiteX17" fmla="*/ 981870 w 2319516"/>
                  <a:gd name="connsiteY17" fmla="*/ 937452 h 950731"/>
                  <a:gd name="connsiteX18" fmla="*/ 981870 w 2319516"/>
                  <a:gd name="connsiteY18" fmla="*/ 948994 h 950731"/>
                  <a:gd name="connsiteX19" fmla="*/ 0 w 2319516"/>
                  <a:gd name="connsiteY19" fmla="*/ 948994 h 950731"/>
                  <a:gd name="connsiteX20" fmla="*/ 0 w 2319516"/>
                  <a:gd name="connsiteY20" fmla="*/ 302932 h 950731"/>
                  <a:gd name="connsiteX21" fmla="*/ 105572 w 2319516"/>
                  <a:gd name="connsiteY21" fmla="*/ 319313 h 950731"/>
                  <a:gd name="connsiteX22" fmla="*/ 267497 w 2319516"/>
                  <a:gd name="connsiteY22" fmla="*/ 319314 h 950731"/>
                  <a:gd name="connsiteX23" fmla="*/ 462760 w 2319516"/>
                  <a:gd name="connsiteY23" fmla="*/ 221682 h 950731"/>
                  <a:gd name="connsiteX24" fmla="*/ 624685 w 2319516"/>
                  <a:gd name="connsiteY24" fmla="*/ 114527 h 950731"/>
                  <a:gd name="connsiteX25" fmla="*/ 777084 w 2319516"/>
                  <a:gd name="connsiteY25" fmla="*/ 35946 h 950731"/>
                  <a:gd name="connsiteX26" fmla="*/ 953297 w 2319516"/>
                  <a:gd name="connsiteY26" fmla="*/ 227 h 950731"/>
                  <a:gd name="connsiteX0" fmla="*/ 953297 w 2319516"/>
                  <a:gd name="connsiteY0" fmla="*/ 227 h 950731"/>
                  <a:gd name="connsiteX1" fmla="*/ 1098553 w 2319516"/>
                  <a:gd name="connsiteY1" fmla="*/ 45470 h 950731"/>
                  <a:gd name="connsiteX2" fmla="*/ 1270003 w 2319516"/>
                  <a:gd name="connsiteY2" fmla="*/ 155008 h 950731"/>
                  <a:gd name="connsiteX3" fmla="*/ 1515272 w 2319516"/>
                  <a:gd name="connsiteY3" fmla="*/ 319314 h 950731"/>
                  <a:gd name="connsiteX4" fmla="*/ 1686722 w 2319516"/>
                  <a:gd name="connsiteY4" fmla="*/ 388370 h 950731"/>
                  <a:gd name="connsiteX5" fmla="*/ 2032004 w 2319516"/>
                  <a:gd name="connsiteY5" fmla="*/ 371702 h 950731"/>
                  <a:gd name="connsiteX6" fmla="*/ 2262984 w 2319516"/>
                  <a:gd name="connsiteY6" fmla="*/ 445521 h 950731"/>
                  <a:gd name="connsiteX7" fmla="*/ 2319516 w 2319516"/>
                  <a:gd name="connsiteY7" fmla="*/ 471526 h 950731"/>
                  <a:gd name="connsiteX8" fmla="*/ 2319516 w 2319516"/>
                  <a:gd name="connsiteY8" fmla="*/ 688075 h 950731"/>
                  <a:gd name="connsiteX9" fmla="*/ 996860 w 2319516"/>
                  <a:gd name="connsiteY9" fmla="*/ 688075 h 950731"/>
                  <a:gd name="connsiteX10" fmla="*/ 996860 w 2319516"/>
                  <a:gd name="connsiteY10" fmla="*/ 688407 h 950731"/>
                  <a:gd name="connsiteX11" fmla="*/ 996159 w 2319516"/>
                  <a:gd name="connsiteY11" fmla="*/ 688407 h 950731"/>
                  <a:gd name="connsiteX12" fmla="*/ 996159 w 2319516"/>
                  <a:gd name="connsiteY12" fmla="*/ 949769 h 950731"/>
                  <a:gd name="connsiteX13" fmla="*/ 982571 w 2319516"/>
                  <a:gd name="connsiteY13" fmla="*/ 949769 h 950731"/>
                  <a:gd name="connsiteX14" fmla="*/ 982571 w 2319516"/>
                  <a:gd name="connsiteY14" fmla="*/ 950731 h 950731"/>
                  <a:gd name="connsiteX15" fmla="*/ 982570 w 2319516"/>
                  <a:gd name="connsiteY15" fmla="*/ 950731 h 950731"/>
                  <a:gd name="connsiteX16" fmla="*/ 982570 w 2319516"/>
                  <a:gd name="connsiteY16" fmla="*/ 937452 h 950731"/>
                  <a:gd name="connsiteX17" fmla="*/ 981870 w 2319516"/>
                  <a:gd name="connsiteY17" fmla="*/ 937452 h 950731"/>
                  <a:gd name="connsiteX18" fmla="*/ 981870 w 2319516"/>
                  <a:gd name="connsiteY18" fmla="*/ 948994 h 950731"/>
                  <a:gd name="connsiteX19" fmla="*/ 0 w 2319516"/>
                  <a:gd name="connsiteY19" fmla="*/ 948994 h 950731"/>
                  <a:gd name="connsiteX20" fmla="*/ 0 w 2319516"/>
                  <a:gd name="connsiteY20" fmla="*/ 302932 h 950731"/>
                  <a:gd name="connsiteX21" fmla="*/ 105572 w 2319516"/>
                  <a:gd name="connsiteY21" fmla="*/ 319313 h 950731"/>
                  <a:gd name="connsiteX22" fmla="*/ 267497 w 2319516"/>
                  <a:gd name="connsiteY22" fmla="*/ 319314 h 950731"/>
                  <a:gd name="connsiteX23" fmla="*/ 462760 w 2319516"/>
                  <a:gd name="connsiteY23" fmla="*/ 221682 h 950731"/>
                  <a:gd name="connsiteX24" fmla="*/ 624685 w 2319516"/>
                  <a:gd name="connsiteY24" fmla="*/ 114527 h 950731"/>
                  <a:gd name="connsiteX25" fmla="*/ 777084 w 2319516"/>
                  <a:gd name="connsiteY25" fmla="*/ 35946 h 950731"/>
                  <a:gd name="connsiteX26" fmla="*/ 953297 w 2319516"/>
                  <a:gd name="connsiteY26" fmla="*/ 227 h 950731"/>
                  <a:gd name="connsiteX0" fmla="*/ 953297 w 2319516"/>
                  <a:gd name="connsiteY0" fmla="*/ 227 h 950731"/>
                  <a:gd name="connsiteX1" fmla="*/ 1098553 w 2319516"/>
                  <a:gd name="connsiteY1" fmla="*/ 45470 h 950731"/>
                  <a:gd name="connsiteX2" fmla="*/ 1270003 w 2319516"/>
                  <a:gd name="connsiteY2" fmla="*/ 155008 h 950731"/>
                  <a:gd name="connsiteX3" fmla="*/ 1515272 w 2319516"/>
                  <a:gd name="connsiteY3" fmla="*/ 319314 h 950731"/>
                  <a:gd name="connsiteX4" fmla="*/ 1686722 w 2319516"/>
                  <a:gd name="connsiteY4" fmla="*/ 388370 h 950731"/>
                  <a:gd name="connsiteX5" fmla="*/ 2032004 w 2319516"/>
                  <a:gd name="connsiteY5" fmla="*/ 371702 h 950731"/>
                  <a:gd name="connsiteX6" fmla="*/ 2262984 w 2319516"/>
                  <a:gd name="connsiteY6" fmla="*/ 445521 h 950731"/>
                  <a:gd name="connsiteX7" fmla="*/ 2319516 w 2319516"/>
                  <a:gd name="connsiteY7" fmla="*/ 471526 h 950731"/>
                  <a:gd name="connsiteX8" fmla="*/ 2319516 w 2319516"/>
                  <a:gd name="connsiteY8" fmla="*/ 688075 h 950731"/>
                  <a:gd name="connsiteX9" fmla="*/ 996860 w 2319516"/>
                  <a:gd name="connsiteY9" fmla="*/ 688075 h 950731"/>
                  <a:gd name="connsiteX10" fmla="*/ 996860 w 2319516"/>
                  <a:gd name="connsiteY10" fmla="*/ 688407 h 950731"/>
                  <a:gd name="connsiteX11" fmla="*/ 996159 w 2319516"/>
                  <a:gd name="connsiteY11" fmla="*/ 688407 h 950731"/>
                  <a:gd name="connsiteX12" fmla="*/ 996159 w 2319516"/>
                  <a:gd name="connsiteY12" fmla="*/ 949769 h 950731"/>
                  <a:gd name="connsiteX13" fmla="*/ 982571 w 2319516"/>
                  <a:gd name="connsiteY13" fmla="*/ 949769 h 950731"/>
                  <a:gd name="connsiteX14" fmla="*/ 982571 w 2319516"/>
                  <a:gd name="connsiteY14" fmla="*/ 950731 h 950731"/>
                  <a:gd name="connsiteX15" fmla="*/ 982570 w 2319516"/>
                  <a:gd name="connsiteY15" fmla="*/ 950731 h 950731"/>
                  <a:gd name="connsiteX16" fmla="*/ 982570 w 2319516"/>
                  <a:gd name="connsiteY16" fmla="*/ 937452 h 950731"/>
                  <a:gd name="connsiteX17" fmla="*/ 981870 w 2319516"/>
                  <a:gd name="connsiteY17" fmla="*/ 937452 h 950731"/>
                  <a:gd name="connsiteX18" fmla="*/ 981870 w 2319516"/>
                  <a:gd name="connsiteY18" fmla="*/ 948994 h 950731"/>
                  <a:gd name="connsiteX19" fmla="*/ 0 w 2319516"/>
                  <a:gd name="connsiteY19" fmla="*/ 948994 h 950731"/>
                  <a:gd name="connsiteX20" fmla="*/ 0 w 2319516"/>
                  <a:gd name="connsiteY20" fmla="*/ 302932 h 950731"/>
                  <a:gd name="connsiteX21" fmla="*/ 105572 w 2319516"/>
                  <a:gd name="connsiteY21" fmla="*/ 319313 h 950731"/>
                  <a:gd name="connsiteX22" fmla="*/ 267497 w 2319516"/>
                  <a:gd name="connsiteY22" fmla="*/ 319314 h 950731"/>
                  <a:gd name="connsiteX23" fmla="*/ 462760 w 2319516"/>
                  <a:gd name="connsiteY23" fmla="*/ 221682 h 950731"/>
                  <a:gd name="connsiteX24" fmla="*/ 624685 w 2319516"/>
                  <a:gd name="connsiteY24" fmla="*/ 114527 h 950731"/>
                  <a:gd name="connsiteX25" fmla="*/ 777084 w 2319516"/>
                  <a:gd name="connsiteY25" fmla="*/ 35946 h 950731"/>
                  <a:gd name="connsiteX26" fmla="*/ 953297 w 2319516"/>
                  <a:gd name="connsiteY26" fmla="*/ 227 h 950731"/>
                  <a:gd name="connsiteX0" fmla="*/ 953297 w 2319516"/>
                  <a:gd name="connsiteY0" fmla="*/ 227 h 950731"/>
                  <a:gd name="connsiteX1" fmla="*/ 1098553 w 2319516"/>
                  <a:gd name="connsiteY1" fmla="*/ 45470 h 950731"/>
                  <a:gd name="connsiteX2" fmla="*/ 1270003 w 2319516"/>
                  <a:gd name="connsiteY2" fmla="*/ 155008 h 950731"/>
                  <a:gd name="connsiteX3" fmla="*/ 1515272 w 2319516"/>
                  <a:gd name="connsiteY3" fmla="*/ 319314 h 950731"/>
                  <a:gd name="connsiteX4" fmla="*/ 1686722 w 2319516"/>
                  <a:gd name="connsiteY4" fmla="*/ 388370 h 950731"/>
                  <a:gd name="connsiteX5" fmla="*/ 2032004 w 2319516"/>
                  <a:gd name="connsiteY5" fmla="*/ 371702 h 950731"/>
                  <a:gd name="connsiteX6" fmla="*/ 2262984 w 2319516"/>
                  <a:gd name="connsiteY6" fmla="*/ 445521 h 950731"/>
                  <a:gd name="connsiteX7" fmla="*/ 2319516 w 2319516"/>
                  <a:gd name="connsiteY7" fmla="*/ 471526 h 950731"/>
                  <a:gd name="connsiteX8" fmla="*/ 2319516 w 2319516"/>
                  <a:gd name="connsiteY8" fmla="*/ 688075 h 950731"/>
                  <a:gd name="connsiteX9" fmla="*/ 996860 w 2319516"/>
                  <a:gd name="connsiteY9" fmla="*/ 688075 h 950731"/>
                  <a:gd name="connsiteX10" fmla="*/ 996860 w 2319516"/>
                  <a:gd name="connsiteY10" fmla="*/ 688407 h 950731"/>
                  <a:gd name="connsiteX11" fmla="*/ 996159 w 2319516"/>
                  <a:gd name="connsiteY11" fmla="*/ 688407 h 950731"/>
                  <a:gd name="connsiteX12" fmla="*/ 996159 w 2319516"/>
                  <a:gd name="connsiteY12" fmla="*/ 949769 h 950731"/>
                  <a:gd name="connsiteX13" fmla="*/ 982571 w 2319516"/>
                  <a:gd name="connsiteY13" fmla="*/ 949769 h 950731"/>
                  <a:gd name="connsiteX14" fmla="*/ 982571 w 2319516"/>
                  <a:gd name="connsiteY14" fmla="*/ 950731 h 950731"/>
                  <a:gd name="connsiteX15" fmla="*/ 982570 w 2319516"/>
                  <a:gd name="connsiteY15" fmla="*/ 950731 h 950731"/>
                  <a:gd name="connsiteX16" fmla="*/ 982570 w 2319516"/>
                  <a:gd name="connsiteY16" fmla="*/ 937452 h 950731"/>
                  <a:gd name="connsiteX17" fmla="*/ 981870 w 2319516"/>
                  <a:gd name="connsiteY17" fmla="*/ 937452 h 950731"/>
                  <a:gd name="connsiteX18" fmla="*/ 981870 w 2319516"/>
                  <a:gd name="connsiteY18" fmla="*/ 948994 h 950731"/>
                  <a:gd name="connsiteX19" fmla="*/ 0 w 2319516"/>
                  <a:gd name="connsiteY19" fmla="*/ 948994 h 950731"/>
                  <a:gd name="connsiteX20" fmla="*/ 0 w 2319516"/>
                  <a:gd name="connsiteY20" fmla="*/ 302932 h 950731"/>
                  <a:gd name="connsiteX21" fmla="*/ 105572 w 2319516"/>
                  <a:gd name="connsiteY21" fmla="*/ 319313 h 950731"/>
                  <a:gd name="connsiteX22" fmla="*/ 267497 w 2319516"/>
                  <a:gd name="connsiteY22" fmla="*/ 319314 h 950731"/>
                  <a:gd name="connsiteX23" fmla="*/ 462760 w 2319516"/>
                  <a:gd name="connsiteY23" fmla="*/ 221682 h 950731"/>
                  <a:gd name="connsiteX24" fmla="*/ 624685 w 2319516"/>
                  <a:gd name="connsiteY24" fmla="*/ 114527 h 950731"/>
                  <a:gd name="connsiteX25" fmla="*/ 777084 w 2319516"/>
                  <a:gd name="connsiteY25" fmla="*/ 35946 h 950731"/>
                  <a:gd name="connsiteX26" fmla="*/ 953297 w 2319516"/>
                  <a:gd name="connsiteY26" fmla="*/ 227 h 950731"/>
                  <a:gd name="connsiteX0" fmla="*/ 953297 w 2319516"/>
                  <a:gd name="connsiteY0" fmla="*/ 227 h 950731"/>
                  <a:gd name="connsiteX1" fmla="*/ 1098553 w 2319516"/>
                  <a:gd name="connsiteY1" fmla="*/ 45470 h 950731"/>
                  <a:gd name="connsiteX2" fmla="*/ 1270003 w 2319516"/>
                  <a:gd name="connsiteY2" fmla="*/ 155008 h 950731"/>
                  <a:gd name="connsiteX3" fmla="*/ 1515272 w 2319516"/>
                  <a:gd name="connsiteY3" fmla="*/ 319314 h 950731"/>
                  <a:gd name="connsiteX4" fmla="*/ 1686722 w 2319516"/>
                  <a:gd name="connsiteY4" fmla="*/ 388370 h 950731"/>
                  <a:gd name="connsiteX5" fmla="*/ 2032004 w 2319516"/>
                  <a:gd name="connsiteY5" fmla="*/ 371702 h 950731"/>
                  <a:gd name="connsiteX6" fmla="*/ 2262984 w 2319516"/>
                  <a:gd name="connsiteY6" fmla="*/ 445521 h 950731"/>
                  <a:gd name="connsiteX7" fmla="*/ 2319516 w 2319516"/>
                  <a:gd name="connsiteY7" fmla="*/ 471526 h 950731"/>
                  <a:gd name="connsiteX8" fmla="*/ 2319516 w 2319516"/>
                  <a:gd name="connsiteY8" fmla="*/ 688075 h 950731"/>
                  <a:gd name="connsiteX9" fmla="*/ 996860 w 2319516"/>
                  <a:gd name="connsiteY9" fmla="*/ 688075 h 950731"/>
                  <a:gd name="connsiteX10" fmla="*/ 996860 w 2319516"/>
                  <a:gd name="connsiteY10" fmla="*/ 688407 h 950731"/>
                  <a:gd name="connsiteX11" fmla="*/ 996159 w 2319516"/>
                  <a:gd name="connsiteY11" fmla="*/ 688407 h 950731"/>
                  <a:gd name="connsiteX12" fmla="*/ 996159 w 2319516"/>
                  <a:gd name="connsiteY12" fmla="*/ 949769 h 950731"/>
                  <a:gd name="connsiteX13" fmla="*/ 982571 w 2319516"/>
                  <a:gd name="connsiteY13" fmla="*/ 949769 h 950731"/>
                  <a:gd name="connsiteX14" fmla="*/ 982571 w 2319516"/>
                  <a:gd name="connsiteY14" fmla="*/ 950731 h 950731"/>
                  <a:gd name="connsiteX15" fmla="*/ 982570 w 2319516"/>
                  <a:gd name="connsiteY15" fmla="*/ 950731 h 950731"/>
                  <a:gd name="connsiteX16" fmla="*/ 982570 w 2319516"/>
                  <a:gd name="connsiteY16" fmla="*/ 937452 h 950731"/>
                  <a:gd name="connsiteX17" fmla="*/ 981870 w 2319516"/>
                  <a:gd name="connsiteY17" fmla="*/ 948994 h 950731"/>
                  <a:gd name="connsiteX18" fmla="*/ 0 w 2319516"/>
                  <a:gd name="connsiteY18" fmla="*/ 948994 h 950731"/>
                  <a:gd name="connsiteX19" fmla="*/ 0 w 2319516"/>
                  <a:gd name="connsiteY19" fmla="*/ 302932 h 950731"/>
                  <a:gd name="connsiteX20" fmla="*/ 105572 w 2319516"/>
                  <a:gd name="connsiteY20" fmla="*/ 319313 h 950731"/>
                  <a:gd name="connsiteX21" fmla="*/ 267497 w 2319516"/>
                  <a:gd name="connsiteY21" fmla="*/ 319314 h 950731"/>
                  <a:gd name="connsiteX22" fmla="*/ 462760 w 2319516"/>
                  <a:gd name="connsiteY22" fmla="*/ 221682 h 950731"/>
                  <a:gd name="connsiteX23" fmla="*/ 624685 w 2319516"/>
                  <a:gd name="connsiteY23" fmla="*/ 114527 h 950731"/>
                  <a:gd name="connsiteX24" fmla="*/ 777084 w 2319516"/>
                  <a:gd name="connsiteY24" fmla="*/ 35946 h 950731"/>
                  <a:gd name="connsiteX25" fmla="*/ 953297 w 2319516"/>
                  <a:gd name="connsiteY25" fmla="*/ 227 h 950731"/>
                  <a:gd name="connsiteX0" fmla="*/ 953297 w 2319516"/>
                  <a:gd name="connsiteY0" fmla="*/ 227 h 950731"/>
                  <a:gd name="connsiteX1" fmla="*/ 1098553 w 2319516"/>
                  <a:gd name="connsiteY1" fmla="*/ 45470 h 950731"/>
                  <a:gd name="connsiteX2" fmla="*/ 1270003 w 2319516"/>
                  <a:gd name="connsiteY2" fmla="*/ 155008 h 950731"/>
                  <a:gd name="connsiteX3" fmla="*/ 1515272 w 2319516"/>
                  <a:gd name="connsiteY3" fmla="*/ 319314 h 950731"/>
                  <a:gd name="connsiteX4" fmla="*/ 1686722 w 2319516"/>
                  <a:gd name="connsiteY4" fmla="*/ 388370 h 950731"/>
                  <a:gd name="connsiteX5" fmla="*/ 2032004 w 2319516"/>
                  <a:gd name="connsiteY5" fmla="*/ 371702 h 950731"/>
                  <a:gd name="connsiteX6" fmla="*/ 2262984 w 2319516"/>
                  <a:gd name="connsiteY6" fmla="*/ 445521 h 950731"/>
                  <a:gd name="connsiteX7" fmla="*/ 2319516 w 2319516"/>
                  <a:gd name="connsiteY7" fmla="*/ 471526 h 950731"/>
                  <a:gd name="connsiteX8" fmla="*/ 2319516 w 2319516"/>
                  <a:gd name="connsiteY8" fmla="*/ 688075 h 950731"/>
                  <a:gd name="connsiteX9" fmla="*/ 996860 w 2319516"/>
                  <a:gd name="connsiteY9" fmla="*/ 688075 h 950731"/>
                  <a:gd name="connsiteX10" fmla="*/ 996860 w 2319516"/>
                  <a:gd name="connsiteY10" fmla="*/ 688407 h 950731"/>
                  <a:gd name="connsiteX11" fmla="*/ 996159 w 2319516"/>
                  <a:gd name="connsiteY11" fmla="*/ 688407 h 950731"/>
                  <a:gd name="connsiteX12" fmla="*/ 996159 w 2319516"/>
                  <a:gd name="connsiteY12" fmla="*/ 949769 h 950731"/>
                  <a:gd name="connsiteX13" fmla="*/ 982571 w 2319516"/>
                  <a:gd name="connsiteY13" fmla="*/ 949769 h 950731"/>
                  <a:gd name="connsiteX14" fmla="*/ 982571 w 2319516"/>
                  <a:gd name="connsiteY14" fmla="*/ 950731 h 950731"/>
                  <a:gd name="connsiteX15" fmla="*/ 982570 w 2319516"/>
                  <a:gd name="connsiteY15" fmla="*/ 950731 h 950731"/>
                  <a:gd name="connsiteX16" fmla="*/ 981870 w 2319516"/>
                  <a:gd name="connsiteY16" fmla="*/ 948994 h 950731"/>
                  <a:gd name="connsiteX17" fmla="*/ 0 w 2319516"/>
                  <a:gd name="connsiteY17" fmla="*/ 948994 h 950731"/>
                  <a:gd name="connsiteX18" fmla="*/ 0 w 2319516"/>
                  <a:gd name="connsiteY18" fmla="*/ 302932 h 950731"/>
                  <a:gd name="connsiteX19" fmla="*/ 105572 w 2319516"/>
                  <a:gd name="connsiteY19" fmla="*/ 319313 h 950731"/>
                  <a:gd name="connsiteX20" fmla="*/ 267497 w 2319516"/>
                  <a:gd name="connsiteY20" fmla="*/ 319314 h 950731"/>
                  <a:gd name="connsiteX21" fmla="*/ 462760 w 2319516"/>
                  <a:gd name="connsiteY21" fmla="*/ 221682 h 950731"/>
                  <a:gd name="connsiteX22" fmla="*/ 624685 w 2319516"/>
                  <a:gd name="connsiteY22" fmla="*/ 114527 h 950731"/>
                  <a:gd name="connsiteX23" fmla="*/ 777084 w 2319516"/>
                  <a:gd name="connsiteY23" fmla="*/ 35946 h 950731"/>
                  <a:gd name="connsiteX24" fmla="*/ 953297 w 2319516"/>
                  <a:gd name="connsiteY24" fmla="*/ 227 h 9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19516" h="950731">
                    <a:moveTo>
                      <a:pt x="953297" y="227"/>
                    </a:moveTo>
                    <a:cubicBezTo>
                      <a:pt x="1016004" y="5784"/>
                      <a:pt x="1059659" y="28007"/>
                      <a:pt x="1098553" y="45470"/>
                    </a:cubicBezTo>
                    <a:cubicBezTo>
                      <a:pt x="1174753" y="84364"/>
                      <a:pt x="1212853" y="118495"/>
                      <a:pt x="1270003" y="155008"/>
                    </a:cubicBezTo>
                    <a:cubicBezTo>
                      <a:pt x="1351759" y="209777"/>
                      <a:pt x="1428753" y="266926"/>
                      <a:pt x="1515272" y="319314"/>
                    </a:cubicBezTo>
                    <a:cubicBezTo>
                      <a:pt x="1572422" y="354239"/>
                      <a:pt x="1596235" y="379638"/>
                      <a:pt x="1686722" y="388370"/>
                    </a:cubicBezTo>
                    <a:cubicBezTo>
                      <a:pt x="1801022" y="384402"/>
                      <a:pt x="1922467" y="361383"/>
                      <a:pt x="2032004" y="371702"/>
                    </a:cubicBezTo>
                    <a:cubicBezTo>
                      <a:pt x="2126459" y="383608"/>
                      <a:pt x="2194722" y="414565"/>
                      <a:pt x="2262984" y="445521"/>
                    </a:cubicBezTo>
                    <a:lnTo>
                      <a:pt x="2319516" y="471526"/>
                    </a:lnTo>
                    <a:lnTo>
                      <a:pt x="2319516" y="688075"/>
                    </a:lnTo>
                    <a:lnTo>
                      <a:pt x="996860" y="688075"/>
                    </a:lnTo>
                    <a:lnTo>
                      <a:pt x="996860" y="688407"/>
                    </a:lnTo>
                    <a:lnTo>
                      <a:pt x="996159" y="688407"/>
                    </a:lnTo>
                    <a:lnTo>
                      <a:pt x="996159" y="949769"/>
                    </a:lnTo>
                    <a:lnTo>
                      <a:pt x="982571" y="949769"/>
                    </a:lnTo>
                    <a:lnTo>
                      <a:pt x="982571" y="950731"/>
                    </a:lnTo>
                    <a:lnTo>
                      <a:pt x="982570" y="950731"/>
                    </a:lnTo>
                    <a:lnTo>
                      <a:pt x="981870" y="948994"/>
                    </a:lnTo>
                    <a:lnTo>
                      <a:pt x="0" y="948994"/>
                    </a:lnTo>
                    <a:lnTo>
                      <a:pt x="0" y="302932"/>
                    </a:lnTo>
                    <a:lnTo>
                      <a:pt x="105572" y="319313"/>
                    </a:lnTo>
                    <a:cubicBezTo>
                      <a:pt x="169072" y="321695"/>
                      <a:pt x="213522" y="324075"/>
                      <a:pt x="267497" y="319314"/>
                    </a:cubicBezTo>
                    <a:cubicBezTo>
                      <a:pt x="323853" y="305820"/>
                      <a:pt x="396878" y="268513"/>
                      <a:pt x="462760" y="221682"/>
                    </a:cubicBezTo>
                    <a:cubicBezTo>
                      <a:pt x="514355" y="181995"/>
                      <a:pt x="556422" y="161358"/>
                      <a:pt x="624685" y="114527"/>
                    </a:cubicBezTo>
                    <a:cubicBezTo>
                      <a:pt x="676279" y="85158"/>
                      <a:pt x="711203" y="62934"/>
                      <a:pt x="777084" y="35946"/>
                    </a:cubicBezTo>
                    <a:cubicBezTo>
                      <a:pt x="851695" y="14514"/>
                      <a:pt x="878684" y="-2154"/>
                      <a:pt x="953297" y="227"/>
                    </a:cubicBezTo>
                    <a:close/>
                  </a:path>
                </a:pathLst>
              </a:custGeom>
              <a:solidFill>
                <a:srgbClr val="FFF799"/>
              </a:solidFill>
              <a:ln w="12700">
                <a:solidFill>
                  <a:schemeClr val="bg1"/>
                </a:solidFill>
              </a:ln>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290" name="正方形/長方形 289">
                <a:extLst>
                  <a:ext uri="{FF2B5EF4-FFF2-40B4-BE49-F238E27FC236}">
                    <a16:creationId xmlns:a16="http://schemas.microsoft.com/office/drawing/2014/main" id="{248CC158-E9B8-44B4-9BBA-8C13D6F4E246}"/>
                  </a:ext>
                </a:extLst>
              </p:cNvPr>
              <p:cNvSpPr/>
              <p:nvPr/>
            </p:nvSpPr>
            <p:spPr>
              <a:xfrm>
                <a:off x="861830" y="2796236"/>
                <a:ext cx="996860" cy="259627"/>
              </a:xfrm>
              <a:prstGeom prst="rect">
                <a:avLst/>
              </a:prstGeom>
              <a:solidFill>
                <a:srgbClr val="7DE0EA"/>
              </a:solidFill>
              <a:ln>
                <a:solidFill>
                  <a:schemeClr val="bg1"/>
                </a:solid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1" name="フリーフォーム 351">
                <a:extLst>
                  <a:ext uri="{FF2B5EF4-FFF2-40B4-BE49-F238E27FC236}">
                    <a16:creationId xmlns:a16="http://schemas.microsoft.com/office/drawing/2014/main" id="{27A335EA-07B7-4E97-A0FF-8E5E564E7168}"/>
                  </a:ext>
                </a:extLst>
              </p:cNvPr>
              <p:cNvSpPr/>
              <p:nvPr/>
            </p:nvSpPr>
            <p:spPr>
              <a:xfrm>
                <a:off x="861832" y="1695865"/>
                <a:ext cx="2319516" cy="876991"/>
              </a:xfrm>
              <a:custGeom>
                <a:avLst/>
                <a:gdLst>
                  <a:gd name="connsiteX0" fmla="*/ 0 w 2319516"/>
                  <a:gd name="connsiteY0" fmla="*/ 0 h 876991"/>
                  <a:gd name="connsiteX1" fmla="*/ 2319516 w 2319516"/>
                  <a:gd name="connsiteY1" fmla="*/ 0 h 876991"/>
                  <a:gd name="connsiteX2" fmla="*/ 2319516 w 2319516"/>
                  <a:gd name="connsiteY2" fmla="*/ 876991 h 876991"/>
                  <a:gd name="connsiteX3" fmla="*/ 2262984 w 2319516"/>
                  <a:gd name="connsiteY3" fmla="*/ 850986 h 876991"/>
                  <a:gd name="connsiteX4" fmla="*/ 2032004 w 2319516"/>
                  <a:gd name="connsiteY4" fmla="*/ 777167 h 876991"/>
                  <a:gd name="connsiteX5" fmla="*/ 1686722 w 2319516"/>
                  <a:gd name="connsiteY5" fmla="*/ 793835 h 876991"/>
                  <a:gd name="connsiteX6" fmla="*/ 1515272 w 2319516"/>
                  <a:gd name="connsiteY6" fmla="*/ 724779 h 876991"/>
                  <a:gd name="connsiteX7" fmla="*/ 1270003 w 2319516"/>
                  <a:gd name="connsiteY7" fmla="*/ 560473 h 876991"/>
                  <a:gd name="connsiteX8" fmla="*/ 1098553 w 2319516"/>
                  <a:gd name="connsiteY8" fmla="*/ 450935 h 876991"/>
                  <a:gd name="connsiteX9" fmla="*/ 953297 w 2319516"/>
                  <a:gd name="connsiteY9" fmla="*/ 405692 h 876991"/>
                  <a:gd name="connsiteX10" fmla="*/ 777084 w 2319516"/>
                  <a:gd name="connsiteY10" fmla="*/ 441411 h 876991"/>
                  <a:gd name="connsiteX11" fmla="*/ 624685 w 2319516"/>
                  <a:gd name="connsiteY11" fmla="*/ 519992 h 876991"/>
                  <a:gd name="connsiteX12" fmla="*/ 462760 w 2319516"/>
                  <a:gd name="connsiteY12" fmla="*/ 627147 h 876991"/>
                  <a:gd name="connsiteX13" fmla="*/ 267497 w 2319516"/>
                  <a:gd name="connsiteY13" fmla="*/ 724779 h 876991"/>
                  <a:gd name="connsiteX14" fmla="*/ 105572 w 2319516"/>
                  <a:gd name="connsiteY14" fmla="*/ 724778 h 876991"/>
                  <a:gd name="connsiteX15" fmla="*/ 0 w 2319516"/>
                  <a:gd name="connsiteY15" fmla="*/ 708397 h 876991"/>
                  <a:gd name="connsiteX16" fmla="*/ 0 w 2319516"/>
                  <a:gd name="connsiteY16" fmla="*/ 0 h 876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19516" h="876991">
                    <a:moveTo>
                      <a:pt x="0" y="0"/>
                    </a:moveTo>
                    <a:lnTo>
                      <a:pt x="2319516" y="0"/>
                    </a:lnTo>
                    <a:lnTo>
                      <a:pt x="2319516" y="876991"/>
                    </a:lnTo>
                    <a:lnTo>
                      <a:pt x="2262984" y="850986"/>
                    </a:lnTo>
                    <a:cubicBezTo>
                      <a:pt x="2194722" y="820030"/>
                      <a:pt x="2126459" y="789073"/>
                      <a:pt x="2032004" y="777167"/>
                    </a:cubicBezTo>
                    <a:cubicBezTo>
                      <a:pt x="1922467" y="766848"/>
                      <a:pt x="1801022" y="789867"/>
                      <a:pt x="1686722" y="793835"/>
                    </a:cubicBezTo>
                    <a:cubicBezTo>
                      <a:pt x="1596235" y="785103"/>
                      <a:pt x="1572422" y="759704"/>
                      <a:pt x="1515272" y="724779"/>
                    </a:cubicBezTo>
                    <a:cubicBezTo>
                      <a:pt x="1428753" y="672391"/>
                      <a:pt x="1351759" y="615242"/>
                      <a:pt x="1270003" y="560473"/>
                    </a:cubicBezTo>
                    <a:cubicBezTo>
                      <a:pt x="1212853" y="523960"/>
                      <a:pt x="1174753" y="489829"/>
                      <a:pt x="1098553" y="450935"/>
                    </a:cubicBezTo>
                    <a:cubicBezTo>
                      <a:pt x="1059659" y="433472"/>
                      <a:pt x="1016004" y="411249"/>
                      <a:pt x="953297" y="405692"/>
                    </a:cubicBezTo>
                    <a:cubicBezTo>
                      <a:pt x="878684" y="403311"/>
                      <a:pt x="851695" y="419979"/>
                      <a:pt x="777084" y="441411"/>
                    </a:cubicBezTo>
                    <a:cubicBezTo>
                      <a:pt x="711203" y="468399"/>
                      <a:pt x="676279" y="490623"/>
                      <a:pt x="624685" y="519992"/>
                    </a:cubicBezTo>
                    <a:cubicBezTo>
                      <a:pt x="556422" y="566823"/>
                      <a:pt x="514355" y="587460"/>
                      <a:pt x="462760" y="627147"/>
                    </a:cubicBezTo>
                    <a:cubicBezTo>
                      <a:pt x="396878" y="673978"/>
                      <a:pt x="323853" y="711285"/>
                      <a:pt x="267497" y="724779"/>
                    </a:cubicBezTo>
                    <a:cubicBezTo>
                      <a:pt x="213522" y="729540"/>
                      <a:pt x="169072" y="727160"/>
                      <a:pt x="105572" y="724778"/>
                    </a:cubicBezTo>
                    <a:lnTo>
                      <a:pt x="0" y="708397"/>
                    </a:lnTo>
                    <a:lnTo>
                      <a:pt x="0" y="0"/>
                    </a:lnTo>
                    <a:close/>
                  </a:path>
                </a:pathLst>
              </a:custGeom>
              <a:solidFill>
                <a:srgbClr val="89C997"/>
              </a:solidFill>
              <a:ln w="3175">
                <a:noFill/>
              </a:ln>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292" name="フリーフォーム 352">
                <a:extLst>
                  <a:ext uri="{FF2B5EF4-FFF2-40B4-BE49-F238E27FC236}">
                    <a16:creationId xmlns:a16="http://schemas.microsoft.com/office/drawing/2014/main" id="{FA7B80DB-1A8B-46B8-AB14-C49F00D3814C}"/>
                  </a:ext>
                </a:extLst>
              </p:cNvPr>
              <p:cNvSpPr/>
              <p:nvPr/>
            </p:nvSpPr>
            <p:spPr>
              <a:xfrm>
                <a:off x="1858692" y="2794501"/>
                <a:ext cx="1322656" cy="261362"/>
              </a:xfrm>
              <a:custGeom>
                <a:avLst/>
                <a:gdLst>
                  <a:gd name="connsiteX0" fmla="*/ 0 w 1322656"/>
                  <a:gd name="connsiteY0" fmla="*/ 0 h 261362"/>
                  <a:gd name="connsiteX1" fmla="*/ 1322656 w 1322656"/>
                  <a:gd name="connsiteY1" fmla="*/ 0 h 261362"/>
                  <a:gd name="connsiteX2" fmla="*/ 1322656 w 1322656"/>
                  <a:gd name="connsiteY2" fmla="*/ 261362 h 261362"/>
                  <a:gd name="connsiteX3" fmla="*/ 409396 w 1322656"/>
                  <a:gd name="connsiteY3" fmla="*/ 261362 h 261362"/>
                  <a:gd name="connsiteX4" fmla="*/ 409396 w 1322656"/>
                  <a:gd name="connsiteY4" fmla="*/ 132588 h 261362"/>
                  <a:gd name="connsiteX5" fmla="*/ 272871 w 1322656"/>
                  <a:gd name="connsiteY5" fmla="*/ 132588 h 261362"/>
                  <a:gd name="connsiteX6" fmla="*/ 272871 w 1322656"/>
                  <a:gd name="connsiteY6" fmla="*/ 261362 h 261362"/>
                  <a:gd name="connsiteX7" fmla="*/ 0 w 1322656"/>
                  <a:gd name="connsiteY7" fmla="*/ 261362 h 261362"/>
                  <a:gd name="connsiteX8" fmla="*/ 0 w 1322656"/>
                  <a:gd name="connsiteY8" fmla="*/ 0 h 261362"/>
                  <a:gd name="connsiteX0" fmla="*/ 0 w 1322656"/>
                  <a:gd name="connsiteY0" fmla="*/ 0 h 261362"/>
                  <a:gd name="connsiteX1" fmla="*/ 1322656 w 1322656"/>
                  <a:gd name="connsiteY1" fmla="*/ 0 h 261362"/>
                  <a:gd name="connsiteX2" fmla="*/ 1322656 w 1322656"/>
                  <a:gd name="connsiteY2" fmla="*/ 261362 h 261362"/>
                  <a:gd name="connsiteX3" fmla="*/ 409396 w 1322656"/>
                  <a:gd name="connsiteY3" fmla="*/ 261362 h 261362"/>
                  <a:gd name="connsiteX4" fmla="*/ 407015 w 1322656"/>
                  <a:gd name="connsiteY4" fmla="*/ 125444 h 261362"/>
                  <a:gd name="connsiteX5" fmla="*/ 272871 w 1322656"/>
                  <a:gd name="connsiteY5" fmla="*/ 132588 h 261362"/>
                  <a:gd name="connsiteX6" fmla="*/ 272871 w 1322656"/>
                  <a:gd name="connsiteY6" fmla="*/ 261362 h 261362"/>
                  <a:gd name="connsiteX7" fmla="*/ 0 w 1322656"/>
                  <a:gd name="connsiteY7" fmla="*/ 261362 h 261362"/>
                  <a:gd name="connsiteX8" fmla="*/ 0 w 1322656"/>
                  <a:gd name="connsiteY8" fmla="*/ 0 h 261362"/>
                  <a:gd name="connsiteX0" fmla="*/ 0 w 1322656"/>
                  <a:gd name="connsiteY0" fmla="*/ 0 h 261362"/>
                  <a:gd name="connsiteX1" fmla="*/ 1322656 w 1322656"/>
                  <a:gd name="connsiteY1" fmla="*/ 0 h 261362"/>
                  <a:gd name="connsiteX2" fmla="*/ 1322656 w 1322656"/>
                  <a:gd name="connsiteY2" fmla="*/ 261362 h 261362"/>
                  <a:gd name="connsiteX3" fmla="*/ 409396 w 1322656"/>
                  <a:gd name="connsiteY3" fmla="*/ 261362 h 261362"/>
                  <a:gd name="connsiteX4" fmla="*/ 272871 w 1322656"/>
                  <a:gd name="connsiteY4" fmla="*/ 132588 h 261362"/>
                  <a:gd name="connsiteX5" fmla="*/ 272871 w 1322656"/>
                  <a:gd name="connsiteY5" fmla="*/ 261362 h 261362"/>
                  <a:gd name="connsiteX6" fmla="*/ 0 w 1322656"/>
                  <a:gd name="connsiteY6" fmla="*/ 261362 h 261362"/>
                  <a:gd name="connsiteX7" fmla="*/ 0 w 1322656"/>
                  <a:gd name="connsiteY7" fmla="*/ 0 h 261362"/>
                  <a:gd name="connsiteX0" fmla="*/ 0 w 1322656"/>
                  <a:gd name="connsiteY0" fmla="*/ 0 h 261362"/>
                  <a:gd name="connsiteX1" fmla="*/ 1322656 w 1322656"/>
                  <a:gd name="connsiteY1" fmla="*/ 0 h 261362"/>
                  <a:gd name="connsiteX2" fmla="*/ 1322656 w 1322656"/>
                  <a:gd name="connsiteY2" fmla="*/ 261362 h 261362"/>
                  <a:gd name="connsiteX3" fmla="*/ 409396 w 1322656"/>
                  <a:gd name="connsiteY3" fmla="*/ 261362 h 261362"/>
                  <a:gd name="connsiteX4" fmla="*/ 272871 w 1322656"/>
                  <a:gd name="connsiteY4" fmla="*/ 261362 h 261362"/>
                  <a:gd name="connsiteX5" fmla="*/ 0 w 1322656"/>
                  <a:gd name="connsiteY5" fmla="*/ 261362 h 261362"/>
                  <a:gd name="connsiteX6" fmla="*/ 0 w 1322656"/>
                  <a:gd name="connsiteY6" fmla="*/ 0 h 261362"/>
                  <a:gd name="connsiteX0" fmla="*/ 0 w 1322656"/>
                  <a:gd name="connsiteY0" fmla="*/ 0 h 261362"/>
                  <a:gd name="connsiteX1" fmla="*/ 1322656 w 1322656"/>
                  <a:gd name="connsiteY1" fmla="*/ 0 h 261362"/>
                  <a:gd name="connsiteX2" fmla="*/ 1322656 w 1322656"/>
                  <a:gd name="connsiteY2" fmla="*/ 261362 h 261362"/>
                  <a:gd name="connsiteX3" fmla="*/ 409396 w 1322656"/>
                  <a:gd name="connsiteY3" fmla="*/ 261362 h 261362"/>
                  <a:gd name="connsiteX4" fmla="*/ 0 w 1322656"/>
                  <a:gd name="connsiteY4" fmla="*/ 261362 h 261362"/>
                  <a:gd name="connsiteX5" fmla="*/ 0 w 1322656"/>
                  <a:gd name="connsiteY5" fmla="*/ 0 h 261362"/>
                  <a:gd name="connsiteX0" fmla="*/ 0 w 1322656"/>
                  <a:gd name="connsiteY0" fmla="*/ 0 h 261362"/>
                  <a:gd name="connsiteX1" fmla="*/ 1322656 w 1322656"/>
                  <a:gd name="connsiteY1" fmla="*/ 0 h 261362"/>
                  <a:gd name="connsiteX2" fmla="*/ 1322656 w 1322656"/>
                  <a:gd name="connsiteY2" fmla="*/ 261362 h 261362"/>
                  <a:gd name="connsiteX3" fmla="*/ 0 w 1322656"/>
                  <a:gd name="connsiteY3" fmla="*/ 261362 h 261362"/>
                  <a:gd name="connsiteX4" fmla="*/ 0 w 1322656"/>
                  <a:gd name="connsiteY4" fmla="*/ 0 h 261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2656" h="261362">
                    <a:moveTo>
                      <a:pt x="0" y="0"/>
                    </a:moveTo>
                    <a:lnTo>
                      <a:pt x="1322656" y="0"/>
                    </a:lnTo>
                    <a:lnTo>
                      <a:pt x="1322656" y="261362"/>
                    </a:lnTo>
                    <a:lnTo>
                      <a:pt x="0" y="261362"/>
                    </a:lnTo>
                    <a:lnTo>
                      <a:pt x="0" y="0"/>
                    </a:lnTo>
                    <a:close/>
                  </a:path>
                </a:pathLst>
              </a:custGeom>
              <a:solidFill>
                <a:srgbClr val="C490BF"/>
              </a:solidFill>
              <a:ln w="12700">
                <a:solidFill>
                  <a:schemeClr val="bg1"/>
                </a:solidFill>
              </a:ln>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293" name="フリーフォーム 353">
                <a:extLst>
                  <a:ext uri="{FF2B5EF4-FFF2-40B4-BE49-F238E27FC236}">
                    <a16:creationId xmlns:a16="http://schemas.microsoft.com/office/drawing/2014/main" id="{E2CE726E-B48B-497B-9C2A-469AE9C027C6}"/>
                  </a:ext>
                </a:extLst>
              </p:cNvPr>
              <p:cNvSpPr/>
              <p:nvPr/>
            </p:nvSpPr>
            <p:spPr>
              <a:xfrm>
                <a:off x="861833" y="2929471"/>
                <a:ext cx="2319517" cy="308691"/>
              </a:xfrm>
              <a:custGeom>
                <a:avLst/>
                <a:gdLst>
                  <a:gd name="connsiteX0" fmla="*/ 1269730 w 2319517"/>
                  <a:gd name="connsiteY0" fmla="*/ 0 h 308691"/>
                  <a:gd name="connsiteX1" fmla="*/ 1406255 w 2319517"/>
                  <a:gd name="connsiteY1" fmla="*/ 0 h 308691"/>
                  <a:gd name="connsiteX2" fmla="*/ 1406255 w 2319517"/>
                  <a:gd name="connsiteY2" fmla="*/ 127232 h 308691"/>
                  <a:gd name="connsiteX3" fmla="*/ 2319517 w 2319517"/>
                  <a:gd name="connsiteY3" fmla="*/ 127232 h 308691"/>
                  <a:gd name="connsiteX4" fmla="*/ 2319517 w 2319517"/>
                  <a:gd name="connsiteY4" fmla="*/ 304137 h 308691"/>
                  <a:gd name="connsiteX5" fmla="*/ 0 w 2319517"/>
                  <a:gd name="connsiteY5" fmla="*/ 308691 h 308691"/>
                  <a:gd name="connsiteX6" fmla="*/ 0 w 2319517"/>
                  <a:gd name="connsiteY6" fmla="*/ 127232 h 308691"/>
                  <a:gd name="connsiteX7" fmla="*/ 996160 w 2319517"/>
                  <a:gd name="connsiteY7" fmla="*/ 127232 h 308691"/>
                  <a:gd name="connsiteX8" fmla="*/ 996861 w 2319517"/>
                  <a:gd name="connsiteY8" fmla="*/ 127232 h 308691"/>
                  <a:gd name="connsiteX9" fmla="*/ 1269730 w 2319517"/>
                  <a:gd name="connsiteY9" fmla="*/ 127232 h 308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19517" h="308691">
                    <a:moveTo>
                      <a:pt x="1269730" y="0"/>
                    </a:moveTo>
                    <a:lnTo>
                      <a:pt x="1406255" y="0"/>
                    </a:lnTo>
                    <a:lnTo>
                      <a:pt x="1406255" y="127232"/>
                    </a:lnTo>
                    <a:lnTo>
                      <a:pt x="2319517" y="127232"/>
                    </a:lnTo>
                    <a:lnTo>
                      <a:pt x="2319517" y="304137"/>
                    </a:lnTo>
                    <a:lnTo>
                      <a:pt x="0" y="308691"/>
                    </a:lnTo>
                    <a:lnTo>
                      <a:pt x="0" y="127232"/>
                    </a:lnTo>
                    <a:lnTo>
                      <a:pt x="996160" y="127232"/>
                    </a:lnTo>
                    <a:lnTo>
                      <a:pt x="996861" y="127232"/>
                    </a:lnTo>
                    <a:lnTo>
                      <a:pt x="1269730" y="127232"/>
                    </a:lnTo>
                    <a:close/>
                  </a:path>
                </a:pathLst>
              </a:custGeom>
              <a:solidFill>
                <a:srgbClr val="AFC2DD"/>
              </a:solidFill>
              <a:ln w="12700">
                <a:solidFill>
                  <a:schemeClr val="bg1"/>
                </a:solidFill>
              </a:ln>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294" name="フリーフォーム 354">
                <a:extLst>
                  <a:ext uri="{FF2B5EF4-FFF2-40B4-BE49-F238E27FC236}">
                    <a16:creationId xmlns:a16="http://schemas.microsoft.com/office/drawing/2014/main" id="{208ADDA1-2007-4492-A48C-C1B97BD0378D}"/>
                  </a:ext>
                </a:extLst>
              </p:cNvPr>
              <p:cNvSpPr/>
              <p:nvPr/>
            </p:nvSpPr>
            <p:spPr>
              <a:xfrm>
                <a:off x="3341405" y="2706641"/>
                <a:ext cx="273386" cy="122400"/>
              </a:xfrm>
              <a:custGeom>
                <a:avLst/>
                <a:gdLst>
                  <a:gd name="connsiteX0" fmla="*/ 59512 w 273386"/>
                  <a:gd name="connsiteY0" fmla="*/ 0 h 122400"/>
                  <a:gd name="connsiteX1" fmla="*/ 61683 w 273386"/>
                  <a:gd name="connsiteY1" fmla="*/ 0 h 122400"/>
                  <a:gd name="connsiteX2" fmla="*/ 211415 w 273386"/>
                  <a:gd name="connsiteY2" fmla="*/ 0 h 122400"/>
                  <a:gd name="connsiteX3" fmla="*/ 211415 w 273386"/>
                  <a:gd name="connsiteY3" fmla="*/ 58 h 122400"/>
                  <a:gd name="connsiteX4" fmla="*/ 211703 w 273386"/>
                  <a:gd name="connsiteY4" fmla="*/ 0 h 122400"/>
                  <a:gd name="connsiteX5" fmla="*/ 273386 w 273386"/>
                  <a:gd name="connsiteY5" fmla="*/ 61200 h 122400"/>
                  <a:gd name="connsiteX6" fmla="*/ 211703 w 273386"/>
                  <a:gd name="connsiteY6" fmla="*/ 122400 h 122400"/>
                  <a:gd name="connsiteX7" fmla="*/ 211415 w 273386"/>
                  <a:gd name="connsiteY7" fmla="*/ 122342 h 122400"/>
                  <a:gd name="connsiteX8" fmla="*/ 211415 w 273386"/>
                  <a:gd name="connsiteY8" fmla="*/ 122400 h 122400"/>
                  <a:gd name="connsiteX9" fmla="*/ 61683 w 273386"/>
                  <a:gd name="connsiteY9" fmla="*/ 122400 h 122400"/>
                  <a:gd name="connsiteX10" fmla="*/ 59512 w 273386"/>
                  <a:gd name="connsiteY10" fmla="*/ 122400 h 122400"/>
                  <a:gd name="connsiteX11" fmla="*/ 59512 w 273386"/>
                  <a:gd name="connsiteY11" fmla="*/ 121965 h 122400"/>
                  <a:gd name="connsiteX12" fmla="*/ 37673 w 273386"/>
                  <a:gd name="connsiteY12" fmla="*/ 117591 h 122400"/>
                  <a:gd name="connsiteX13" fmla="*/ 0 w 273386"/>
                  <a:gd name="connsiteY13" fmla="*/ 61200 h 122400"/>
                  <a:gd name="connsiteX14" fmla="*/ 37673 w 273386"/>
                  <a:gd name="connsiteY14" fmla="*/ 4809 h 122400"/>
                  <a:gd name="connsiteX15" fmla="*/ 59512 w 273386"/>
                  <a:gd name="connsiteY15" fmla="*/ 435 h 12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3386" h="122400">
                    <a:moveTo>
                      <a:pt x="59512" y="0"/>
                    </a:moveTo>
                    <a:lnTo>
                      <a:pt x="61683" y="0"/>
                    </a:lnTo>
                    <a:lnTo>
                      <a:pt x="211415" y="0"/>
                    </a:lnTo>
                    <a:lnTo>
                      <a:pt x="211415" y="58"/>
                    </a:lnTo>
                    <a:lnTo>
                      <a:pt x="211703" y="0"/>
                    </a:lnTo>
                    <a:cubicBezTo>
                      <a:pt x="245770" y="0"/>
                      <a:pt x="273386" y="27400"/>
                      <a:pt x="273386" y="61200"/>
                    </a:cubicBezTo>
                    <a:cubicBezTo>
                      <a:pt x="273386" y="95000"/>
                      <a:pt x="245770" y="122400"/>
                      <a:pt x="211703" y="122400"/>
                    </a:cubicBezTo>
                    <a:lnTo>
                      <a:pt x="211415" y="122342"/>
                    </a:lnTo>
                    <a:lnTo>
                      <a:pt x="211415" y="122400"/>
                    </a:lnTo>
                    <a:lnTo>
                      <a:pt x="61683" y="122400"/>
                    </a:lnTo>
                    <a:lnTo>
                      <a:pt x="59512" y="122400"/>
                    </a:lnTo>
                    <a:lnTo>
                      <a:pt x="59512" y="121965"/>
                    </a:lnTo>
                    <a:lnTo>
                      <a:pt x="37673" y="117591"/>
                    </a:lnTo>
                    <a:cubicBezTo>
                      <a:pt x="15534" y="108300"/>
                      <a:pt x="0" y="86550"/>
                      <a:pt x="0" y="61200"/>
                    </a:cubicBezTo>
                    <a:cubicBezTo>
                      <a:pt x="0" y="35850"/>
                      <a:pt x="15534" y="14100"/>
                      <a:pt x="37673" y="4809"/>
                    </a:cubicBezTo>
                    <a:lnTo>
                      <a:pt x="59512" y="435"/>
                    </a:lnTo>
                    <a:close/>
                  </a:path>
                </a:pathLst>
              </a:custGeom>
              <a:noFill/>
              <a:ln w="9525">
                <a:solidFill>
                  <a:srgbClr val="BDBDBD"/>
                </a:solidFill>
              </a:ln>
              <a:sp3d/>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kumimoji="1" lang="ja-JP" altLang="en-US" dirty="0">
                  <a:solidFill>
                    <a:schemeClr val="tx1"/>
                  </a:solidFill>
                </a:endParaRPr>
              </a:p>
            </p:txBody>
          </p:sp>
          <p:sp>
            <p:nvSpPr>
              <p:cNvPr id="295" name="テキスト ボックス 294">
                <a:extLst>
                  <a:ext uri="{FF2B5EF4-FFF2-40B4-BE49-F238E27FC236}">
                    <a16:creationId xmlns:a16="http://schemas.microsoft.com/office/drawing/2014/main" id="{10C6367F-ABA3-48A8-B3CD-A5BC0CF6453C}"/>
                  </a:ext>
                </a:extLst>
              </p:cNvPr>
              <p:cNvSpPr txBox="1"/>
              <p:nvPr/>
            </p:nvSpPr>
            <p:spPr>
              <a:xfrm>
                <a:off x="3413978" y="2729369"/>
                <a:ext cx="128240" cy="76944"/>
              </a:xfrm>
              <a:prstGeom prst="rect">
                <a:avLst/>
              </a:prstGeom>
              <a:noFill/>
              <a:sp3d/>
            </p:spPr>
            <p:txBody>
              <a:bodyPr wrap="none" lIns="0" tIns="0" rIns="0" bIns="0" rtlCol="0">
                <a:spAutoFit/>
              </a:bodyPr>
              <a:lstStyle/>
              <a:p>
                <a:r>
                  <a:rPr kumimoji="1" lang="ja-JP" altLang="en-US" sz="500" dirty="0">
                    <a:solidFill>
                      <a:srgbClr val="404040"/>
                    </a:solidFill>
                  </a:rPr>
                  <a:t>内房</a:t>
                </a:r>
                <a:endParaRPr kumimoji="1" lang="en-US" altLang="ja-JP" sz="500" dirty="0">
                  <a:solidFill>
                    <a:srgbClr val="404040"/>
                  </a:solidFill>
                </a:endParaRPr>
              </a:p>
            </p:txBody>
          </p:sp>
          <p:sp>
            <p:nvSpPr>
              <p:cNvPr id="296" name="フリーフォーム 356">
                <a:extLst>
                  <a:ext uri="{FF2B5EF4-FFF2-40B4-BE49-F238E27FC236}">
                    <a16:creationId xmlns:a16="http://schemas.microsoft.com/office/drawing/2014/main" id="{57855C09-E039-4C8C-B76F-3999FC756210}"/>
                  </a:ext>
                </a:extLst>
              </p:cNvPr>
              <p:cNvSpPr/>
              <p:nvPr/>
            </p:nvSpPr>
            <p:spPr>
              <a:xfrm>
                <a:off x="3199241" y="1299936"/>
                <a:ext cx="273386" cy="122400"/>
              </a:xfrm>
              <a:custGeom>
                <a:avLst/>
                <a:gdLst>
                  <a:gd name="connsiteX0" fmla="*/ 59512 w 273386"/>
                  <a:gd name="connsiteY0" fmla="*/ 0 h 122400"/>
                  <a:gd name="connsiteX1" fmla="*/ 61683 w 273386"/>
                  <a:gd name="connsiteY1" fmla="*/ 0 h 122400"/>
                  <a:gd name="connsiteX2" fmla="*/ 211415 w 273386"/>
                  <a:gd name="connsiteY2" fmla="*/ 0 h 122400"/>
                  <a:gd name="connsiteX3" fmla="*/ 211415 w 273386"/>
                  <a:gd name="connsiteY3" fmla="*/ 58 h 122400"/>
                  <a:gd name="connsiteX4" fmla="*/ 211703 w 273386"/>
                  <a:gd name="connsiteY4" fmla="*/ 0 h 122400"/>
                  <a:gd name="connsiteX5" fmla="*/ 273386 w 273386"/>
                  <a:gd name="connsiteY5" fmla="*/ 61200 h 122400"/>
                  <a:gd name="connsiteX6" fmla="*/ 211703 w 273386"/>
                  <a:gd name="connsiteY6" fmla="*/ 122400 h 122400"/>
                  <a:gd name="connsiteX7" fmla="*/ 211415 w 273386"/>
                  <a:gd name="connsiteY7" fmla="*/ 122342 h 122400"/>
                  <a:gd name="connsiteX8" fmla="*/ 211415 w 273386"/>
                  <a:gd name="connsiteY8" fmla="*/ 122400 h 122400"/>
                  <a:gd name="connsiteX9" fmla="*/ 61683 w 273386"/>
                  <a:gd name="connsiteY9" fmla="*/ 122400 h 122400"/>
                  <a:gd name="connsiteX10" fmla="*/ 59512 w 273386"/>
                  <a:gd name="connsiteY10" fmla="*/ 122400 h 122400"/>
                  <a:gd name="connsiteX11" fmla="*/ 59512 w 273386"/>
                  <a:gd name="connsiteY11" fmla="*/ 121965 h 122400"/>
                  <a:gd name="connsiteX12" fmla="*/ 37673 w 273386"/>
                  <a:gd name="connsiteY12" fmla="*/ 117591 h 122400"/>
                  <a:gd name="connsiteX13" fmla="*/ 0 w 273386"/>
                  <a:gd name="connsiteY13" fmla="*/ 61200 h 122400"/>
                  <a:gd name="connsiteX14" fmla="*/ 37673 w 273386"/>
                  <a:gd name="connsiteY14" fmla="*/ 4809 h 122400"/>
                  <a:gd name="connsiteX15" fmla="*/ 59512 w 273386"/>
                  <a:gd name="connsiteY15" fmla="*/ 435 h 12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3386" h="122400">
                    <a:moveTo>
                      <a:pt x="59512" y="0"/>
                    </a:moveTo>
                    <a:lnTo>
                      <a:pt x="61683" y="0"/>
                    </a:lnTo>
                    <a:lnTo>
                      <a:pt x="211415" y="0"/>
                    </a:lnTo>
                    <a:lnTo>
                      <a:pt x="211415" y="58"/>
                    </a:lnTo>
                    <a:lnTo>
                      <a:pt x="211703" y="0"/>
                    </a:lnTo>
                    <a:cubicBezTo>
                      <a:pt x="245770" y="0"/>
                      <a:pt x="273386" y="27400"/>
                      <a:pt x="273386" y="61200"/>
                    </a:cubicBezTo>
                    <a:cubicBezTo>
                      <a:pt x="273386" y="95000"/>
                      <a:pt x="245770" y="122400"/>
                      <a:pt x="211703" y="122400"/>
                    </a:cubicBezTo>
                    <a:lnTo>
                      <a:pt x="211415" y="122342"/>
                    </a:lnTo>
                    <a:lnTo>
                      <a:pt x="211415" y="122400"/>
                    </a:lnTo>
                    <a:lnTo>
                      <a:pt x="61683" y="122400"/>
                    </a:lnTo>
                    <a:lnTo>
                      <a:pt x="59512" y="122400"/>
                    </a:lnTo>
                    <a:lnTo>
                      <a:pt x="59512" y="121965"/>
                    </a:lnTo>
                    <a:lnTo>
                      <a:pt x="37673" y="117591"/>
                    </a:lnTo>
                    <a:cubicBezTo>
                      <a:pt x="15534" y="108300"/>
                      <a:pt x="0" y="86550"/>
                      <a:pt x="0" y="61200"/>
                    </a:cubicBezTo>
                    <a:cubicBezTo>
                      <a:pt x="0" y="35850"/>
                      <a:pt x="15534" y="14100"/>
                      <a:pt x="37673" y="4809"/>
                    </a:cubicBezTo>
                    <a:lnTo>
                      <a:pt x="59512" y="435"/>
                    </a:lnTo>
                    <a:close/>
                  </a:path>
                </a:pathLst>
              </a:custGeom>
              <a:noFill/>
              <a:ln w="9525">
                <a:solidFill>
                  <a:srgbClr val="BDBDBD"/>
                </a:solidFill>
              </a:ln>
              <a:sp3d/>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kumimoji="1" lang="ja-JP" altLang="en-US" dirty="0">
                  <a:solidFill>
                    <a:schemeClr val="tx1"/>
                  </a:solidFill>
                </a:endParaRPr>
              </a:p>
            </p:txBody>
          </p:sp>
          <p:sp>
            <p:nvSpPr>
              <p:cNvPr id="297" name="テキスト ボックス 296">
                <a:extLst>
                  <a:ext uri="{FF2B5EF4-FFF2-40B4-BE49-F238E27FC236}">
                    <a16:creationId xmlns:a16="http://schemas.microsoft.com/office/drawing/2014/main" id="{4A656085-2EC7-402C-8D48-02F01686B401}"/>
                  </a:ext>
                </a:extLst>
              </p:cNvPr>
              <p:cNvSpPr txBox="1"/>
              <p:nvPr/>
            </p:nvSpPr>
            <p:spPr>
              <a:xfrm>
                <a:off x="3271814" y="1322664"/>
                <a:ext cx="128240" cy="76944"/>
              </a:xfrm>
              <a:prstGeom prst="rect">
                <a:avLst/>
              </a:prstGeom>
              <a:noFill/>
              <a:sp3d/>
            </p:spPr>
            <p:txBody>
              <a:bodyPr wrap="none" lIns="0" tIns="0" rIns="0" bIns="0" rtlCol="0">
                <a:spAutoFit/>
              </a:bodyPr>
              <a:lstStyle/>
              <a:p>
                <a:r>
                  <a:rPr kumimoji="1" lang="ja-JP" altLang="en-US" sz="500" dirty="0">
                    <a:solidFill>
                      <a:srgbClr val="404040"/>
                    </a:solidFill>
                  </a:rPr>
                  <a:t>外房</a:t>
                </a:r>
                <a:endParaRPr kumimoji="1" lang="en-US" altLang="ja-JP" sz="500" dirty="0">
                  <a:solidFill>
                    <a:srgbClr val="404040"/>
                  </a:solidFill>
                </a:endParaRPr>
              </a:p>
            </p:txBody>
          </p:sp>
          <p:sp>
            <p:nvSpPr>
              <p:cNvPr id="298" name="フリーフォーム 358">
                <a:extLst>
                  <a:ext uri="{FF2B5EF4-FFF2-40B4-BE49-F238E27FC236}">
                    <a16:creationId xmlns:a16="http://schemas.microsoft.com/office/drawing/2014/main" id="{19D2550C-7630-4D9C-8F1D-F50E5D34D99B}"/>
                  </a:ext>
                </a:extLst>
              </p:cNvPr>
              <p:cNvSpPr/>
              <p:nvPr/>
            </p:nvSpPr>
            <p:spPr>
              <a:xfrm>
                <a:off x="2437399" y="1299936"/>
                <a:ext cx="273386" cy="122400"/>
              </a:xfrm>
              <a:custGeom>
                <a:avLst/>
                <a:gdLst>
                  <a:gd name="connsiteX0" fmla="*/ 59512 w 273386"/>
                  <a:gd name="connsiteY0" fmla="*/ 0 h 122400"/>
                  <a:gd name="connsiteX1" fmla="*/ 61683 w 273386"/>
                  <a:gd name="connsiteY1" fmla="*/ 0 h 122400"/>
                  <a:gd name="connsiteX2" fmla="*/ 211415 w 273386"/>
                  <a:gd name="connsiteY2" fmla="*/ 0 h 122400"/>
                  <a:gd name="connsiteX3" fmla="*/ 211415 w 273386"/>
                  <a:gd name="connsiteY3" fmla="*/ 58 h 122400"/>
                  <a:gd name="connsiteX4" fmla="*/ 211703 w 273386"/>
                  <a:gd name="connsiteY4" fmla="*/ 0 h 122400"/>
                  <a:gd name="connsiteX5" fmla="*/ 273386 w 273386"/>
                  <a:gd name="connsiteY5" fmla="*/ 61200 h 122400"/>
                  <a:gd name="connsiteX6" fmla="*/ 211703 w 273386"/>
                  <a:gd name="connsiteY6" fmla="*/ 122400 h 122400"/>
                  <a:gd name="connsiteX7" fmla="*/ 211415 w 273386"/>
                  <a:gd name="connsiteY7" fmla="*/ 122342 h 122400"/>
                  <a:gd name="connsiteX8" fmla="*/ 211415 w 273386"/>
                  <a:gd name="connsiteY8" fmla="*/ 122400 h 122400"/>
                  <a:gd name="connsiteX9" fmla="*/ 61683 w 273386"/>
                  <a:gd name="connsiteY9" fmla="*/ 122400 h 122400"/>
                  <a:gd name="connsiteX10" fmla="*/ 59512 w 273386"/>
                  <a:gd name="connsiteY10" fmla="*/ 122400 h 122400"/>
                  <a:gd name="connsiteX11" fmla="*/ 59512 w 273386"/>
                  <a:gd name="connsiteY11" fmla="*/ 121965 h 122400"/>
                  <a:gd name="connsiteX12" fmla="*/ 37673 w 273386"/>
                  <a:gd name="connsiteY12" fmla="*/ 117591 h 122400"/>
                  <a:gd name="connsiteX13" fmla="*/ 0 w 273386"/>
                  <a:gd name="connsiteY13" fmla="*/ 61200 h 122400"/>
                  <a:gd name="connsiteX14" fmla="*/ 37673 w 273386"/>
                  <a:gd name="connsiteY14" fmla="*/ 4809 h 122400"/>
                  <a:gd name="connsiteX15" fmla="*/ 59512 w 273386"/>
                  <a:gd name="connsiteY15" fmla="*/ 435 h 12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3386" h="122400">
                    <a:moveTo>
                      <a:pt x="59512" y="0"/>
                    </a:moveTo>
                    <a:lnTo>
                      <a:pt x="61683" y="0"/>
                    </a:lnTo>
                    <a:lnTo>
                      <a:pt x="211415" y="0"/>
                    </a:lnTo>
                    <a:lnTo>
                      <a:pt x="211415" y="58"/>
                    </a:lnTo>
                    <a:lnTo>
                      <a:pt x="211703" y="0"/>
                    </a:lnTo>
                    <a:cubicBezTo>
                      <a:pt x="245770" y="0"/>
                      <a:pt x="273386" y="27400"/>
                      <a:pt x="273386" y="61200"/>
                    </a:cubicBezTo>
                    <a:cubicBezTo>
                      <a:pt x="273386" y="95000"/>
                      <a:pt x="245770" y="122400"/>
                      <a:pt x="211703" y="122400"/>
                    </a:cubicBezTo>
                    <a:lnTo>
                      <a:pt x="211415" y="122342"/>
                    </a:lnTo>
                    <a:lnTo>
                      <a:pt x="211415" y="122400"/>
                    </a:lnTo>
                    <a:lnTo>
                      <a:pt x="61683" y="122400"/>
                    </a:lnTo>
                    <a:lnTo>
                      <a:pt x="59512" y="122400"/>
                    </a:lnTo>
                    <a:lnTo>
                      <a:pt x="59512" y="121965"/>
                    </a:lnTo>
                    <a:lnTo>
                      <a:pt x="37673" y="117591"/>
                    </a:lnTo>
                    <a:cubicBezTo>
                      <a:pt x="15534" y="108300"/>
                      <a:pt x="0" y="86550"/>
                      <a:pt x="0" y="61200"/>
                    </a:cubicBezTo>
                    <a:cubicBezTo>
                      <a:pt x="0" y="35850"/>
                      <a:pt x="15534" y="14100"/>
                      <a:pt x="37673" y="4809"/>
                    </a:cubicBezTo>
                    <a:lnTo>
                      <a:pt x="59512" y="435"/>
                    </a:lnTo>
                    <a:close/>
                  </a:path>
                </a:pathLst>
              </a:custGeom>
              <a:noFill/>
              <a:ln w="9525">
                <a:solidFill>
                  <a:srgbClr val="BDBDBD"/>
                </a:solidFill>
              </a:ln>
              <a:sp3d/>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kumimoji="1" lang="ja-JP" altLang="en-US" dirty="0">
                  <a:solidFill>
                    <a:schemeClr val="tx1"/>
                  </a:solidFill>
                </a:endParaRPr>
              </a:p>
            </p:txBody>
          </p:sp>
          <p:sp>
            <p:nvSpPr>
              <p:cNvPr id="299" name="テキスト ボックス 298">
                <a:extLst>
                  <a:ext uri="{FF2B5EF4-FFF2-40B4-BE49-F238E27FC236}">
                    <a16:creationId xmlns:a16="http://schemas.microsoft.com/office/drawing/2014/main" id="{585DBAFD-1819-4D72-9318-09C43C941EEE}"/>
                  </a:ext>
                </a:extLst>
              </p:cNvPr>
              <p:cNvSpPr txBox="1"/>
              <p:nvPr/>
            </p:nvSpPr>
            <p:spPr>
              <a:xfrm>
                <a:off x="2516322" y="1322664"/>
                <a:ext cx="128240" cy="76944"/>
              </a:xfrm>
              <a:prstGeom prst="rect">
                <a:avLst/>
              </a:prstGeom>
              <a:noFill/>
              <a:sp3d/>
            </p:spPr>
            <p:txBody>
              <a:bodyPr wrap="none" lIns="0" tIns="0" rIns="0" bIns="0" rtlCol="0">
                <a:spAutoFit/>
              </a:bodyPr>
              <a:lstStyle/>
              <a:p>
                <a:r>
                  <a:rPr kumimoji="1" lang="ja-JP" altLang="en-US" sz="500" dirty="0">
                    <a:solidFill>
                      <a:srgbClr val="404040"/>
                    </a:solidFill>
                  </a:rPr>
                  <a:t>東金</a:t>
                </a:r>
                <a:endParaRPr kumimoji="1" lang="en-US" altLang="ja-JP" sz="500" dirty="0">
                  <a:solidFill>
                    <a:srgbClr val="404040"/>
                  </a:solidFill>
                </a:endParaRPr>
              </a:p>
            </p:txBody>
          </p:sp>
          <p:sp>
            <p:nvSpPr>
              <p:cNvPr id="300" name="フリーフォーム 360">
                <a:extLst>
                  <a:ext uri="{FF2B5EF4-FFF2-40B4-BE49-F238E27FC236}">
                    <a16:creationId xmlns:a16="http://schemas.microsoft.com/office/drawing/2014/main" id="{649564B2-07A7-448F-AED9-A12573BAF573}"/>
                  </a:ext>
                </a:extLst>
              </p:cNvPr>
              <p:cNvSpPr/>
              <p:nvPr/>
            </p:nvSpPr>
            <p:spPr>
              <a:xfrm>
                <a:off x="1403457" y="1292792"/>
                <a:ext cx="273386" cy="122400"/>
              </a:xfrm>
              <a:custGeom>
                <a:avLst/>
                <a:gdLst>
                  <a:gd name="connsiteX0" fmla="*/ 59512 w 273386"/>
                  <a:gd name="connsiteY0" fmla="*/ 0 h 122400"/>
                  <a:gd name="connsiteX1" fmla="*/ 61683 w 273386"/>
                  <a:gd name="connsiteY1" fmla="*/ 0 h 122400"/>
                  <a:gd name="connsiteX2" fmla="*/ 211415 w 273386"/>
                  <a:gd name="connsiteY2" fmla="*/ 0 h 122400"/>
                  <a:gd name="connsiteX3" fmla="*/ 211415 w 273386"/>
                  <a:gd name="connsiteY3" fmla="*/ 58 h 122400"/>
                  <a:gd name="connsiteX4" fmla="*/ 211703 w 273386"/>
                  <a:gd name="connsiteY4" fmla="*/ 0 h 122400"/>
                  <a:gd name="connsiteX5" fmla="*/ 273386 w 273386"/>
                  <a:gd name="connsiteY5" fmla="*/ 61200 h 122400"/>
                  <a:gd name="connsiteX6" fmla="*/ 211703 w 273386"/>
                  <a:gd name="connsiteY6" fmla="*/ 122400 h 122400"/>
                  <a:gd name="connsiteX7" fmla="*/ 211415 w 273386"/>
                  <a:gd name="connsiteY7" fmla="*/ 122342 h 122400"/>
                  <a:gd name="connsiteX8" fmla="*/ 211415 w 273386"/>
                  <a:gd name="connsiteY8" fmla="*/ 122400 h 122400"/>
                  <a:gd name="connsiteX9" fmla="*/ 61683 w 273386"/>
                  <a:gd name="connsiteY9" fmla="*/ 122400 h 122400"/>
                  <a:gd name="connsiteX10" fmla="*/ 59512 w 273386"/>
                  <a:gd name="connsiteY10" fmla="*/ 122400 h 122400"/>
                  <a:gd name="connsiteX11" fmla="*/ 59512 w 273386"/>
                  <a:gd name="connsiteY11" fmla="*/ 121965 h 122400"/>
                  <a:gd name="connsiteX12" fmla="*/ 37673 w 273386"/>
                  <a:gd name="connsiteY12" fmla="*/ 117591 h 122400"/>
                  <a:gd name="connsiteX13" fmla="*/ 0 w 273386"/>
                  <a:gd name="connsiteY13" fmla="*/ 61200 h 122400"/>
                  <a:gd name="connsiteX14" fmla="*/ 37673 w 273386"/>
                  <a:gd name="connsiteY14" fmla="*/ 4809 h 122400"/>
                  <a:gd name="connsiteX15" fmla="*/ 59512 w 273386"/>
                  <a:gd name="connsiteY15" fmla="*/ 435 h 12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3386" h="122400">
                    <a:moveTo>
                      <a:pt x="59512" y="0"/>
                    </a:moveTo>
                    <a:lnTo>
                      <a:pt x="61683" y="0"/>
                    </a:lnTo>
                    <a:lnTo>
                      <a:pt x="211415" y="0"/>
                    </a:lnTo>
                    <a:lnTo>
                      <a:pt x="211415" y="58"/>
                    </a:lnTo>
                    <a:lnTo>
                      <a:pt x="211703" y="0"/>
                    </a:lnTo>
                    <a:cubicBezTo>
                      <a:pt x="245770" y="0"/>
                      <a:pt x="273386" y="27400"/>
                      <a:pt x="273386" y="61200"/>
                    </a:cubicBezTo>
                    <a:cubicBezTo>
                      <a:pt x="273386" y="95000"/>
                      <a:pt x="245770" y="122400"/>
                      <a:pt x="211703" y="122400"/>
                    </a:cubicBezTo>
                    <a:lnTo>
                      <a:pt x="211415" y="122342"/>
                    </a:lnTo>
                    <a:lnTo>
                      <a:pt x="211415" y="122400"/>
                    </a:lnTo>
                    <a:lnTo>
                      <a:pt x="61683" y="122400"/>
                    </a:lnTo>
                    <a:lnTo>
                      <a:pt x="59512" y="122400"/>
                    </a:lnTo>
                    <a:lnTo>
                      <a:pt x="59512" y="121965"/>
                    </a:lnTo>
                    <a:lnTo>
                      <a:pt x="37673" y="117591"/>
                    </a:lnTo>
                    <a:cubicBezTo>
                      <a:pt x="15534" y="108300"/>
                      <a:pt x="0" y="86550"/>
                      <a:pt x="0" y="61200"/>
                    </a:cubicBezTo>
                    <a:cubicBezTo>
                      <a:pt x="0" y="35850"/>
                      <a:pt x="15534" y="14100"/>
                      <a:pt x="37673" y="4809"/>
                    </a:cubicBezTo>
                    <a:lnTo>
                      <a:pt x="59512" y="435"/>
                    </a:lnTo>
                    <a:close/>
                  </a:path>
                </a:pathLst>
              </a:custGeom>
              <a:noFill/>
              <a:ln w="9525">
                <a:solidFill>
                  <a:srgbClr val="BDBDBD"/>
                </a:solidFill>
              </a:ln>
              <a:sp3d/>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kumimoji="1" lang="ja-JP" altLang="en-US" dirty="0">
                  <a:solidFill>
                    <a:schemeClr val="tx1"/>
                  </a:solidFill>
                </a:endParaRPr>
              </a:p>
            </p:txBody>
          </p:sp>
          <p:sp>
            <p:nvSpPr>
              <p:cNvPr id="301" name="テキスト ボックス 300">
                <a:extLst>
                  <a:ext uri="{FF2B5EF4-FFF2-40B4-BE49-F238E27FC236}">
                    <a16:creationId xmlns:a16="http://schemas.microsoft.com/office/drawing/2014/main" id="{9528ED8F-4A60-4D59-A4D6-5CA9EACF450B}"/>
                  </a:ext>
                </a:extLst>
              </p:cNvPr>
              <p:cNvSpPr txBox="1"/>
              <p:nvPr/>
            </p:nvSpPr>
            <p:spPr>
              <a:xfrm>
                <a:off x="1476030" y="1315520"/>
                <a:ext cx="128240" cy="76944"/>
              </a:xfrm>
              <a:prstGeom prst="rect">
                <a:avLst/>
              </a:prstGeom>
              <a:noFill/>
              <a:sp3d/>
            </p:spPr>
            <p:txBody>
              <a:bodyPr wrap="none" lIns="0" tIns="0" rIns="0" bIns="0" rtlCol="0">
                <a:spAutoFit/>
              </a:bodyPr>
              <a:lstStyle/>
              <a:p>
                <a:r>
                  <a:rPr kumimoji="1" lang="ja-JP" altLang="en-US" sz="500" dirty="0">
                    <a:solidFill>
                      <a:srgbClr val="404040"/>
                    </a:solidFill>
                  </a:rPr>
                  <a:t>成田</a:t>
                </a:r>
                <a:endParaRPr kumimoji="1" lang="en-US" altLang="ja-JP" sz="500" dirty="0">
                  <a:solidFill>
                    <a:srgbClr val="404040"/>
                  </a:solidFill>
                </a:endParaRPr>
              </a:p>
            </p:txBody>
          </p:sp>
          <p:sp>
            <p:nvSpPr>
              <p:cNvPr id="302" name="フリーフォーム 362">
                <a:extLst>
                  <a:ext uri="{FF2B5EF4-FFF2-40B4-BE49-F238E27FC236}">
                    <a16:creationId xmlns:a16="http://schemas.microsoft.com/office/drawing/2014/main" id="{92A3D7C4-49D2-481F-A16B-3F3E4A5F9F5C}"/>
                  </a:ext>
                </a:extLst>
              </p:cNvPr>
              <p:cNvSpPr/>
              <p:nvPr/>
            </p:nvSpPr>
            <p:spPr>
              <a:xfrm>
                <a:off x="523617" y="1294836"/>
                <a:ext cx="273386" cy="122400"/>
              </a:xfrm>
              <a:custGeom>
                <a:avLst/>
                <a:gdLst>
                  <a:gd name="connsiteX0" fmla="*/ 59512 w 273386"/>
                  <a:gd name="connsiteY0" fmla="*/ 0 h 122400"/>
                  <a:gd name="connsiteX1" fmla="*/ 61683 w 273386"/>
                  <a:gd name="connsiteY1" fmla="*/ 0 h 122400"/>
                  <a:gd name="connsiteX2" fmla="*/ 211415 w 273386"/>
                  <a:gd name="connsiteY2" fmla="*/ 0 h 122400"/>
                  <a:gd name="connsiteX3" fmla="*/ 211415 w 273386"/>
                  <a:gd name="connsiteY3" fmla="*/ 58 h 122400"/>
                  <a:gd name="connsiteX4" fmla="*/ 211703 w 273386"/>
                  <a:gd name="connsiteY4" fmla="*/ 0 h 122400"/>
                  <a:gd name="connsiteX5" fmla="*/ 273386 w 273386"/>
                  <a:gd name="connsiteY5" fmla="*/ 61200 h 122400"/>
                  <a:gd name="connsiteX6" fmla="*/ 211703 w 273386"/>
                  <a:gd name="connsiteY6" fmla="*/ 122400 h 122400"/>
                  <a:gd name="connsiteX7" fmla="*/ 211415 w 273386"/>
                  <a:gd name="connsiteY7" fmla="*/ 122342 h 122400"/>
                  <a:gd name="connsiteX8" fmla="*/ 211415 w 273386"/>
                  <a:gd name="connsiteY8" fmla="*/ 122400 h 122400"/>
                  <a:gd name="connsiteX9" fmla="*/ 61683 w 273386"/>
                  <a:gd name="connsiteY9" fmla="*/ 122400 h 122400"/>
                  <a:gd name="connsiteX10" fmla="*/ 59512 w 273386"/>
                  <a:gd name="connsiteY10" fmla="*/ 122400 h 122400"/>
                  <a:gd name="connsiteX11" fmla="*/ 59512 w 273386"/>
                  <a:gd name="connsiteY11" fmla="*/ 121965 h 122400"/>
                  <a:gd name="connsiteX12" fmla="*/ 37673 w 273386"/>
                  <a:gd name="connsiteY12" fmla="*/ 117591 h 122400"/>
                  <a:gd name="connsiteX13" fmla="*/ 0 w 273386"/>
                  <a:gd name="connsiteY13" fmla="*/ 61200 h 122400"/>
                  <a:gd name="connsiteX14" fmla="*/ 37673 w 273386"/>
                  <a:gd name="connsiteY14" fmla="*/ 4809 h 122400"/>
                  <a:gd name="connsiteX15" fmla="*/ 59512 w 273386"/>
                  <a:gd name="connsiteY15" fmla="*/ 435 h 12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3386" h="122400">
                    <a:moveTo>
                      <a:pt x="59512" y="0"/>
                    </a:moveTo>
                    <a:lnTo>
                      <a:pt x="61683" y="0"/>
                    </a:lnTo>
                    <a:lnTo>
                      <a:pt x="211415" y="0"/>
                    </a:lnTo>
                    <a:lnTo>
                      <a:pt x="211415" y="58"/>
                    </a:lnTo>
                    <a:lnTo>
                      <a:pt x="211703" y="0"/>
                    </a:lnTo>
                    <a:cubicBezTo>
                      <a:pt x="245770" y="0"/>
                      <a:pt x="273386" y="27400"/>
                      <a:pt x="273386" y="61200"/>
                    </a:cubicBezTo>
                    <a:cubicBezTo>
                      <a:pt x="273386" y="95000"/>
                      <a:pt x="245770" y="122400"/>
                      <a:pt x="211703" y="122400"/>
                    </a:cubicBezTo>
                    <a:lnTo>
                      <a:pt x="211415" y="122342"/>
                    </a:lnTo>
                    <a:lnTo>
                      <a:pt x="211415" y="122400"/>
                    </a:lnTo>
                    <a:lnTo>
                      <a:pt x="61683" y="122400"/>
                    </a:lnTo>
                    <a:lnTo>
                      <a:pt x="59512" y="122400"/>
                    </a:lnTo>
                    <a:lnTo>
                      <a:pt x="59512" y="121965"/>
                    </a:lnTo>
                    <a:lnTo>
                      <a:pt x="37673" y="117591"/>
                    </a:lnTo>
                    <a:cubicBezTo>
                      <a:pt x="15534" y="108300"/>
                      <a:pt x="0" y="86550"/>
                      <a:pt x="0" y="61200"/>
                    </a:cubicBezTo>
                    <a:cubicBezTo>
                      <a:pt x="0" y="35850"/>
                      <a:pt x="15534" y="14100"/>
                      <a:pt x="37673" y="4809"/>
                    </a:cubicBezTo>
                    <a:lnTo>
                      <a:pt x="59512" y="435"/>
                    </a:lnTo>
                    <a:close/>
                  </a:path>
                </a:pathLst>
              </a:custGeom>
              <a:noFill/>
              <a:ln w="9525">
                <a:solidFill>
                  <a:srgbClr val="BDBDBD"/>
                </a:solidFill>
              </a:ln>
              <a:sp3d/>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kumimoji="1" lang="ja-JP" altLang="en-US" dirty="0">
                  <a:solidFill>
                    <a:schemeClr val="tx1"/>
                  </a:solidFill>
                </a:endParaRPr>
              </a:p>
            </p:txBody>
          </p:sp>
          <p:sp>
            <p:nvSpPr>
              <p:cNvPr id="303" name="テキスト ボックス 302">
                <a:extLst>
                  <a:ext uri="{FF2B5EF4-FFF2-40B4-BE49-F238E27FC236}">
                    <a16:creationId xmlns:a16="http://schemas.microsoft.com/office/drawing/2014/main" id="{1EEDEA78-BFA7-40C8-A402-25D0A8F4A190}"/>
                  </a:ext>
                </a:extLst>
              </p:cNvPr>
              <p:cNvSpPr txBox="1"/>
              <p:nvPr/>
            </p:nvSpPr>
            <p:spPr>
              <a:xfrm>
                <a:off x="596190" y="1317564"/>
                <a:ext cx="128240" cy="76944"/>
              </a:xfrm>
              <a:prstGeom prst="rect">
                <a:avLst/>
              </a:prstGeom>
              <a:noFill/>
              <a:sp3d/>
            </p:spPr>
            <p:txBody>
              <a:bodyPr wrap="none" lIns="0" tIns="0" rIns="0" bIns="0" rtlCol="0">
                <a:spAutoFit/>
              </a:bodyPr>
              <a:lstStyle/>
              <a:p>
                <a:r>
                  <a:rPr kumimoji="1" lang="ja-JP" altLang="en-US" sz="500" dirty="0">
                    <a:solidFill>
                      <a:srgbClr val="404040"/>
                    </a:solidFill>
                  </a:rPr>
                  <a:t>東葛</a:t>
                </a:r>
              </a:p>
            </p:txBody>
          </p:sp>
          <p:sp>
            <p:nvSpPr>
              <p:cNvPr id="304" name="フリーフォーム 364">
                <a:extLst>
                  <a:ext uri="{FF2B5EF4-FFF2-40B4-BE49-F238E27FC236}">
                    <a16:creationId xmlns:a16="http://schemas.microsoft.com/office/drawing/2014/main" id="{5F7989EB-14B5-4945-8AB0-4731F73A0C6F}"/>
                  </a:ext>
                </a:extLst>
              </p:cNvPr>
              <p:cNvSpPr/>
              <p:nvPr/>
            </p:nvSpPr>
            <p:spPr>
              <a:xfrm>
                <a:off x="436476" y="2709117"/>
                <a:ext cx="273386" cy="122400"/>
              </a:xfrm>
              <a:custGeom>
                <a:avLst/>
                <a:gdLst>
                  <a:gd name="connsiteX0" fmla="*/ 59512 w 273386"/>
                  <a:gd name="connsiteY0" fmla="*/ 0 h 122400"/>
                  <a:gd name="connsiteX1" fmla="*/ 61683 w 273386"/>
                  <a:gd name="connsiteY1" fmla="*/ 0 h 122400"/>
                  <a:gd name="connsiteX2" fmla="*/ 211415 w 273386"/>
                  <a:gd name="connsiteY2" fmla="*/ 0 h 122400"/>
                  <a:gd name="connsiteX3" fmla="*/ 211415 w 273386"/>
                  <a:gd name="connsiteY3" fmla="*/ 58 h 122400"/>
                  <a:gd name="connsiteX4" fmla="*/ 211703 w 273386"/>
                  <a:gd name="connsiteY4" fmla="*/ 0 h 122400"/>
                  <a:gd name="connsiteX5" fmla="*/ 273386 w 273386"/>
                  <a:gd name="connsiteY5" fmla="*/ 61200 h 122400"/>
                  <a:gd name="connsiteX6" fmla="*/ 211703 w 273386"/>
                  <a:gd name="connsiteY6" fmla="*/ 122400 h 122400"/>
                  <a:gd name="connsiteX7" fmla="*/ 211415 w 273386"/>
                  <a:gd name="connsiteY7" fmla="*/ 122342 h 122400"/>
                  <a:gd name="connsiteX8" fmla="*/ 211415 w 273386"/>
                  <a:gd name="connsiteY8" fmla="*/ 122400 h 122400"/>
                  <a:gd name="connsiteX9" fmla="*/ 61683 w 273386"/>
                  <a:gd name="connsiteY9" fmla="*/ 122400 h 122400"/>
                  <a:gd name="connsiteX10" fmla="*/ 59512 w 273386"/>
                  <a:gd name="connsiteY10" fmla="*/ 122400 h 122400"/>
                  <a:gd name="connsiteX11" fmla="*/ 59512 w 273386"/>
                  <a:gd name="connsiteY11" fmla="*/ 121965 h 122400"/>
                  <a:gd name="connsiteX12" fmla="*/ 37673 w 273386"/>
                  <a:gd name="connsiteY12" fmla="*/ 117591 h 122400"/>
                  <a:gd name="connsiteX13" fmla="*/ 0 w 273386"/>
                  <a:gd name="connsiteY13" fmla="*/ 61200 h 122400"/>
                  <a:gd name="connsiteX14" fmla="*/ 37673 w 273386"/>
                  <a:gd name="connsiteY14" fmla="*/ 4809 h 122400"/>
                  <a:gd name="connsiteX15" fmla="*/ 59512 w 273386"/>
                  <a:gd name="connsiteY15" fmla="*/ 435 h 12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3386" h="122400">
                    <a:moveTo>
                      <a:pt x="59512" y="0"/>
                    </a:moveTo>
                    <a:lnTo>
                      <a:pt x="61683" y="0"/>
                    </a:lnTo>
                    <a:lnTo>
                      <a:pt x="211415" y="0"/>
                    </a:lnTo>
                    <a:lnTo>
                      <a:pt x="211415" y="58"/>
                    </a:lnTo>
                    <a:lnTo>
                      <a:pt x="211703" y="0"/>
                    </a:lnTo>
                    <a:cubicBezTo>
                      <a:pt x="245770" y="0"/>
                      <a:pt x="273386" y="27400"/>
                      <a:pt x="273386" y="61200"/>
                    </a:cubicBezTo>
                    <a:cubicBezTo>
                      <a:pt x="273386" y="95000"/>
                      <a:pt x="245770" y="122400"/>
                      <a:pt x="211703" y="122400"/>
                    </a:cubicBezTo>
                    <a:lnTo>
                      <a:pt x="211415" y="122342"/>
                    </a:lnTo>
                    <a:lnTo>
                      <a:pt x="211415" y="122400"/>
                    </a:lnTo>
                    <a:lnTo>
                      <a:pt x="61683" y="122400"/>
                    </a:lnTo>
                    <a:lnTo>
                      <a:pt x="59512" y="122400"/>
                    </a:lnTo>
                    <a:lnTo>
                      <a:pt x="59512" y="121965"/>
                    </a:lnTo>
                    <a:lnTo>
                      <a:pt x="37673" y="117591"/>
                    </a:lnTo>
                    <a:cubicBezTo>
                      <a:pt x="15534" y="108300"/>
                      <a:pt x="0" y="86550"/>
                      <a:pt x="0" y="61200"/>
                    </a:cubicBezTo>
                    <a:cubicBezTo>
                      <a:pt x="0" y="35850"/>
                      <a:pt x="15534" y="14100"/>
                      <a:pt x="37673" y="4809"/>
                    </a:cubicBezTo>
                    <a:lnTo>
                      <a:pt x="59512" y="435"/>
                    </a:lnTo>
                    <a:close/>
                  </a:path>
                </a:pathLst>
              </a:custGeom>
              <a:noFill/>
              <a:ln w="9525">
                <a:solidFill>
                  <a:srgbClr val="BDBDBD"/>
                </a:solidFill>
              </a:ln>
              <a:sp3d/>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kumimoji="1" lang="ja-JP" altLang="en-US" dirty="0">
                  <a:solidFill>
                    <a:schemeClr val="tx1"/>
                  </a:solidFill>
                </a:endParaRPr>
              </a:p>
            </p:txBody>
          </p:sp>
          <p:sp>
            <p:nvSpPr>
              <p:cNvPr id="305" name="テキスト ボックス 304">
                <a:extLst>
                  <a:ext uri="{FF2B5EF4-FFF2-40B4-BE49-F238E27FC236}">
                    <a16:creationId xmlns:a16="http://schemas.microsoft.com/office/drawing/2014/main" id="{F005AAB0-C60D-4262-8141-6B7504A434A3}"/>
                  </a:ext>
                </a:extLst>
              </p:cNvPr>
              <p:cNvSpPr txBox="1"/>
              <p:nvPr/>
            </p:nvSpPr>
            <p:spPr>
              <a:xfrm>
                <a:off x="521749" y="2731845"/>
                <a:ext cx="128240" cy="76944"/>
              </a:xfrm>
              <a:prstGeom prst="rect">
                <a:avLst/>
              </a:prstGeom>
              <a:noFill/>
              <a:sp3d/>
            </p:spPr>
            <p:txBody>
              <a:bodyPr wrap="none" lIns="0" tIns="0" rIns="0" bIns="0" rtlCol="0">
                <a:spAutoFit/>
              </a:bodyPr>
              <a:lstStyle/>
              <a:p>
                <a:r>
                  <a:rPr kumimoji="1" lang="ja-JP" altLang="en-US" sz="500" dirty="0">
                    <a:solidFill>
                      <a:srgbClr val="404040"/>
                    </a:solidFill>
                  </a:rPr>
                  <a:t>東京</a:t>
                </a:r>
                <a:endParaRPr kumimoji="1" lang="en-US" altLang="ja-JP" sz="500" dirty="0">
                  <a:solidFill>
                    <a:srgbClr val="404040"/>
                  </a:solidFill>
                </a:endParaRPr>
              </a:p>
            </p:txBody>
          </p:sp>
          <p:cxnSp>
            <p:nvCxnSpPr>
              <p:cNvPr id="306" name="直線矢印コネクタ 305">
                <a:extLst>
                  <a:ext uri="{FF2B5EF4-FFF2-40B4-BE49-F238E27FC236}">
                    <a16:creationId xmlns:a16="http://schemas.microsoft.com/office/drawing/2014/main" id="{13CEE0C9-460F-4FFF-A0D2-4DCD57BB31CB}"/>
                  </a:ext>
                </a:extLst>
              </p:cNvPr>
              <p:cNvCxnSpPr/>
              <p:nvPr/>
            </p:nvCxnSpPr>
            <p:spPr>
              <a:xfrm flipV="1">
                <a:off x="2722897" y="1476232"/>
                <a:ext cx="555044" cy="1169802"/>
              </a:xfrm>
              <a:prstGeom prst="straightConnector1">
                <a:avLst/>
              </a:prstGeom>
              <a:ln w="38100">
                <a:solidFill>
                  <a:srgbClr val="C78F77"/>
                </a:solidFill>
                <a:prstDash val="sysDot"/>
                <a:headEnd type="triangle" w="med" len="sm"/>
                <a:tailEnd type="triangle" w="med" len="sm"/>
              </a:ln>
              <a:sp3d/>
            </p:spPr>
            <p:style>
              <a:lnRef idx="1">
                <a:schemeClr val="accent1"/>
              </a:lnRef>
              <a:fillRef idx="0">
                <a:schemeClr val="accent1"/>
              </a:fillRef>
              <a:effectRef idx="0">
                <a:schemeClr val="accent1"/>
              </a:effectRef>
              <a:fontRef idx="minor">
                <a:schemeClr val="tx1"/>
              </a:fontRef>
            </p:style>
          </p:cxnSp>
          <p:cxnSp>
            <p:nvCxnSpPr>
              <p:cNvPr id="307" name="直線コネクタ 306">
                <a:extLst>
                  <a:ext uri="{FF2B5EF4-FFF2-40B4-BE49-F238E27FC236}">
                    <a16:creationId xmlns:a16="http://schemas.microsoft.com/office/drawing/2014/main" id="{2CBA55BF-A848-4D46-B853-A0C3013E8B56}"/>
                  </a:ext>
                </a:extLst>
              </p:cNvPr>
              <p:cNvCxnSpPr/>
              <p:nvPr/>
            </p:nvCxnSpPr>
            <p:spPr>
              <a:xfrm>
                <a:off x="1537982" y="1420507"/>
                <a:ext cx="407400" cy="1179147"/>
              </a:xfrm>
              <a:prstGeom prst="line">
                <a:avLst/>
              </a:prstGeom>
              <a:ln w="38100">
                <a:solidFill>
                  <a:srgbClr val="C78F77"/>
                </a:solidFill>
                <a:prstDash val="sysDot"/>
                <a:headEnd type="triangle" w="med" len="sm"/>
                <a:tailEnd type="triangle" w="med" len="sm"/>
              </a:ln>
              <a:sp3d/>
            </p:spPr>
            <p:style>
              <a:lnRef idx="1">
                <a:schemeClr val="accent1"/>
              </a:lnRef>
              <a:fillRef idx="0">
                <a:schemeClr val="accent1"/>
              </a:fillRef>
              <a:effectRef idx="0">
                <a:schemeClr val="accent1"/>
              </a:effectRef>
              <a:fontRef idx="minor">
                <a:schemeClr val="tx1"/>
              </a:fontRef>
            </p:style>
          </p:cxnSp>
          <p:sp>
            <p:nvSpPr>
              <p:cNvPr id="308" name="フリーフォーム 368">
                <a:extLst>
                  <a:ext uri="{FF2B5EF4-FFF2-40B4-BE49-F238E27FC236}">
                    <a16:creationId xmlns:a16="http://schemas.microsoft.com/office/drawing/2014/main" id="{6D15854E-9DB7-4C2B-A580-89365FBDDB26}"/>
                  </a:ext>
                </a:extLst>
              </p:cNvPr>
              <p:cNvSpPr/>
              <p:nvPr/>
            </p:nvSpPr>
            <p:spPr>
              <a:xfrm>
                <a:off x="740785" y="1513504"/>
                <a:ext cx="1095375" cy="1147762"/>
              </a:xfrm>
              <a:custGeom>
                <a:avLst/>
                <a:gdLst>
                  <a:gd name="connsiteX0" fmla="*/ 0 w 1042988"/>
                  <a:gd name="connsiteY0" fmla="*/ 0 h 1066800"/>
                  <a:gd name="connsiteX1" fmla="*/ 623888 w 1042988"/>
                  <a:gd name="connsiteY1" fmla="*/ 776288 h 1066800"/>
                  <a:gd name="connsiteX2" fmla="*/ 1042988 w 1042988"/>
                  <a:gd name="connsiteY2" fmla="*/ 1066800 h 1066800"/>
                  <a:gd name="connsiteX0" fmla="*/ 0 w 1042988"/>
                  <a:gd name="connsiteY0" fmla="*/ 0 h 1066800"/>
                  <a:gd name="connsiteX1" fmla="*/ 623888 w 1042988"/>
                  <a:gd name="connsiteY1" fmla="*/ 776288 h 1066800"/>
                  <a:gd name="connsiteX2" fmla="*/ 1042988 w 1042988"/>
                  <a:gd name="connsiteY2" fmla="*/ 1066800 h 1066800"/>
                  <a:gd name="connsiteX0" fmla="*/ 0 w 1042988"/>
                  <a:gd name="connsiteY0" fmla="*/ 0 h 1066800"/>
                  <a:gd name="connsiteX1" fmla="*/ 623888 w 1042988"/>
                  <a:gd name="connsiteY1" fmla="*/ 776288 h 1066800"/>
                  <a:gd name="connsiteX2" fmla="*/ 1042988 w 1042988"/>
                  <a:gd name="connsiteY2" fmla="*/ 1066800 h 1066800"/>
                  <a:gd name="connsiteX0" fmla="*/ 0 w 1042988"/>
                  <a:gd name="connsiteY0" fmla="*/ 0 h 1066800"/>
                  <a:gd name="connsiteX1" fmla="*/ 623888 w 1042988"/>
                  <a:gd name="connsiteY1" fmla="*/ 776288 h 1066800"/>
                  <a:gd name="connsiteX2" fmla="*/ 1042988 w 1042988"/>
                  <a:gd name="connsiteY2" fmla="*/ 1066800 h 1066800"/>
                  <a:gd name="connsiteX0" fmla="*/ 0 w 1028700"/>
                  <a:gd name="connsiteY0" fmla="*/ 0 h 1052513"/>
                  <a:gd name="connsiteX1" fmla="*/ 609600 w 1028700"/>
                  <a:gd name="connsiteY1" fmla="*/ 762001 h 1052513"/>
                  <a:gd name="connsiteX2" fmla="*/ 1028700 w 1028700"/>
                  <a:gd name="connsiteY2" fmla="*/ 1052513 h 1052513"/>
                  <a:gd name="connsiteX0" fmla="*/ 0 w 1012031"/>
                  <a:gd name="connsiteY0" fmla="*/ 0 h 1035844"/>
                  <a:gd name="connsiteX1" fmla="*/ 609600 w 1012031"/>
                  <a:gd name="connsiteY1" fmla="*/ 762001 h 1035844"/>
                  <a:gd name="connsiteX2" fmla="*/ 1012031 w 1012031"/>
                  <a:gd name="connsiteY2" fmla="*/ 1035844 h 1035844"/>
                  <a:gd name="connsiteX0" fmla="*/ 0 w 1012031"/>
                  <a:gd name="connsiteY0" fmla="*/ 0 h 1035844"/>
                  <a:gd name="connsiteX1" fmla="*/ 609600 w 1012031"/>
                  <a:gd name="connsiteY1" fmla="*/ 762001 h 1035844"/>
                  <a:gd name="connsiteX2" fmla="*/ 1012031 w 1012031"/>
                  <a:gd name="connsiteY2" fmla="*/ 1035844 h 1035844"/>
                  <a:gd name="connsiteX0" fmla="*/ 0 w 1021556"/>
                  <a:gd name="connsiteY0" fmla="*/ 0 h 1042987"/>
                  <a:gd name="connsiteX1" fmla="*/ 619125 w 1021556"/>
                  <a:gd name="connsiteY1" fmla="*/ 769144 h 1042987"/>
                  <a:gd name="connsiteX2" fmla="*/ 1021556 w 1021556"/>
                  <a:gd name="connsiteY2" fmla="*/ 1042987 h 1042987"/>
                  <a:gd name="connsiteX0" fmla="*/ 0 w 1038225"/>
                  <a:gd name="connsiteY0" fmla="*/ 0 h 1057275"/>
                  <a:gd name="connsiteX1" fmla="*/ 619125 w 1038225"/>
                  <a:gd name="connsiteY1" fmla="*/ 769144 h 1057275"/>
                  <a:gd name="connsiteX2" fmla="*/ 1038225 w 1038225"/>
                  <a:gd name="connsiteY2" fmla="*/ 1057275 h 1057275"/>
                  <a:gd name="connsiteX0" fmla="*/ 0 w 1038225"/>
                  <a:gd name="connsiteY0" fmla="*/ 0 h 1057275"/>
                  <a:gd name="connsiteX1" fmla="*/ 619125 w 1038225"/>
                  <a:gd name="connsiteY1" fmla="*/ 769144 h 1057275"/>
                  <a:gd name="connsiteX2" fmla="*/ 1038225 w 1038225"/>
                  <a:gd name="connsiteY2" fmla="*/ 1057275 h 1057275"/>
                  <a:gd name="connsiteX0" fmla="*/ 0 w 1038225"/>
                  <a:gd name="connsiteY0" fmla="*/ 0 h 1057275"/>
                  <a:gd name="connsiteX1" fmla="*/ 619125 w 1038225"/>
                  <a:gd name="connsiteY1" fmla="*/ 769144 h 1057275"/>
                  <a:gd name="connsiteX2" fmla="*/ 1038225 w 1038225"/>
                  <a:gd name="connsiteY2" fmla="*/ 1057275 h 1057275"/>
                  <a:gd name="connsiteX0" fmla="*/ 0 w 1095375"/>
                  <a:gd name="connsiteY0" fmla="*/ 0 h 1147762"/>
                  <a:gd name="connsiteX1" fmla="*/ 619125 w 1095375"/>
                  <a:gd name="connsiteY1" fmla="*/ 769144 h 1147762"/>
                  <a:gd name="connsiteX2" fmla="*/ 1095375 w 1095375"/>
                  <a:gd name="connsiteY2" fmla="*/ 1147762 h 1147762"/>
                  <a:gd name="connsiteX0" fmla="*/ 0 w 1095375"/>
                  <a:gd name="connsiteY0" fmla="*/ 0 h 1147762"/>
                  <a:gd name="connsiteX1" fmla="*/ 619125 w 1095375"/>
                  <a:gd name="connsiteY1" fmla="*/ 769144 h 1147762"/>
                  <a:gd name="connsiteX2" fmla="*/ 1095375 w 1095375"/>
                  <a:gd name="connsiteY2" fmla="*/ 1147762 h 1147762"/>
                  <a:gd name="connsiteX0" fmla="*/ 0 w 1095375"/>
                  <a:gd name="connsiteY0" fmla="*/ 0 h 1147762"/>
                  <a:gd name="connsiteX1" fmla="*/ 652462 w 1095375"/>
                  <a:gd name="connsiteY1" fmla="*/ 807244 h 1147762"/>
                  <a:gd name="connsiteX2" fmla="*/ 1095375 w 1095375"/>
                  <a:gd name="connsiteY2" fmla="*/ 1147762 h 1147762"/>
                </a:gdLst>
                <a:ahLst/>
                <a:cxnLst>
                  <a:cxn ang="0">
                    <a:pos x="connsiteX0" y="connsiteY0"/>
                  </a:cxn>
                  <a:cxn ang="0">
                    <a:pos x="connsiteX1" y="connsiteY1"/>
                  </a:cxn>
                  <a:cxn ang="0">
                    <a:pos x="connsiteX2" y="connsiteY2"/>
                  </a:cxn>
                </a:cxnLst>
                <a:rect l="l" t="t" r="r" b="b"/>
                <a:pathLst>
                  <a:path w="1095375" h="1147762">
                    <a:moveTo>
                      <a:pt x="0" y="0"/>
                    </a:moveTo>
                    <a:cubicBezTo>
                      <a:pt x="234553" y="299244"/>
                      <a:pt x="576262" y="717551"/>
                      <a:pt x="652462" y="807244"/>
                    </a:cubicBezTo>
                    <a:cubicBezTo>
                      <a:pt x="704850" y="837407"/>
                      <a:pt x="906065" y="1008061"/>
                      <a:pt x="1095375" y="1147762"/>
                    </a:cubicBezTo>
                  </a:path>
                </a:pathLst>
              </a:custGeom>
              <a:noFill/>
              <a:ln w="38100">
                <a:solidFill>
                  <a:srgbClr val="C78F77"/>
                </a:solidFill>
                <a:prstDash val="sysDot"/>
                <a:headEnd type="triangle" w="med" len="sm"/>
                <a:tailEnd type="triangle" w="med" len="sm"/>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09" name="直線矢印コネクタ 308">
                <a:extLst>
                  <a:ext uri="{FF2B5EF4-FFF2-40B4-BE49-F238E27FC236}">
                    <a16:creationId xmlns:a16="http://schemas.microsoft.com/office/drawing/2014/main" id="{D668BF25-3235-494B-BEDD-7497447D5092}"/>
                  </a:ext>
                </a:extLst>
              </p:cNvPr>
              <p:cNvCxnSpPr/>
              <p:nvPr/>
            </p:nvCxnSpPr>
            <p:spPr>
              <a:xfrm>
                <a:off x="748428" y="2773175"/>
                <a:ext cx="2566792" cy="317"/>
              </a:xfrm>
              <a:prstGeom prst="straightConnector1">
                <a:avLst/>
              </a:prstGeom>
              <a:ln w="38100">
                <a:solidFill>
                  <a:srgbClr val="C78F77"/>
                </a:solidFill>
                <a:prstDash val="sysDot"/>
                <a:headEnd type="triangle" w="med" len="sm"/>
                <a:tailEnd type="triangle" w="med" len="sm"/>
              </a:ln>
              <a:sp3d/>
            </p:spPr>
            <p:style>
              <a:lnRef idx="1">
                <a:schemeClr val="accent1"/>
              </a:lnRef>
              <a:fillRef idx="0">
                <a:schemeClr val="accent1"/>
              </a:fillRef>
              <a:effectRef idx="0">
                <a:schemeClr val="accent1"/>
              </a:effectRef>
              <a:fontRef idx="minor">
                <a:schemeClr val="tx1"/>
              </a:fontRef>
            </p:style>
          </p:cxnSp>
          <p:sp>
            <p:nvSpPr>
              <p:cNvPr id="310" name="フリーフォーム 370">
                <a:extLst>
                  <a:ext uri="{FF2B5EF4-FFF2-40B4-BE49-F238E27FC236}">
                    <a16:creationId xmlns:a16="http://schemas.microsoft.com/office/drawing/2014/main" id="{E577CA32-AAFD-4EDC-836A-65FD340820A4}"/>
                  </a:ext>
                </a:extLst>
              </p:cNvPr>
              <p:cNvSpPr/>
              <p:nvPr/>
            </p:nvSpPr>
            <p:spPr>
              <a:xfrm>
                <a:off x="1253764" y="2165607"/>
                <a:ext cx="1917701" cy="545560"/>
              </a:xfrm>
              <a:custGeom>
                <a:avLst/>
                <a:gdLst>
                  <a:gd name="connsiteX0" fmla="*/ 0 w 1955800"/>
                  <a:gd name="connsiteY0" fmla="*/ 536887 h 536887"/>
                  <a:gd name="connsiteX1" fmla="*/ 60325 w 1955800"/>
                  <a:gd name="connsiteY1" fmla="*/ 295587 h 536887"/>
                  <a:gd name="connsiteX2" fmla="*/ 209550 w 1955800"/>
                  <a:gd name="connsiteY2" fmla="*/ 127312 h 536887"/>
                  <a:gd name="connsiteX3" fmla="*/ 415925 w 1955800"/>
                  <a:gd name="connsiteY3" fmla="*/ 16187 h 536887"/>
                  <a:gd name="connsiteX4" fmla="*/ 676275 w 1955800"/>
                  <a:gd name="connsiteY4" fmla="*/ 13012 h 536887"/>
                  <a:gd name="connsiteX5" fmla="*/ 1085850 w 1955800"/>
                  <a:gd name="connsiteY5" fmla="*/ 133662 h 536887"/>
                  <a:gd name="connsiteX6" fmla="*/ 1955800 w 1955800"/>
                  <a:gd name="connsiteY6" fmla="*/ 432112 h 536887"/>
                  <a:gd name="connsiteX0" fmla="*/ 0 w 1917700"/>
                  <a:gd name="connsiteY0" fmla="*/ 536887 h 536887"/>
                  <a:gd name="connsiteX1" fmla="*/ 60325 w 1917700"/>
                  <a:gd name="connsiteY1" fmla="*/ 295587 h 536887"/>
                  <a:gd name="connsiteX2" fmla="*/ 209550 w 1917700"/>
                  <a:gd name="connsiteY2" fmla="*/ 127312 h 536887"/>
                  <a:gd name="connsiteX3" fmla="*/ 415925 w 1917700"/>
                  <a:gd name="connsiteY3" fmla="*/ 16187 h 536887"/>
                  <a:gd name="connsiteX4" fmla="*/ 676275 w 1917700"/>
                  <a:gd name="connsiteY4" fmla="*/ 13012 h 536887"/>
                  <a:gd name="connsiteX5" fmla="*/ 1085850 w 1917700"/>
                  <a:gd name="connsiteY5" fmla="*/ 133662 h 536887"/>
                  <a:gd name="connsiteX6" fmla="*/ 1917700 w 1917700"/>
                  <a:gd name="connsiteY6" fmla="*/ 327337 h 536887"/>
                  <a:gd name="connsiteX0" fmla="*/ 0 w 1920082"/>
                  <a:gd name="connsiteY0" fmla="*/ 536887 h 536887"/>
                  <a:gd name="connsiteX1" fmla="*/ 60325 w 1920082"/>
                  <a:gd name="connsiteY1" fmla="*/ 295587 h 536887"/>
                  <a:gd name="connsiteX2" fmla="*/ 209550 w 1920082"/>
                  <a:gd name="connsiteY2" fmla="*/ 127312 h 536887"/>
                  <a:gd name="connsiteX3" fmla="*/ 415925 w 1920082"/>
                  <a:gd name="connsiteY3" fmla="*/ 16187 h 536887"/>
                  <a:gd name="connsiteX4" fmla="*/ 676275 w 1920082"/>
                  <a:gd name="connsiteY4" fmla="*/ 13012 h 536887"/>
                  <a:gd name="connsiteX5" fmla="*/ 1085850 w 1920082"/>
                  <a:gd name="connsiteY5" fmla="*/ 133662 h 536887"/>
                  <a:gd name="connsiteX6" fmla="*/ 1920082 w 1920082"/>
                  <a:gd name="connsiteY6" fmla="*/ 401156 h 536887"/>
                  <a:gd name="connsiteX0" fmla="*/ 0 w 1920082"/>
                  <a:gd name="connsiteY0" fmla="*/ 536728 h 536728"/>
                  <a:gd name="connsiteX1" fmla="*/ 60325 w 1920082"/>
                  <a:gd name="connsiteY1" fmla="*/ 295428 h 536728"/>
                  <a:gd name="connsiteX2" fmla="*/ 209550 w 1920082"/>
                  <a:gd name="connsiteY2" fmla="*/ 127153 h 536728"/>
                  <a:gd name="connsiteX3" fmla="*/ 415925 w 1920082"/>
                  <a:gd name="connsiteY3" fmla="*/ 16028 h 536728"/>
                  <a:gd name="connsiteX4" fmla="*/ 676275 w 1920082"/>
                  <a:gd name="connsiteY4" fmla="*/ 12853 h 536728"/>
                  <a:gd name="connsiteX5" fmla="*/ 1107282 w 1920082"/>
                  <a:gd name="connsiteY5" fmla="*/ 131121 h 536728"/>
                  <a:gd name="connsiteX6" fmla="*/ 1920082 w 1920082"/>
                  <a:gd name="connsiteY6" fmla="*/ 400997 h 536728"/>
                  <a:gd name="connsiteX0" fmla="*/ 0 w 1917701"/>
                  <a:gd name="connsiteY0" fmla="*/ 541490 h 541490"/>
                  <a:gd name="connsiteX1" fmla="*/ 57944 w 1917701"/>
                  <a:gd name="connsiteY1" fmla="*/ 295428 h 541490"/>
                  <a:gd name="connsiteX2" fmla="*/ 207169 w 1917701"/>
                  <a:gd name="connsiteY2" fmla="*/ 127153 h 541490"/>
                  <a:gd name="connsiteX3" fmla="*/ 413544 w 1917701"/>
                  <a:gd name="connsiteY3" fmla="*/ 16028 h 541490"/>
                  <a:gd name="connsiteX4" fmla="*/ 673894 w 1917701"/>
                  <a:gd name="connsiteY4" fmla="*/ 12853 h 541490"/>
                  <a:gd name="connsiteX5" fmla="*/ 1104901 w 1917701"/>
                  <a:gd name="connsiteY5" fmla="*/ 131121 h 541490"/>
                  <a:gd name="connsiteX6" fmla="*/ 1917701 w 1917701"/>
                  <a:gd name="connsiteY6" fmla="*/ 400997 h 541490"/>
                  <a:gd name="connsiteX0" fmla="*/ 0 w 1917701"/>
                  <a:gd name="connsiteY0" fmla="*/ 541490 h 541490"/>
                  <a:gd name="connsiteX1" fmla="*/ 57944 w 1917701"/>
                  <a:gd name="connsiteY1" fmla="*/ 295428 h 541490"/>
                  <a:gd name="connsiteX2" fmla="*/ 207169 w 1917701"/>
                  <a:gd name="connsiteY2" fmla="*/ 127153 h 541490"/>
                  <a:gd name="connsiteX3" fmla="*/ 413544 w 1917701"/>
                  <a:gd name="connsiteY3" fmla="*/ 16028 h 541490"/>
                  <a:gd name="connsiteX4" fmla="*/ 673894 w 1917701"/>
                  <a:gd name="connsiteY4" fmla="*/ 12853 h 541490"/>
                  <a:gd name="connsiteX5" fmla="*/ 1104901 w 1917701"/>
                  <a:gd name="connsiteY5" fmla="*/ 131121 h 541490"/>
                  <a:gd name="connsiteX6" fmla="*/ 1917701 w 1917701"/>
                  <a:gd name="connsiteY6" fmla="*/ 400997 h 541490"/>
                  <a:gd name="connsiteX0" fmla="*/ 0 w 1917701"/>
                  <a:gd name="connsiteY0" fmla="*/ 541490 h 541490"/>
                  <a:gd name="connsiteX1" fmla="*/ 57944 w 1917701"/>
                  <a:gd name="connsiteY1" fmla="*/ 295428 h 541490"/>
                  <a:gd name="connsiteX2" fmla="*/ 140494 w 1917701"/>
                  <a:gd name="connsiteY2" fmla="*/ 177159 h 541490"/>
                  <a:gd name="connsiteX3" fmla="*/ 413544 w 1917701"/>
                  <a:gd name="connsiteY3" fmla="*/ 16028 h 541490"/>
                  <a:gd name="connsiteX4" fmla="*/ 673894 w 1917701"/>
                  <a:gd name="connsiteY4" fmla="*/ 12853 h 541490"/>
                  <a:gd name="connsiteX5" fmla="*/ 1104901 w 1917701"/>
                  <a:gd name="connsiteY5" fmla="*/ 131121 h 541490"/>
                  <a:gd name="connsiteX6" fmla="*/ 1917701 w 1917701"/>
                  <a:gd name="connsiteY6" fmla="*/ 400997 h 541490"/>
                  <a:gd name="connsiteX0" fmla="*/ 0 w 1917701"/>
                  <a:gd name="connsiteY0" fmla="*/ 541490 h 541490"/>
                  <a:gd name="connsiteX1" fmla="*/ 57944 w 1917701"/>
                  <a:gd name="connsiteY1" fmla="*/ 295428 h 541490"/>
                  <a:gd name="connsiteX2" fmla="*/ 140494 w 1917701"/>
                  <a:gd name="connsiteY2" fmla="*/ 177159 h 541490"/>
                  <a:gd name="connsiteX3" fmla="*/ 413544 w 1917701"/>
                  <a:gd name="connsiteY3" fmla="*/ 16028 h 541490"/>
                  <a:gd name="connsiteX4" fmla="*/ 673894 w 1917701"/>
                  <a:gd name="connsiteY4" fmla="*/ 12853 h 541490"/>
                  <a:gd name="connsiteX5" fmla="*/ 1104901 w 1917701"/>
                  <a:gd name="connsiteY5" fmla="*/ 131121 h 541490"/>
                  <a:gd name="connsiteX6" fmla="*/ 1917701 w 1917701"/>
                  <a:gd name="connsiteY6" fmla="*/ 400997 h 541490"/>
                  <a:gd name="connsiteX0" fmla="*/ 0 w 1917701"/>
                  <a:gd name="connsiteY0" fmla="*/ 541490 h 541490"/>
                  <a:gd name="connsiteX1" fmla="*/ 57944 w 1917701"/>
                  <a:gd name="connsiteY1" fmla="*/ 295428 h 541490"/>
                  <a:gd name="connsiteX2" fmla="*/ 140494 w 1917701"/>
                  <a:gd name="connsiteY2" fmla="*/ 177159 h 541490"/>
                  <a:gd name="connsiteX3" fmla="*/ 413544 w 1917701"/>
                  <a:gd name="connsiteY3" fmla="*/ 16028 h 541490"/>
                  <a:gd name="connsiteX4" fmla="*/ 673894 w 1917701"/>
                  <a:gd name="connsiteY4" fmla="*/ 12853 h 541490"/>
                  <a:gd name="connsiteX5" fmla="*/ 1104901 w 1917701"/>
                  <a:gd name="connsiteY5" fmla="*/ 131121 h 541490"/>
                  <a:gd name="connsiteX6" fmla="*/ 1917701 w 1917701"/>
                  <a:gd name="connsiteY6" fmla="*/ 400997 h 541490"/>
                  <a:gd name="connsiteX0" fmla="*/ 0 w 1917701"/>
                  <a:gd name="connsiteY0" fmla="*/ 541490 h 541490"/>
                  <a:gd name="connsiteX1" fmla="*/ 57944 w 1917701"/>
                  <a:gd name="connsiteY1" fmla="*/ 295428 h 541490"/>
                  <a:gd name="connsiteX2" fmla="*/ 140494 w 1917701"/>
                  <a:gd name="connsiteY2" fmla="*/ 177159 h 541490"/>
                  <a:gd name="connsiteX3" fmla="*/ 413544 w 1917701"/>
                  <a:gd name="connsiteY3" fmla="*/ 16028 h 541490"/>
                  <a:gd name="connsiteX4" fmla="*/ 673894 w 1917701"/>
                  <a:gd name="connsiteY4" fmla="*/ 12853 h 541490"/>
                  <a:gd name="connsiteX5" fmla="*/ 1104901 w 1917701"/>
                  <a:gd name="connsiteY5" fmla="*/ 131121 h 541490"/>
                  <a:gd name="connsiteX6" fmla="*/ 1917701 w 1917701"/>
                  <a:gd name="connsiteY6" fmla="*/ 400997 h 541490"/>
                  <a:gd name="connsiteX0" fmla="*/ 0 w 1917701"/>
                  <a:gd name="connsiteY0" fmla="*/ 543442 h 543442"/>
                  <a:gd name="connsiteX1" fmla="*/ 57944 w 1917701"/>
                  <a:gd name="connsiteY1" fmla="*/ 297380 h 543442"/>
                  <a:gd name="connsiteX2" fmla="*/ 140494 w 1917701"/>
                  <a:gd name="connsiteY2" fmla="*/ 179111 h 543442"/>
                  <a:gd name="connsiteX3" fmla="*/ 413544 w 1917701"/>
                  <a:gd name="connsiteY3" fmla="*/ 17980 h 543442"/>
                  <a:gd name="connsiteX4" fmla="*/ 673894 w 1917701"/>
                  <a:gd name="connsiteY4" fmla="*/ 14805 h 543442"/>
                  <a:gd name="connsiteX5" fmla="*/ 1104901 w 1917701"/>
                  <a:gd name="connsiteY5" fmla="*/ 133073 h 543442"/>
                  <a:gd name="connsiteX6" fmla="*/ 1917701 w 1917701"/>
                  <a:gd name="connsiteY6" fmla="*/ 402949 h 543442"/>
                  <a:gd name="connsiteX0" fmla="*/ 0 w 1917701"/>
                  <a:gd name="connsiteY0" fmla="*/ 543442 h 543442"/>
                  <a:gd name="connsiteX1" fmla="*/ 57944 w 1917701"/>
                  <a:gd name="connsiteY1" fmla="*/ 297380 h 543442"/>
                  <a:gd name="connsiteX2" fmla="*/ 140494 w 1917701"/>
                  <a:gd name="connsiteY2" fmla="*/ 179111 h 543442"/>
                  <a:gd name="connsiteX3" fmla="*/ 413544 w 1917701"/>
                  <a:gd name="connsiteY3" fmla="*/ 17980 h 543442"/>
                  <a:gd name="connsiteX4" fmla="*/ 673894 w 1917701"/>
                  <a:gd name="connsiteY4" fmla="*/ 14805 h 543442"/>
                  <a:gd name="connsiteX5" fmla="*/ 1104901 w 1917701"/>
                  <a:gd name="connsiteY5" fmla="*/ 133073 h 543442"/>
                  <a:gd name="connsiteX6" fmla="*/ 1917701 w 1917701"/>
                  <a:gd name="connsiteY6" fmla="*/ 402949 h 543442"/>
                  <a:gd name="connsiteX0" fmla="*/ 0 w 1917701"/>
                  <a:gd name="connsiteY0" fmla="*/ 545560 h 545560"/>
                  <a:gd name="connsiteX1" fmla="*/ 57944 w 1917701"/>
                  <a:gd name="connsiteY1" fmla="*/ 299498 h 545560"/>
                  <a:gd name="connsiteX2" fmla="*/ 140494 w 1917701"/>
                  <a:gd name="connsiteY2" fmla="*/ 181229 h 545560"/>
                  <a:gd name="connsiteX3" fmla="*/ 418306 w 1917701"/>
                  <a:gd name="connsiteY3" fmla="*/ 15335 h 545560"/>
                  <a:gd name="connsiteX4" fmla="*/ 673894 w 1917701"/>
                  <a:gd name="connsiteY4" fmla="*/ 16923 h 545560"/>
                  <a:gd name="connsiteX5" fmla="*/ 1104901 w 1917701"/>
                  <a:gd name="connsiteY5" fmla="*/ 135191 h 545560"/>
                  <a:gd name="connsiteX6" fmla="*/ 1917701 w 1917701"/>
                  <a:gd name="connsiteY6" fmla="*/ 405067 h 545560"/>
                  <a:gd name="connsiteX0" fmla="*/ 0 w 1917701"/>
                  <a:gd name="connsiteY0" fmla="*/ 545560 h 545560"/>
                  <a:gd name="connsiteX1" fmla="*/ 57944 w 1917701"/>
                  <a:gd name="connsiteY1" fmla="*/ 299498 h 545560"/>
                  <a:gd name="connsiteX2" fmla="*/ 140494 w 1917701"/>
                  <a:gd name="connsiteY2" fmla="*/ 181229 h 545560"/>
                  <a:gd name="connsiteX3" fmla="*/ 418306 w 1917701"/>
                  <a:gd name="connsiteY3" fmla="*/ 15335 h 545560"/>
                  <a:gd name="connsiteX4" fmla="*/ 673894 w 1917701"/>
                  <a:gd name="connsiteY4" fmla="*/ 16923 h 545560"/>
                  <a:gd name="connsiteX5" fmla="*/ 1104901 w 1917701"/>
                  <a:gd name="connsiteY5" fmla="*/ 135191 h 545560"/>
                  <a:gd name="connsiteX6" fmla="*/ 1917701 w 1917701"/>
                  <a:gd name="connsiteY6" fmla="*/ 405067 h 545560"/>
                  <a:gd name="connsiteX0" fmla="*/ 0 w 1917701"/>
                  <a:gd name="connsiteY0" fmla="*/ 545560 h 545560"/>
                  <a:gd name="connsiteX1" fmla="*/ 57944 w 1917701"/>
                  <a:gd name="connsiteY1" fmla="*/ 299498 h 545560"/>
                  <a:gd name="connsiteX2" fmla="*/ 161926 w 1917701"/>
                  <a:gd name="connsiteY2" fmla="*/ 157417 h 545560"/>
                  <a:gd name="connsiteX3" fmla="*/ 418306 w 1917701"/>
                  <a:gd name="connsiteY3" fmla="*/ 15335 h 545560"/>
                  <a:gd name="connsiteX4" fmla="*/ 673894 w 1917701"/>
                  <a:gd name="connsiteY4" fmla="*/ 16923 h 545560"/>
                  <a:gd name="connsiteX5" fmla="*/ 1104901 w 1917701"/>
                  <a:gd name="connsiteY5" fmla="*/ 135191 h 545560"/>
                  <a:gd name="connsiteX6" fmla="*/ 1917701 w 1917701"/>
                  <a:gd name="connsiteY6" fmla="*/ 405067 h 545560"/>
                  <a:gd name="connsiteX0" fmla="*/ 0 w 1917701"/>
                  <a:gd name="connsiteY0" fmla="*/ 545560 h 545560"/>
                  <a:gd name="connsiteX1" fmla="*/ 57944 w 1917701"/>
                  <a:gd name="connsiteY1" fmla="*/ 299498 h 545560"/>
                  <a:gd name="connsiteX2" fmla="*/ 161926 w 1917701"/>
                  <a:gd name="connsiteY2" fmla="*/ 157417 h 545560"/>
                  <a:gd name="connsiteX3" fmla="*/ 418306 w 1917701"/>
                  <a:gd name="connsiteY3" fmla="*/ 15335 h 545560"/>
                  <a:gd name="connsiteX4" fmla="*/ 673894 w 1917701"/>
                  <a:gd name="connsiteY4" fmla="*/ 16923 h 545560"/>
                  <a:gd name="connsiteX5" fmla="*/ 1104901 w 1917701"/>
                  <a:gd name="connsiteY5" fmla="*/ 135191 h 545560"/>
                  <a:gd name="connsiteX6" fmla="*/ 1917701 w 1917701"/>
                  <a:gd name="connsiteY6" fmla="*/ 405067 h 545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17701" h="545560">
                    <a:moveTo>
                      <a:pt x="0" y="545560"/>
                    </a:moveTo>
                    <a:cubicBezTo>
                      <a:pt x="12700" y="459041"/>
                      <a:pt x="30956" y="364189"/>
                      <a:pt x="57944" y="299498"/>
                    </a:cubicBezTo>
                    <a:cubicBezTo>
                      <a:pt x="84932" y="234808"/>
                      <a:pt x="90753" y="227796"/>
                      <a:pt x="161926" y="157417"/>
                    </a:cubicBezTo>
                    <a:cubicBezTo>
                      <a:pt x="216430" y="103706"/>
                      <a:pt x="290513" y="36766"/>
                      <a:pt x="418306" y="15335"/>
                    </a:cubicBezTo>
                    <a:cubicBezTo>
                      <a:pt x="496093" y="-3715"/>
                      <a:pt x="587243" y="-7022"/>
                      <a:pt x="673894" y="16923"/>
                    </a:cubicBezTo>
                    <a:cubicBezTo>
                      <a:pt x="779595" y="40868"/>
                      <a:pt x="891647" y="65341"/>
                      <a:pt x="1104901" y="135191"/>
                    </a:cubicBezTo>
                    <a:cubicBezTo>
                      <a:pt x="1318155" y="205041"/>
                      <a:pt x="1589353" y="290767"/>
                      <a:pt x="1917701" y="405067"/>
                    </a:cubicBezTo>
                  </a:path>
                </a:pathLst>
              </a:custGeom>
              <a:noFill/>
              <a:ln w="38100">
                <a:solidFill>
                  <a:srgbClr val="C78F77"/>
                </a:solidFill>
                <a:prstDash val="sysDot"/>
                <a:headEnd type="triangle" w="med" len="sm"/>
                <a:tailEnd type="triangle" w="med" len="sm"/>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1" name="フリーフォーム 371">
                <a:extLst>
                  <a:ext uri="{FF2B5EF4-FFF2-40B4-BE49-F238E27FC236}">
                    <a16:creationId xmlns:a16="http://schemas.microsoft.com/office/drawing/2014/main" id="{C01E6552-0F57-49B1-B5C7-D65F73535AFD}"/>
                  </a:ext>
                </a:extLst>
              </p:cNvPr>
              <p:cNvSpPr/>
              <p:nvPr/>
            </p:nvSpPr>
            <p:spPr>
              <a:xfrm>
                <a:off x="2108984" y="2478118"/>
                <a:ext cx="1090613" cy="214798"/>
              </a:xfrm>
              <a:custGeom>
                <a:avLst/>
                <a:gdLst>
                  <a:gd name="connsiteX0" fmla="*/ 1083469 w 1083469"/>
                  <a:gd name="connsiteY0" fmla="*/ 149987 h 217048"/>
                  <a:gd name="connsiteX1" fmla="*/ 533400 w 1083469"/>
                  <a:gd name="connsiteY1" fmla="*/ 2349 h 217048"/>
                  <a:gd name="connsiteX2" fmla="*/ 373856 w 1083469"/>
                  <a:gd name="connsiteY2" fmla="*/ 69024 h 217048"/>
                  <a:gd name="connsiteX3" fmla="*/ 273844 w 1083469"/>
                  <a:gd name="connsiteY3" fmla="*/ 197612 h 217048"/>
                  <a:gd name="connsiteX4" fmla="*/ 0 w 1083469"/>
                  <a:gd name="connsiteY4" fmla="*/ 214280 h 217048"/>
                  <a:gd name="connsiteX0" fmla="*/ 1083469 w 1083469"/>
                  <a:gd name="connsiteY0" fmla="*/ 148137 h 215198"/>
                  <a:gd name="connsiteX1" fmla="*/ 533400 w 1083469"/>
                  <a:gd name="connsiteY1" fmla="*/ 499 h 215198"/>
                  <a:gd name="connsiteX2" fmla="*/ 273844 w 1083469"/>
                  <a:gd name="connsiteY2" fmla="*/ 195762 h 215198"/>
                  <a:gd name="connsiteX3" fmla="*/ 0 w 1083469"/>
                  <a:gd name="connsiteY3" fmla="*/ 212430 h 215198"/>
                  <a:gd name="connsiteX0" fmla="*/ 1083469 w 1083469"/>
                  <a:gd name="connsiteY0" fmla="*/ 143400 h 213737"/>
                  <a:gd name="connsiteX1" fmla="*/ 495300 w 1083469"/>
                  <a:gd name="connsiteY1" fmla="*/ 525 h 213737"/>
                  <a:gd name="connsiteX2" fmla="*/ 273844 w 1083469"/>
                  <a:gd name="connsiteY2" fmla="*/ 191025 h 213737"/>
                  <a:gd name="connsiteX3" fmla="*/ 0 w 1083469"/>
                  <a:gd name="connsiteY3" fmla="*/ 207693 h 213737"/>
                  <a:gd name="connsiteX0" fmla="*/ 1076325 w 1076325"/>
                  <a:gd name="connsiteY0" fmla="*/ 143400 h 213737"/>
                  <a:gd name="connsiteX1" fmla="*/ 488156 w 1076325"/>
                  <a:gd name="connsiteY1" fmla="*/ 525 h 213737"/>
                  <a:gd name="connsiteX2" fmla="*/ 266700 w 1076325"/>
                  <a:gd name="connsiteY2" fmla="*/ 191025 h 213737"/>
                  <a:gd name="connsiteX3" fmla="*/ 0 w 1076325"/>
                  <a:gd name="connsiteY3" fmla="*/ 207693 h 213737"/>
                  <a:gd name="connsiteX0" fmla="*/ 1076325 w 1076325"/>
                  <a:gd name="connsiteY0" fmla="*/ 143400 h 209190"/>
                  <a:gd name="connsiteX1" fmla="*/ 488156 w 1076325"/>
                  <a:gd name="connsiteY1" fmla="*/ 525 h 209190"/>
                  <a:gd name="connsiteX2" fmla="*/ 266700 w 1076325"/>
                  <a:gd name="connsiteY2" fmla="*/ 191025 h 209190"/>
                  <a:gd name="connsiteX3" fmla="*/ 0 w 1076325"/>
                  <a:gd name="connsiteY3" fmla="*/ 207693 h 209190"/>
                  <a:gd name="connsiteX0" fmla="*/ 1076325 w 1076325"/>
                  <a:gd name="connsiteY0" fmla="*/ 143400 h 209190"/>
                  <a:gd name="connsiteX1" fmla="*/ 488156 w 1076325"/>
                  <a:gd name="connsiteY1" fmla="*/ 525 h 209190"/>
                  <a:gd name="connsiteX2" fmla="*/ 266700 w 1076325"/>
                  <a:gd name="connsiteY2" fmla="*/ 191025 h 209190"/>
                  <a:gd name="connsiteX3" fmla="*/ 0 w 1076325"/>
                  <a:gd name="connsiteY3" fmla="*/ 207693 h 209190"/>
                  <a:gd name="connsiteX0" fmla="*/ 1076325 w 1076325"/>
                  <a:gd name="connsiteY0" fmla="*/ 143307 h 208562"/>
                  <a:gd name="connsiteX1" fmla="*/ 488156 w 1076325"/>
                  <a:gd name="connsiteY1" fmla="*/ 432 h 208562"/>
                  <a:gd name="connsiteX2" fmla="*/ 264319 w 1076325"/>
                  <a:gd name="connsiteY2" fmla="*/ 186169 h 208562"/>
                  <a:gd name="connsiteX3" fmla="*/ 0 w 1076325"/>
                  <a:gd name="connsiteY3" fmla="*/ 207600 h 208562"/>
                  <a:gd name="connsiteX0" fmla="*/ 1076325 w 1076325"/>
                  <a:gd name="connsiteY0" fmla="*/ 142900 h 207438"/>
                  <a:gd name="connsiteX1" fmla="*/ 488156 w 1076325"/>
                  <a:gd name="connsiteY1" fmla="*/ 25 h 207438"/>
                  <a:gd name="connsiteX2" fmla="*/ 292894 w 1076325"/>
                  <a:gd name="connsiteY2" fmla="*/ 152425 h 207438"/>
                  <a:gd name="connsiteX3" fmla="*/ 0 w 1076325"/>
                  <a:gd name="connsiteY3" fmla="*/ 207193 h 207438"/>
                  <a:gd name="connsiteX0" fmla="*/ 1076325 w 1076325"/>
                  <a:gd name="connsiteY0" fmla="*/ 142900 h 209856"/>
                  <a:gd name="connsiteX1" fmla="*/ 488156 w 1076325"/>
                  <a:gd name="connsiteY1" fmla="*/ 25 h 209856"/>
                  <a:gd name="connsiteX2" fmla="*/ 292894 w 1076325"/>
                  <a:gd name="connsiteY2" fmla="*/ 152425 h 209856"/>
                  <a:gd name="connsiteX3" fmla="*/ 0 w 1076325"/>
                  <a:gd name="connsiteY3" fmla="*/ 207193 h 209856"/>
                  <a:gd name="connsiteX0" fmla="*/ 1076325 w 1076325"/>
                  <a:gd name="connsiteY0" fmla="*/ 142900 h 209856"/>
                  <a:gd name="connsiteX1" fmla="*/ 488156 w 1076325"/>
                  <a:gd name="connsiteY1" fmla="*/ 25 h 209856"/>
                  <a:gd name="connsiteX2" fmla="*/ 292894 w 1076325"/>
                  <a:gd name="connsiteY2" fmla="*/ 152425 h 209856"/>
                  <a:gd name="connsiteX3" fmla="*/ 0 w 1076325"/>
                  <a:gd name="connsiteY3" fmla="*/ 207193 h 209856"/>
                  <a:gd name="connsiteX0" fmla="*/ 1076325 w 1076325"/>
                  <a:gd name="connsiteY0" fmla="*/ 142900 h 209856"/>
                  <a:gd name="connsiteX1" fmla="*/ 488156 w 1076325"/>
                  <a:gd name="connsiteY1" fmla="*/ 25 h 209856"/>
                  <a:gd name="connsiteX2" fmla="*/ 292894 w 1076325"/>
                  <a:gd name="connsiteY2" fmla="*/ 152425 h 209856"/>
                  <a:gd name="connsiteX3" fmla="*/ 0 w 1076325"/>
                  <a:gd name="connsiteY3" fmla="*/ 207193 h 209856"/>
                  <a:gd name="connsiteX0" fmla="*/ 1076325 w 1076325"/>
                  <a:gd name="connsiteY0" fmla="*/ 150243 h 217199"/>
                  <a:gd name="connsiteX1" fmla="*/ 488156 w 1076325"/>
                  <a:gd name="connsiteY1" fmla="*/ 7368 h 217199"/>
                  <a:gd name="connsiteX2" fmla="*/ 292894 w 1076325"/>
                  <a:gd name="connsiteY2" fmla="*/ 159768 h 217199"/>
                  <a:gd name="connsiteX3" fmla="*/ 0 w 1076325"/>
                  <a:gd name="connsiteY3" fmla="*/ 214536 h 217199"/>
                  <a:gd name="connsiteX0" fmla="*/ 1069181 w 1069181"/>
                  <a:gd name="connsiteY0" fmla="*/ 154774 h 216967"/>
                  <a:gd name="connsiteX1" fmla="*/ 488156 w 1069181"/>
                  <a:gd name="connsiteY1" fmla="*/ 7136 h 216967"/>
                  <a:gd name="connsiteX2" fmla="*/ 292894 w 1069181"/>
                  <a:gd name="connsiteY2" fmla="*/ 159536 h 216967"/>
                  <a:gd name="connsiteX3" fmla="*/ 0 w 1069181"/>
                  <a:gd name="connsiteY3" fmla="*/ 214304 h 216967"/>
                  <a:gd name="connsiteX0" fmla="*/ 1069181 w 1069181"/>
                  <a:gd name="connsiteY0" fmla="*/ 154565 h 216758"/>
                  <a:gd name="connsiteX1" fmla="*/ 488156 w 1069181"/>
                  <a:gd name="connsiteY1" fmla="*/ 6927 h 216758"/>
                  <a:gd name="connsiteX2" fmla="*/ 292894 w 1069181"/>
                  <a:gd name="connsiteY2" fmla="*/ 159327 h 216758"/>
                  <a:gd name="connsiteX3" fmla="*/ 0 w 1069181"/>
                  <a:gd name="connsiteY3" fmla="*/ 214095 h 216758"/>
                  <a:gd name="connsiteX0" fmla="*/ 1078706 w 1078706"/>
                  <a:gd name="connsiteY0" fmla="*/ 154565 h 214904"/>
                  <a:gd name="connsiteX1" fmla="*/ 497681 w 1078706"/>
                  <a:gd name="connsiteY1" fmla="*/ 6927 h 214904"/>
                  <a:gd name="connsiteX2" fmla="*/ 302419 w 1078706"/>
                  <a:gd name="connsiteY2" fmla="*/ 159327 h 214904"/>
                  <a:gd name="connsiteX3" fmla="*/ 0 w 1078706"/>
                  <a:gd name="connsiteY3" fmla="*/ 211714 h 214904"/>
                  <a:gd name="connsiteX0" fmla="*/ 1090613 w 1090613"/>
                  <a:gd name="connsiteY0" fmla="*/ 156840 h 214798"/>
                  <a:gd name="connsiteX1" fmla="*/ 497681 w 1090613"/>
                  <a:gd name="connsiteY1" fmla="*/ 6821 h 214798"/>
                  <a:gd name="connsiteX2" fmla="*/ 302419 w 1090613"/>
                  <a:gd name="connsiteY2" fmla="*/ 159221 h 214798"/>
                  <a:gd name="connsiteX3" fmla="*/ 0 w 1090613"/>
                  <a:gd name="connsiteY3" fmla="*/ 211608 h 214798"/>
                </a:gdLst>
                <a:ahLst/>
                <a:cxnLst>
                  <a:cxn ang="0">
                    <a:pos x="connsiteX0" y="connsiteY0"/>
                  </a:cxn>
                  <a:cxn ang="0">
                    <a:pos x="connsiteX1" y="connsiteY1"/>
                  </a:cxn>
                  <a:cxn ang="0">
                    <a:pos x="connsiteX2" y="connsiteY2"/>
                  </a:cxn>
                  <a:cxn ang="0">
                    <a:pos x="connsiteX3" y="connsiteY3"/>
                  </a:cxn>
                </a:cxnLst>
                <a:rect l="l" t="t" r="r" b="b"/>
                <a:pathLst>
                  <a:path w="1090613" h="214798">
                    <a:moveTo>
                      <a:pt x="1090613" y="156840"/>
                    </a:moveTo>
                    <a:cubicBezTo>
                      <a:pt x="908050" y="94531"/>
                      <a:pt x="628253" y="-30485"/>
                      <a:pt x="497681" y="6821"/>
                    </a:cubicBezTo>
                    <a:cubicBezTo>
                      <a:pt x="362346" y="27458"/>
                      <a:pt x="371872" y="88974"/>
                      <a:pt x="302419" y="159221"/>
                    </a:cubicBezTo>
                    <a:cubicBezTo>
                      <a:pt x="230586" y="227087"/>
                      <a:pt x="105767" y="215378"/>
                      <a:pt x="0" y="211608"/>
                    </a:cubicBezTo>
                  </a:path>
                </a:pathLst>
              </a:custGeom>
              <a:noFill/>
              <a:ln w="38100" cap="flat">
                <a:solidFill>
                  <a:srgbClr val="C78F77"/>
                </a:solidFill>
                <a:prstDash val="sysDot"/>
                <a:headEnd type="triangle" w="med" len="sm"/>
                <a:tailEnd type="triangle" w="med" len="sm"/>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2" name="フリーフォーム 372">
                <a:extLst>
                  <a:ext uri="{FF2B5EF4-FFF2-40B4-BE49-F238E27FC236}">
                    <a16:creationId xmlns:a16="http://schemas.microsoft.com/office/drawing/2014/main" id="{9AFF6347-9AE6-4236-82A5-371D13A88041}"/>
                  </a:ext>
                </a:extLst>
              </p:cNvPr>
              <p:cNvSpPr/>
              <p:nvPr/>
            </p:nvSpPr>
            <p:spPr>
              <a:xfrm>
                <a:off x="1667938" y="2008689"/>
                <a:ext cx="224352" cy="516731"/>
              </a:xfrm>
              <a:custGeom>
                <a:avLst/>
                <a:gdLst>
                  <a:gd name="connsiteX0" fmla="*/ 144403 w 509263"/>
                  <a:gd name="connsiteY0" fmla="*/ 716776 h 716776"/>
                  <a:gd name="connsiteX1" fmla="*/ 1528 w 509263"/>
                  <a:gd name="connsiteY1" fmla="*/ 550088 h 716776"/>
                  <a:gd name="connsiteX2" fmla="*/ 225365 w 509263"/>
                  <a:gd name="connsiteY2" fmla="*/ 200045 h 716776"/>
                  <a:gd name="connsiteX3" fmla="*/ 222984 w 509263"/>
                  <a:gd name="connsiteY3" fmla="*/ 209570 h 716776"/>
                  <a:gd name="connsiteX4" fmla="*/ 465871 w 509263"/>
                  <a:gd name="connsiteY4" fmla="*/ 7163 h 716776"/>
                  <a:gd name="connsiteX5" fmla="*/ 506353 w 509263"/>
                  <a:gd name="connsiteY5" fmla="*/ 45263 h 716776"/>
                  <a:gd name="connsiteX6" fmla="*/ 503971 w 509263"/>
                  <a:gd name="connsiteY6" fmla="*/ 42882 h 716776"/>
                  <a:gd name="connsiteX7" fmla="*/ 487303 w 509263"/>
                  <a:gd name="connsiteY7" fmla="*/ 111938 h 716776"/>
                  <a:gd name="connsiteX0" fmla="*/ 144403 w 509263"/>
                  <a:gd name="connsiteY0" fmla="*/ 716776 h 716776"/>
                  <a:gd name="connsiteX1" fmla="*/ 1528 w 509263"/>
                  <a:gd name="connsiteY1" fmla="*/ 550088 h 716776"/>
                  <a:gd name="connsiteX2" fmla="*/ 225365 w 509263"/>
                  <a:gd name="connsiteY2" fmla="*/ 200045 h 716776"/>
                  <a:gd name="connsiteX3" fmla="*/ 222984 w 509263"/>
                  <a:gd name="connsiteY3" fmla="*/ 209570 h 716776"/>
                  <a:gd name="connsiteX4" fmla="*/ 465871 w 509263"/>
                  <a:gd name="connsiteY4" fmla="*/ 7163 h 716776"/>
                  <a:gd name="connsiteX5" fmla="*/ 506353 w 509263"/>
                  <a:gd name="connsiteY5" fmla="*/ 45263 h 716776"/>
                  <a:gd name="connsiteX6" fmla="*/ 503971 w 509263"/>
                  <a:gd name="connsiteY6" fmla="*/ 42882 h 716776"/>
                  <a:gd name="connsiteX0" fmla="*/ 144403 w 506353"/>
                  <a:gd name="connsiteY0" fmla="*/ 716776 h 716776"/>
                  <a:gd name="connsiteX1" fmla="*/ 1528 w 506353"/>
                  <a:gd name="connsiteY1" fmla="*/ 550088 h 716776"/>
                  <a:gd name="connsiteX2" fmla="*/ 225365 w 506353"/>
                  <a:gd name="connsiteY2" fmla="*/ 200045 h 716776"/>
                  <a:gd name="connsiteX3" fmla="*/ 222984 w 506353"/>
                  <a:gd name="connsiteY3" fmla="*/ 209570 h 716776"/>
                  <a:gd name="connsiteX4" fmla="*/ 465871 w 506353"/>
                  <a:gd name="connsiteY4" fmla="*/ 7163 h 716776"/>
                  <a:gd name="connsiteX5" fmla="*/ 506353 w 506353"/>
                  <a:gd name="connsiteY5" fmla="*/ 45263 h 716776"/>
                  <a:gd name="connsiteX0" fmla="*/ 144403 w 506353"/>
                  <a:gd name="connsiteY0" fmla="*/ 671513 h 671513"/>
                  <a:gd name="connsiteX1" fmla="*/ 1528 w 506353"/>
                  <a:gd name="connsiteY1" fmla="*/ 504825 h 671513"/>
                  <a:gd name="connsiteX2" fmla="*/ 225365 w 506353"/>
                  <a:gd name="connsiteY2" fmla="*/ 154782 h 671513"/>
                  <a:gd name="connsiteX3" fmla="*/ 222984 w 506353"/>
                  <a:gd name="connsiteY3" fmla="*/ 164307 h 671513"/>
                  <a:gd name="connsiteX4" fmla="*/ 506353 w 506353"/>
                  <a:gd name="connsiteY4" fmla="*/ 0 h 671513"/>
                  <a:gd name="connsiteX0" fmla="*/ 144403 w 234838"/>
                  <a:gd name="connsiteY0" fmla="*/ 535567 h 535567"/>
                  <a:gd name="connsiteX1" fmla="*/ 1528 w 234838"/>
                  <a:gd name="connsiteY1" fmla="*/ 368879 h 535567"/>
                  <a:gd name="connsiteX2" fmla="*/ 225365 w 234838"/>
                  <a:gd name="connsiteY2" fmla="*/ 18836 h 535567"/>
                  <a:gd name="connsiteX3" fmla="*/ 222984 w 234838"/>
                  <a:gd name="connsiteY3" fmla="*/ 28361 h 535567"/>
                  <a:gd name="connsiteX0" fmla="*/ 144403 w 411103"/>
                  <a:gd name="connsiteY0" fmla="*/ 559593 h 559593"/>
                  <a:gd name="connsiteX1" fmla="*/ 1528 w 411103"/>
                  <a:gd name="connsiteY1" fmla="*/ 392905 h 559593"/>
                  <a:gd name="connsiteX2" fmla="*/ 225365 w 411103"/>
                  <a:gd name="connsiteY2" fmla="*/ 42862 h 559593"/>
                  <a:gd name="connsiteX3" fmla="*/ 411103 w 411103"/>
                  <a:gd name="connsiteY3" fmla="*/ 0 h 559593"/>
                  <a:gd name="connsiteX0" fmla="*/ 144403 w 225365"/>
                  <a:gd name="connsiteY0" fmla="*/ 516731 h 516731"/>
                  <a:gd name="connsiteX1" fmla="*/ 1528 w 225365"/>
                  <a:gd name="connsiteY1" fmla="*/ 350043 h 516731"/>
                  <a:gd name="connsiteX2" fmla="*/ 225365 w 225365"/>
                  <a:gd name="connsiteY2" fmla="*/ 0 h 516731"/>
                  <a:gd name="connsiteX0" fmla="*/ 144231 w 225193"/>
                  <a:gd name="connsiteY0" fmla="*/ 516731 h 516731"/>
                  <a:gd name="connsiteX1" fmla="*/ 1356 w 225193"/>
                  <a:gd name="connsiteY1" fmla="*/ 350043 h 516731"/>
                  <a:gd name="connsiteX2" fmla="*/ 225193 w 225193"/>
                  <a:gd name="connsiteY2" fmla="*/ 0 h 516731"/>
                  <a:gd name="connsiteX0" fmla="*/ 142875 w 223837"/>
                  <a:gd name="connsiteY0" fmla="*/ 516731 h 516731"/>
                  <a:gd name="connsiteX1" fmla="*/ 0 w 223837"/>
                  <a:gd name="connsiteY1" fmla="*/ 350043 h 516731"/>
                  <a:gd name="connsiteX2" fmla="*/ 223837 w 223837"/>
                  <a:gd name="connsiteY2" fmla="*/ 0 h 516731"/>
                  <a:gd name="connsiteX0" fmla="*/ 143335 w 224297"/>
                  <a:gd name="connsiteY0" fmla="*/ 516731 h 516731"/>
                  <a:gd name="connsiteX1" fmla="*/ 460 w 224297"/>
                  <a:gd name="connsiteY1" fmla="*/ 350043 h 516731"/>
                  <a:gd name="connsiteX2" fmla="*/ 224297 w 224297"/>
                  <a:gd name="connsiteY2" fmla="*/ 0 h 516731"/>
                  <a:gd name="connsiteX0" fmla="*/ 143494 w 224456"/>
                  <a:gd name="connsiteY0" fmla="*/ 516731 h 516731"/>
                  <a:gd name="connsiteX1" fmla="*/ 619 w 224456"/>
                  <a:gd name="connsiteY1" fmla="*/ 350043 h 516731"/>
                  <a:gd name="connsiteX2" fmla="*/ 224456 w 224456"/>
                  <a:gd name="connsiteY2" fmla="*/ 0 h 516731"/>
                  <a:gd name="connsiteX0" fmla="*/ 143342 w 224304"/>
                  <a:gd name="connsiteY0" fmla="*/ 516731 h 516731"/>
                  <a:gd name="connsiteX1" fmla="*/ 467 w 224304"/>
                  <a:gd name="connsiteY1" fmla="*/ 350043 h 516731"/>
                  <a:gd name="connsiteX2" fmla="*/ 224304 w 224304"/>
                  <a:gd name="connsiteY2" fmla="*/ 0 h 516731"/>
                  <a:gd name="connsiteX0" fmla="*/ 143390 w 224352"/>
                  <a:gd name="connsiteY0" fmla="*/ 516731 h 516731"/>
                  <a:gd name="connsiteX1" fmla="*/ 515 w 224352"/>
                  <a:gd name="connsiteY1" fmla="*/ 350043 h 516731"/>
                  <a:gd name="connsiteX2" fmla="*/ 224352 w 224352"/>
                  <a:gd name="connsiteY2" fmla="*/ 0 h 516731"/>
                </a:gdLst>
                <a:ahLst/>
                <a:cxnLst>
                  <a:cxn ang="0">
                    <a:pos x="connsiteX0" y="connsiteY0"/>
                  </a:cxn>
                  <a:cxn ang="0">
                    <a:pos x="connsiteX1" y="connsiteY1"/>
                  </a:cxn>
                  <a:cxn ang="0">
                    <a:pos x="connsiteX2" y="connsiteY2"/>
                  </a:cxn>
                </a:cxnLst>
                <a:rect l="l" t="t" r="r" b="b"/>
                <a:pathLst>
                  <a:path w="224352" h="516731">
                    <a:moveTo>
                      <a:pt x="143390" y="516731"/>
                    </a:moveTo>
                    <a:cubicBezTo>
                      <a:pt x="96161" y="476449"/>
                      <a:pt x="-8216" y="402828"/>
                      <a:pt x="515" y="350043"/>
                    </a:cubicBezTo>
                    <a:cubicBezTo>
                      <a:pt x="-9803" y="311546"/>
                      <a:pt x="156090" y="65484"/>
                      <a:pt x="224352" y="0"/>
                    </a:cubicBezTo>
                  </a:path>
                </a:pathLst>
              </a:custGeom>
              <a:noFill/>
              <a:ln w="41275">
                <a:solidFill>
                  <a:srgbClr val="C78F77"/>
                </a:solidFill>
                <a:prstDash val="sysDot"/>
                <a:headEnd type="triangle" w="med" len="sm"/>
                <a:tailEnd type="triangle" w="med" len="sm"/>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3" name="円/楕円 10">
                <a:extLst>
                  <a:ext uri="{FF2B5EF4-FFF2-40B4-BE49-F238E27FC236}">
                    <a16:creationId xmlns:a16="http://schemas.microsoft.com/office/drawing/2014/main" id="{1F871FBE-7106-417B-B040-2C7B19400FF1}"/>
                  </a:ext>
                </a:extLst>
              </p:cNvPr>
              <p:cNvSpPr/>
              <p:nvPr/>
            </p:nvSpPr>
            <p:spPr>
              <a:xfrm>
                <a:off x="1670325" y="2579991"/>
                <a:ext cx="576000" cy="306110"/>
              </a:xfrm>
              <a:prstGeom prst="ellipse">
                <a:avLst/>
              </a:prstGeom>
              <a:solidFill>
                <a:srgbClr val="EA609E"/>
              </a:solidFill>
              <a:ln>
                <a:solidFill>
                  <a:schemeClr val="bg1"/>
                </a:solid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4" name="フリーフォーム 374">
                <a:extLst>
                  <a:ext uri="{FF2B5EF4-FFF2-40B4-BE49-F238E27FC236}">
                    <a16:creationId xmlns:a16="http://schemas.microsoft.com/office/drawing/2014/main" id="{86F8CC2F-3887-4F13-BFA2-0D6190E77EA8}"/>
                  </a:ext>
                </a:extLst>
              </p:cNvPr>
              <p:cNvSpPr/>
              <p:nvPr/>
            </p:nvSpPr>
            <p:spPr>
              <a:xfrm>
                <a:off x="2040540" y="1445943"/>
                <a:ext cx="911225" cy="428625"/>
              </a:xfrm>
              <a:custGeom>
                <a:avLst/>
                <a:gdLst>
                  <a:gd name="connsiteX0" fmla="*/ 911225 w 911225"/>
                  <a:gd name="connsiteY0" fmla="*/ 428625 h 428625"/>
                  <a:gd name="connsiteX1" fmla="*/ 539750 w 911225"/>
                  <a:gd name="connsiteY1" fmla="*/ 225425 h 428625"/>
                  <a:gd name="connsiteX2" fmla="*/ 307975 w 911225"/>
                  <a:gd name="connsiteY2" fmla="*/ 117475 h 428625"/>
                  <a:gd name="connsiteX3" fmla="*/ 0 w 911225"/>
                  <a:gd name="connsiteY3" fmla="*/ 0 h 428625"/>
                </a:gdLst>
                <a:ahLst/>
                <a:cxnLst>
                  <a:cxn ang="0">
                    <a:pos x="connsiteX0" y="connsiteY0"/>
                  </a:cxn>
                  <a:cxn ang="0">
                    <a:pos x="connsiteX1" y="connsiteY1"/>
                  </a:cxn>
                  <a:cxn ang="0">
                    <a:pos x="connsiteX2" y="connsiteY2"/>
                  </a:cxn>
                  <a:cxn ang="0">
                    <a:pos x="connsiteX3" y="connsiteY3"/>
                  </a:cxn>
                </a:cxnLst>
                <a:rect l="l" t="t" r="r" b="b"/>
                <a:pathLst>
                  <a:path w="911225" h="428625">
                    <a:moveTo>
                      <a:pt x="911225" y="428625"/>
                    </a:moveTo>
                    <a:cubicBezTo>
                      <a:pt x="775758" y="352954"/>
                      <a:pt x="640292" y="277283"/>
                      <a:pt x="539750" y="225425"/>
                    </a:cubicBezTo>
                    <a:cubicBezTo>
                      <a:pt x="439208" y="173567"/>
                      <a:pt x="397933" y="155046"/>
                      <a:pt x="307975" y="117475"/>
                    </a:cubicBezTo>
                    <a:cubicBezTo>
                      <a:pt x="218017" y="79904"/>
                      <a:pt x="109008" y="39952"/>
                      <a:pt x="0" y="0"/>
                    </a:cubicBezTo>
                  </a:path>
                </a:pathLst>
              </a:custGeom>
              <a:noFill/>
              <a:ln w="76200" cap="rnd">
                <a:solidFill>
                  <a:srgbClr val="0068B7"/>
                </a:solidFill>
                <a:prstDash val="sysDot"/>
                <a:tailEnd type="triangle" w="sm" len="sm"/>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5" name="フリーフォーム 375">
                <a:extLst>
                  <a:ext uri="{FF2B5EF4-FFF2-40B4-BE49-F238E27FC236}">
                    <a16:creationId xmlns:a16="http://schemas.microsoft.com/office/drawing/2014/main" id="{76B74536-8A27-4392-B863-3BE04DE6A980}"/>
                  </a:ext>
                </a:extLst>
              </p:cNvPr>
              <p:cNvSpPr/>
              <p:nvPr/>
            </p:nvSpPr>
            <p:spPr>
              <a:xfrm>
                <a:off x="2146903" y="1941243"/>
                <a:ext cx="561974" cy="1262063"/>
              </a:xfrm>
              <a:custGeom>
                <a:avLst/>
                <a:gdLst>
                  <a:gd name="connsiteX0" fmla="*/ 558800 w 558800"/>
                  <a:gd name="connsiteY0" fmla="*/ 0 h 1225550"/>
                  <a:gd name="connsiteX1" fmla="*/ 479425 w 558800"/>
                  <a:gd name="connsiteY1" fmla="*/ 222250 h 1225550"/>
                  <a:gd name="connsiteX2" fmla="*/ 371475 w 558800"/>
                  <a:gd name="connsiteY2" fmla="*/ 400050 h 1225550"/>
                  <a:gd name="connsiteX3" fmla="*/ 260350 w 558800"/>
                  <a:gd name="connsiteY3" fmla="*/ 571500 h 1225550"/>
                  <a:gd name="connsiteX4" fmla="*/ 165100 w 558800"/>
                  <a:gd name="connsiteY4" fmla="*/ 749300 h 1225550"/>
                  <a:gd name="connsiteX5" fmla="*/ 85725 w 558800"/>
                  <a:gd name="connsiteY5" fmla="*/ 920750 h 1225550"/>
                  <a:gd name="connsiteX6" fmla="*/ 0 w 558800"/>
                  <a:gd name="connsiteY6" fmla="*/ 1225550 h 1225550"/>
                  <a:gd name="connsiteX0" fmla="*/ 561975 w 561975"/>
                  <a:gd name="connsiteY0" fmla="*/ 0 h 1228725"/>
                  <a:gd name="connsiteX1" fmla="*/ 482600 w 561975"/>
                  <a:gd name="connsiteY1" fmla="*/ 222250 h 1228725"/>
                  <a:gd name="connsiteX2" fmla="*/ 374650 w 561975"/>
                  <a:gd name="connsiteY2" fmla="*/ 400050 h 1228725"/>
                  <a:gd name="connsiteX3" fmla="*/ 263525 w 561975"/>
                  <a:gd name="connsiteY3" fmla="*/ 571500 h 1228725"/>
                  <a:gd name="connsiteX4" fmla="*/ 168275 w 561975"/>
                  <a:gd name="connsiteY4" fmla="*/ 749300 h 1228725"/>
                  <a:gd name="connsiteX5" fmla="*/ 88900 w 561975"/>
                  <a:gd name="connsiteY5" fmla="*/ 920750 h 1228725"/>
                  <a:gd name="connsiteX6" fmla="*/ 0 w 561975"/>
                  <a:gd name="connsiteY6" fmla="*/ 1228725 h 1228725"/>
                  <a:gd name="connsiteX0" fmla="*/ 561975 w 561975"/>
                  <a:gd name="connsiteY0" fmla="*/ 0 h 1228725"/>
                  <a:gd name="connsiteX1" fmla="*/ 482600 w 561975"/>
                  <a:gd name="connsiteY1" fmla="*/ 222250 h 1228725"/>
                  <a:gd name="connsiteX2" fmla="*/ 374650 w 561975"/>
                  <a:gd name="connsiteY2" fmla="*/ 400050 h 1228725"/>
                  <a:gd name="connsiteX3" fmla="*/ 263525 w 561975"/>
                  <a:gd name="connsiteY3" fmla="*/ 571500 h 1228725"/>
                  <a:gd name="connsiteX4" fmla="*/ 168275 w 561975"/>
                  <a:gd name="connsiteY4" fmla="*/ 749300 h 1228725"/>
                  <a:gd name="connsiteX5" fmla="*/ 69850 w 561975"/>
                  <a:gd name="connsiteY5" fmla="*/ 984250 h 1228725"/>
                  <a:gd name="connsiteX6" fmla="*/ 0 w 561975"/>
                  <a:gd name="connsiteY6" fmla="*/ 1228725 h 1228725"/>
                  <a:gd name="connsiteX0" fmla="*/ 561975 w 561975"/>
                  <a:gd name="connsiteY0" fmla="*/ 0 h 1228725"/>
                  <a:gd name="connsiteX1" fmla="*/ 482600 w 561975"/>
                  <a:gd name="connsiteY1" fmla="*/ 222250 h 1228725"/>
                  <a:gd name="connsiteX2" fmla="*/ 374650 w 561975"/>
                  <a:gd name="connsiteY2" fmla="*/ 400050 h 1228725"/>
                  <a:gd name="connsiteX3" fmla="*/ 263525 w 561975"/>
                  <a:gd name="connsiteY3" fmla="*/ 571500 h 1228725"/>
                  <a:gd name="connsiteX4" fmla="*/ 168275 w 561975"/>
                  <a:gd name="connsiteY4" fmla="*/ 749300 h 1228725"/>
                  <a:gd name="connsiteX5" fmla="*/ 73025 w 561975"/>
                  <a:gd name="connsiteY5" fmla="*/ 933450 h 1228725"/>
                  <a:gd name="connsiteX6" fmla="*/ 0 w 561975"/>
                  <a:gd name="connsiteY6" fmla="*/ 1228725 h 1228725"/>
                  <a:gd name="connsiteX0" fmla="*/ 561975 w 561975"/>
                  <a:gd name="connsiteY0" fmla="*/ 0 h 1228725"/>
                  <a:gd name="connsiteX1" fmla="*/ 469900 w 561975"/>
                  <a:gd name="connsiteY1" fmla="*/ 215900 h 1228725"/>
                  <a:gd name="connsiteX2" fmla="*/ 374650 w 561975"/>
                  <a:gd name="connsiteY2" fmla="*/ 400050 h 1228725"/>
                  <a:gd name="connsiteX3" fmla="*/ 263525 w 561975"/>
                  <a:gd name="connsiteY3" fmla="*/ 571500 h 1228725"/>
                  <a:gd name="connsiteX4" fmla="*/ 168275 w 561975"/>
                  <a:gd name="connsiteY4" fmla="*/ 749300 h 1228725"/>
                  <a:gd name="connsiteX5" fmla="*/ 73025 w 561975"/>
                  <a:gd name="connsiteY5" fmla="*/ 933450 h 1228725"/>
                  <a:gd name="connsiteX6" fmla="*/ 0 w 561975"/>
                  <a:gd name="connsiteY6" fmla="*/ 1228725 h 1228725"/>
                  <a:gd name="connsiteX0" fmla="*/ 576262 w 576262"/>
                  <a:gd name="connsiteY0" fmla="*/ 0 h 1247775"/>
                  <a:gd name="connsiteX1" fmla="*/ 469900 w 576262"/>
                  <a:gd name="connsiteY1" fmla="*/ 234950 h 1247775"/>
                  <a:gd name="connsiteX2" fmla="*/ 374650 w 576262"/>
                  <a:gd name="connsiteY2" fmla="*/ 419100 h 1247775"/>
                  <a:gd name="connsiteX3" fmla="*/ 263525 w 576262"/>
                  <a:gd name="connsiteY3" fmla="*/ 590550 h 1247775"/>
                  <a:gd name="connsiteX4" fmla="*/ 168275 w 576262"/>
                  <a:gd name="connsiteY4" fmla="*/ 768350 h 1247775"/>
                  <a:gd name="connsiteX5" fmla="*/ 73025 w 576262"/>
                  <a:gd name="connsiteY5" fmla="*/ 952500 h 1247775"/>
                  <a:gd name="connsiteX6" fmla="*/ 0 w 576262"/>
                  <a:gd name="connsiteY6" fmla="*/ 1247775 h 1247775"/>
                  <a:gd name="connsiteX0" fmla="*/ 576262 w 576262"/>
                  <a:gd name="connsiteY0" fmla="*/ 0 h 1247775"/>
                  <a:gd name="connsiteX1" fmla="*/ 469900 w 576262"/>
                  <a:gd name="connsiteY1" fmla="*/ 234950 h 1247775"/>
                  <a:gd name="connsiteX2" fmla="*/ 374650 w 576262"/>
                  <a:gd name="connsiteY2" fmla="*/ 419100 h 1247775"/>
                  <a:gd name="connsiteX3" fmla="*/ 263525 w 576262"/>
                  <a:gd name="connsiteY3" fmla="*/ 590550 h 1247775"/>
                  <a:gd name="connsiteX4" fmla="*/ 168275 w 576262"/>
                  <a:gd name="connsiteY4" fmla="*/ 768350 h 1247775"/>
                  <a:gd name="connsiteX5" fmla="*/ 73025 w 576262"/>
                  <a:gd name="connsiteY5" fmla="*/ 952500 h 1247775"/>
                  <a:gd name="connsiteX6" fmla="*/ 0 w 576262"/>
                  <a:gd name="connsiteY6" fmla="*/ 1247775 h 1247775"/>
                  <a:gd name="connsiteX0" fmla="*/ 576262 w 576262"/>
                  <a:gd name="connsiteY0" fmla="*/ 0 h 1247775"/>
                  <a:gd name="connsiteX1" fmla="*/ 374650 w 576262"/>
                  <a:gd name="connsiteY1" fmla="*/ 419100 h 1247775"/>
                  <a:gd name="connsiteX2" fmla="*/ 263525 w 576262"/>
                  <a:gd name="connsiteY2" fmla="*/ 590550 h 1247775"/>
                  <a:gd name="connsiteX3" fmla="*/ 168275 w 576262"/>
                  <a:gd name="connsiteY3" fmla="*/ 768350 h 1247775"/>
                  <a:gd name="connsiteX4" fmla="*/ 73025 w 576262"/>
                  <a:gd name="connsiteY4" fmla="*/ 952500 h 1247775"/>
                  <a:gd name="connsiteX5" fmla="*/ 0 w 576262"/>
                  <a:gd name="connsiteY5" fmla="*/ 1247775 h 1247775"/>
                  <a:gd name="connsiteX0" fmla="*/ 604837 w 604837"/>
                  <a:gd name="connsiteY0" fmla="*/ 0 h 1276350"/>
                  <a:gd name="connsiteX1" fmla="*/ 374650 w 604837"/>
                  <a:gd name="connsiteY1" fmla="*/ 447675 h 1276350"/>
                  <a:gd name="connsiteX2" fmla="*/ 263525 w 604837"/>
                  <a:gd name="connsiteY2" fmla="*/ 619125 h 1276350"/>
                  <a:gd name="connsiteX3" fmla="*/ 168275 w 604837"/>
                  <a:gd name="connsiteY3" fmla="*/ 796925 h 1276350"/>
                  <a:gd name="connsiteX4" fmla="*/ 73025 w 604837"/>
                  <a:gd name="connsiteY4" fmla="*/ 981075 h 1276350"/>
                  <a:gd name="connsiteX5" fmla="*/ 0 w 604837"/>
                  <a:gd name="connsiteY5" fmla="*/ 1276350 h 1276350"/>
                  <a:gd name="connsiteX0" fmla="*/ 576262 w 576262"/>
                  <a:gd name="connsiteY0" fmla="*/ 0 h 1243012"/>
                  <a:gd name="connsiteX1" fmla="*/ 374650 w 576262"/>
                  <a:gd name="connsiteY1" fmla="*/ 414337 h 1243012"/>
                  <a:gd name="connsiteX2" fmla="*/ 263525 w 576262"/>
                  <a:gd name="connsiteY2" fmla="*/ 585787 h 1243012"/>
                  <a:gd name="connsiteX3" fmla="*/ 168275 w 576262"/>
                  <a:gd name="connsiteY3" fmla="*/ 763587 h 1243012"/>
                  <a:gd name="connsiteX4" fmla="*/ 73025 w 576262"/>
                  <a:gd name="connsiteY4" fmla="*/ 947737 h 1243012"/>
                  <a:gd name="connsiteX5" fmla="*/ 0 w 576262"/>
                  <a:gd name="connsiteY5" fmla="*/ 1243012 h 1243012"/>
                  <a:gd name="connsiteX0" fmla="*/ 557212 w 557212"/>
                  <a:gd name="connsiteY0" fmla="*/ 0 h 1238250"/>
                  <a:gd name="connsiteX1" fmla="*/ 374650 w 557212"/>
                  <a:gd name="connsiteY1" fmla="*/ 409575 h 1238250"/>
                  <a:gd name="connsiteX2" fmla="*/ 263525 w 557212"/>
                  <a:gd name="connsiteY2" fmla="*/ 581025 h 1238250"/>
                  <a:gd name="connsiteX3" fmla="*/ 168275 w 557212"/>
                  <a:gd name="connsiteY3" fmla="*/ 758825 h 1238250"/>
                  <a:gd name="connsiteX4" fmla="*/ 73025 w 557212"/>
                  <a:gd name="connsiteY4" fmla="*/ 942975 h 1238250"/>
                  <a:gd name="connsiteX5" fmla="*/ 0 w 557212"/>
                  <a:gd name="connsiteY5" fmla="*/ 1238250 h 1238250"/>
                  <a:gd name="connsiteX0" fmla="*/ 557212 w 557212"/>
                  <a:gd name="connsiteY0" fmla="*/ 0 h 1238250"/>
                  <a:gd name="connsiteX1" fmla="*/ 374650 w 557212"/>
                  <a:gd name="connsiteY1" fmla="*/ 409575 h 1238250"/>
                  <a:gd name="connsiteX2" fmla="*/ 263525 w 557212"/>
                  <a:gd name="connsiteY2" fmla="*/ 581025 h 1238250"/>
                  <a:gd name="connsiteX3" fmla="*/ 168275 w 557212"/>
                  <a:gd name="connsiteY3" fmla="*/ 758825 h 1238250"/>
                  <a:gd name="connsiteX4" fmla="*/ 73025 w 557212"/>
                  <a:gd name="connsiteY4" fmla="*/ 942975 h 1238250"/>
                  <a:gd name="connsiteX5" fmla="*/ 0 w 557212"/>
                  <a:gd name="connsiteY5" fmla="*/ 1238250 h 1238250"/>
                  <a:gd name="connsiteX0" fmla="*/ 557212 w 557212"/>
                  <a:gd name="connsiteY0" fmla="*/ 0 h 1238250"/>
                  <a:gd name="connsiteX1" fmla="*/ 374650 w 557212"/>
                  <a:gd name="connsiteY1" fmla="*/ 409575 h 1238250"/>
                  <a:gd name="connsiteX2" fmla="*/ 263525 w 557212"/>
                  <a:gd name="connsiteY2" fmla="*/ 581025 h 1238250"/>
                  <a:gd name="connsiteX3" fmla="*/ 168275 w 557212"/>
                  <a:gd name="connsiteY3" fmla="*/ 758825 h 1238250"/>
                  <a:gd name="connsiteX4" fmla="*/ 73025 w 557212"/>
                  <a:gd name="connsiteY4" fmla="*/ 942975 h 1238250"/>
                  <a:gd name="connsiteX5" fmla="*/ 0 w 557212"/>
                  <a:gd name="connsiteY5" fmla="*/ 1238250 h 1238250"/>
                  <a:gd name="connsiteX0" fmla="*/ 557212 w 557212"/>
                  <a:gd name="connsiteY0" fmla="*/ 0 h 1238250"/>
                  <a:gd name="connsiteX1" fmla="*/ 263525 w 557212"/>
                  <a:gd name="connsiteY1" fmla="*/ 581025 h 1238250"/>
                  <a:gd name="connsiteX2" fmla="*/ 168275 w 557212"/>
                  <a:gd name="connsiteY2" fmla="*/ 758825 h 1238250"/>
                  <a:gd name="connsiteX3" fmla="*/ 73025 w 557212"/>
                  <a:gd name="connsiteY3" fmla="*/ 942975 h 1238250"/>
                  <a:gd name="connsiteX4" fmla="*/ 0 w 557212"/>
                  <a:gd name="connsiteY4" fmla="*/ 1238250 h 1238250"/>
                  <a:gd name="connsiteX0" fmla="*/ 557212 w 557212"/>
                  <a:gd name="connsiteY0" fmla="*/ 0 h 1238250"/>
                  <a:gd name="connsiteX1" fmla="*/ 263525 w 557212"/>
                  <a:gd name="connsiteY1" fmla="*/ 581025 h 1238250"/>
                  <a:gd name="connsiteX2" fmla="*/ 73025 w 557212"/>
                  <a:gd name="connsiteY2" fmla="*/ 942975 h 1238250"/>
                  <a:gd name="connsiteX3" fmla="*/ 0 w 557212"/>
                  <a:gd name="connsiteY3" fmla="*/ 1238250 h 1238250"/>
                  <a:gd name="connsiteX0" fmla="*/ 557212 w 557212"/>
                  <a:gd name="connsiteY0" fmla="*/ 0 h 1238250"/>
                  <a:gd name="connsiteX1" fmla="*/ 301625 w 557212"/>
                  <a:gd name="connsiteY1" fmla="*/ 523875 h 1238250"/>
                  <a:gd name="connsiteX2" fmla="*/ 73025 w 557212"/>
                  <a:gd name="connsiteY2" fmla="*/ 942975 h 1238250"/>
                  <a:gd name="connsiteX3" fmla="*/ 0 w 557212"/>
                  <a:gd name="connsiteY3" fmla="*/ 1238250 h 1238250"/>
                  <a:gd name="connsiteX0" fmla="*/ 557212 w 557212"/>
                  <a:gd name="connsiteY0" fmla="*/ 0 h 1238250"/>
                  <a:gd name="connsiteX1" fmla="*/ 301625 w 557212"/>
                  <a:gd name="connsiteY1" fmla="*/ 523875 h 1238250"/>
                  <a:gd name="connsiteX2" fmla="*/ 73025 w 557212"/>
                  <a:gd name="connsiteY2" fmla="*/ 942975 h 1238250"/>
                  <a:gd name="connsiteX3" fmla="*/ 0 w 557212"/>
                  <a:gd name="connsiteY3" fmla="*/ 1238250 h 1238250"/>
                  <a:gd name="connsiteX0" fmla="*/ 561974 w 561974"/>
                  <a:gd name="connsiteY0" fmla="*/ 0 h 1262063"/>
                  <a:gd name="connsiteX1" fmla="*/ 306387 w 561974"/>
                  <a:gd name="connsiteY1" fmla="*/ 523875 h 1262063"/>
                  <a:gd name="connsiteX2" fmla="*/ 77787 w 561974"/>
                  <a:gd name="connsiteY2" fmla="*/ 942975 h 1262063"/>
                  <a:gd name="connsiteX3" fmla="*/ 0 w 561974"/>
                  <a:gd name="connsiteY3" fmla="*/ 1262063 h 1262063"/>
                </a:gdLst>
                <a:ahLst/>
                <a:cxnLst>
                  <a:cxn ang="0">
                    <a:pos x="connsiteX0" y="connsiteY0"/>
                  </a:cxn>
                  <a:cxn ang="0">
                    <a:pos x="connsiteX1" y="connsiteY1"/>
                  </a:cxn>
                  <a:cxn ang="0">
                    <a:pos x="connsiteX2" y="connsiteY2"/>
                  </a:cxn>
                  <a:cxn ang="0">
                    <a:pos x="connsiteX3" y="connsiteY3"/>
                  </a:cxn>
                </a:cxnLst>
                <a:rect l="l" t="t" r="r" b="b"/>
                <a:pathLst>
                  <a:path w="561974" h="1262063">
                    <a:moveTo>
                      <a:pt x="561974" y="0"/>
                    </a:moveTo>
                    <a:lnTo>
                      <a:pt x="306387" y="523875"/>
                    </a:lnTo>
                    <a:cubicBezTo>
                      <a:pt x="225689" y="681037"/>
                      <a:pt x="121708" y="833438"/>
                      <a:pt x="77787" y="942975"/>
                    </a:cubicBezTo>
                    <a:cubicBezTo>
                      <a:pt x="49741" y="1022879"/>
                      <a:pt x="29104" y="1149350"/>
                      <a:pt x="0" y="1262063"/>
                    </a:cubicBezTo>
                  </a:path>
                </a:pathLst>
              </a:custGeom>
              <a:noFill/>
              <a:ln w="120650" cap="rnd">
                <a:solidFill>
                  <a:srgbClr val="0068B7"/>
                </a:solidFill>
                <a:prstDash val="sysDot"/>
                <a:tailEnd type="triangle" w="med" len="sm"/>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6" name="円/楕円 10">
                <a:extLst>
                  <a:ext uri="{FF2B5EF4-FFF2-40B4-BE49-F238E27FC236}">
                    <a16:creationId xmlns:a16="http://schemas.microsoft.com/office/drawing/2014/main" id="{B16A45BD-67D8-4EB6-9AD1-EA7BBD4CBFDE}"/>
                  </a:ext>
                </a:extLst>
              </p:cNvPr>
              <p:cNvSpPr/>
              <p:nvPr/>
            </p:nvSpPr>
            <p:spPr>
              <a:xfrm>
                <a:off x="1026244" y="2667794"/>
                <a:ext cx="387349" cy="224998"/>
              </a:xfrm>
              <a:prstGeom prst="ellipse">
                <a:avLst/>
              </a:prstGeom>
              <a:solidFill>
                <a:srgbClr val="EA609E"/>
              </a:solidFill>
              <a:ln>
                <a:solidFill>
                  <a:schemeClr val="bg1"/>
                </a:solid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
              </a:p>
            </p:txBody>
          </p:sp>
          <p:sp>
            <p:nvSpPr>
              <p:cNvPr id="317" name="フリーフォーム 377">
                <a:extLst>
                  <a:ext uri="{FF2B5EF4-FFF2-40B4-BE49-F238E27FC236}">
                    <a16:creationId xmlns:a16="http://schemas.microsoft.com/office/drawing/2014/main" id="{7D29E6E9-90A5-4B99-80CF-DF0B361A9752}"/>
                  </a:ext>
                </a:extLst>
              </p:cNvPr>
              <p:cNvSpPr/>
              <p:nvPr/>
            </p:nvSpPr>
            <p:spPr>
              <a:xfrm>
                <a:off x="986441" y="1612631"/>
                <a:ext cx="390524" cy="1571625"/>
              </a:xfrm>
              <a:custGeom>
                <a:avLst/>
                <a:gdLst>
                  <a:gd name="connsiteX0" fmla="*/ 0 w 400050"/>
                  <a:gd name="connsiteY0" fmla="*/ 0 h 1720850"/>
                  <a:gd name="connsiteX1" fmla="*/ 22225 w 400050"/>
                  <a:gd name="connsiteY1" fmla="*/ 450850 h 1720850"/>
                  <a:gd name="connsiteX2" fmla="*/ 82550 w 400050"/>
                  <a:gd name="connsiteY2" fmla="*/ 835025 h 1720850"/>
                  <a:gd name="connsiteX3" fmla="*/ 209550 w 400050"/>
                  <a:gd name="connsiteY3" fmla="*/ 1228725 h 1720850"/>
                  <a:gd name="connsiteX4" fmla="*/ 400050 w 400050"/>
                  <a:gd name="connsiteY4" fmla="*/ 1720850 h 1720850"/>
                  <a:gd name="connsiteX0" fmla="*/ 0 w 358775"/>
                  <a:gd name="connsiteY0" fmla="*/ 0 h 1625600"/>
                  <a:gd name="connsiteX1" fmla="*/ 22225 w 358775"/>
                  <a:gd name="connsiteY1" fmla="*/ 450850 h 1625600"/>
                  <a:gd name="connsiteX2" fmla="*/ 82550 w 358775"/>
                  <a:gd name="connsiteY2" fmla="*/ 835025 h 1625600"/>
                  <a:gd name="connsiteX3" fmla="*/ 209550 w 358775"/>
                  <a:gd name="connsiteY3" fmla="*/ 1228725 h 1625600"/>
                  <a:gd name="connsiteX4" fmla="*/ 358775 w 358775"/>
                  <a:gd name="connsiteY4" fmla="*/ 1625600 h 1625600"/>
                  <a:gd name="connsiteX0" fmla="*/ 0 w 387350"/>
                  <a:gd name="connsiteY0" fmla="*/ 0 h 1739900"/>
                  <a:gd name="connsiteX1" fmla="*/ 22225 w 387350"/>
                  <a:gd name="connsiteY1" fmla="*/ 450850 h 1739900"/>
                  <a:gd name="connsiteX2" fmla="*/ 82550 w 387350"/>
                  <a:gd name="connsiteY2" fmla="*/ 835025 h 1739900"/>
                  <a:gd name="connsiteX3" fmla="*/ 209550 w 387350"/>
                  <a:gd name="connsiteY3" fmla="*/ 1228725 h 1739900"/>
                  <a:gd name="connsiteX4" fmla="*/ 387350 w 387350"/>
                  <a:gd name="connsiteY4" fmla="*/ 1739900 h 1739900"/>
                  <a:gd name="connsiteX0" fmla="*/ 0 w 415925"/>
                  <a:gd name="connsiteY0" fmla="*/ 0 h 1758950"/>
                  <a:gd name="connsiteX1" fmla="*/ 22225 w 415925"/>
                  <a:gd name="connsiteY1" fmla="*/ 450850 h 1758950"/>
                  <a:gd name="connsiteX2" fmla="*/ 82550 w 415925"/>
                  <a:gd name="connsiteY2" fmla="*/ 835025 h 1758950"/>
                  <a:gd name="connsiteX3" fmla="*/ 209550 w 415925"/>
                  <a:gd name="connsiteY3" fmla="*/ 1228725 h 1758950"/>
                  <a:gd name="connsiteX4" fmla="*/ 415925 w 415925"/>
                  <a:gd name="connsiteY4" fmla="*/ 1758950 h 1758950"/>
                  <a:gd name="connsiteX0" fmla="*/ 0 w 400050"/>
                  <a:gd name="connsiteY0" fmla="*/ 0 h 1701800"/>
                  <a:gd name="connsiteX1" fmla="*/ 22225 w 400050"/>
                  <a:gd name="connsiteY1" fmla="*/ 450850 h 1701800"/>
                  <a:gd name="connsiteX2" fmla="*/ 82550 w 400050"/>
                  <a:gd name="connsiteY2" fmla="*/ 835025 h 1701800"/>
                  <a:gd name="connsiteX3" fmla="*/ 209550 w 400050"/>
                  <a:gd name="connsiteY3" fmla="*/ 1228725 h 1701800"/>
                  <a:gd name="connsiteX4" fmla="*/ 400050 w 400050"/>
                  <a:gd name="connsiteY4" fmla="*/ 1701800 h 1701800"/>
                  <a:gd name="connsiteX0" fmla="*/ 0 w 355600"/>
                  <a:gd name="connsiteY0" fmla="*/ 0 h 1676400"/>
                  <a:gd name="connsiteX1" fmla="*/ 22225 w 355600"/>
                  <a:gd name="connsiteY1" fmla="*/ 450850 h 1676400"/>
                  <a:gd name="connsiteX2" fmla="*/ 82550 w 355600"/>
                  <a:gd name="connsiteY2" fmla="*/ 835025 h 1676400"/>
                  <a:gd name="connsiteX3" fmla="*/ 209550 w 355600"/>
                  <a:gd name="connsiteY3" fmla="*/ 1228725 h 1676400"/>
                  <a:gd name="connsiteX4" fmla="*/ 355600 w 355600"/>
                  <a:gd name="connsiteY4" fmla="*/ 1676400 h 1676400"/>
                  <a:gd name="connsiteX0" fmla="*/ 0 w 390525"/>
                  <a:gd name="connsiteY0" fmla="*/ 0 h 1724025"/>
                  <a:gd name="connsiteX1" fmla="*/ 22225 w 390525"/>
                  <a:gd name="connsiteY1" fmla="*/ 450850 h 1724025"/>
                  <a:gd name="connsiteX2" fmla="*/ 82550 w 390525"/>
                  <a:gd name="connsiteY2" fmla="*/ 835025 h 1724025"/>
                  <a:gd name="connsiteX3" fmla="*/ 209550 w 390525"/>
                  <a:gd name="connsiteY3" fmla="*/ 1228725 h 1724025"/>
                  <a:gd name="connsiteX4" fmla="*/ 390525 w 390525"/>
                  <a:gd name="connsiteY4" fmla="*/ 1724025 h 1724025"/>
                  <a:gd name="connsiteX0" fmla="*/ 0 w 390525"/>
                  <a:gd name="connsiteY0" fmla="*/ 0 h 1724025"/>
                  <a:gd name="connsiteX1" fmla="*/ 22225 w 390525"/>
                  <a:gd name="connsiteY1" fmla="*/ 450850 h 1724025"/>
                  <a:gd name="connsiteX2" fmla="*/ 82550 w 390525"/>
                  <a:gd name="connsiteY2" fmla="*/ 835025 h 1724025"/>
                  <a:gd name="connsiteX3" fmla="*/ 231775 w 390525"/>
                  <a:gd name="connsiteY3" fmla="*/ 1323975 h 1724025"/>
                  <a:gd name="connsiteX4" fmla="*/ 390525 w 390525"/>
                  <a:gd name="connsiteY4" fmla="*/ 1724025 h 1724025"/>
                  <a:gd name="connsiteX0" fmla="*/ 0 w 390525"/>
                  <a:gd name="connsiteY0" fmla="*/ 0 h 1724025"/>
                  <a:gd name="connsiteX1" fmla="*/ 22225 w 390525"/>
                  <a:gd name="connsiteY1" fmla="*/ 450850 h 1724025"/>
                  <a:gd name="connsiteX2" fmla="*/ 82550 w 390525"/>
                  <a:gd name="connsiteY2" fmla="*/ 835025 h 1724025"/>
                  <a:gd name="connsiteX3" fmla="*/ 231775 w 390525"/>
                  <a:gd name="connsiteY3" fmla="*/ 1323975 h 1724025"/>
                  <a:gd name="connsiteX4" fmla="*/ 390525 w 390525"/>
                  <a:gd name="connsiteY4" fmla="*/ 1724025 h 1724025"/>
                  <a:gd name="connsiteX0" fmla="*/ 0 w 404812"/>
                  <a:gd name="connsiteY0" fmla="*/ 0 h 1743075"/>
                  <a:gd name="connsiteX1" fmla="*/ 36512 w 404812"/>
                  <a:gd name="connsiteY1" fmla="*/ 469900 h 1743075"/>
                  <a:gd name="connsiteX2" fmla="*/ 96837 w 404812"/>
                  <a:gd name="connsiteY2" fmla="*/ 854075 h 1743075"/>
                  <a:gd name="connsiteX3" fmla="*/ 246062 w 404812"/>
                  <a:gd name="connsiteY3" fmla="*/ 1343025 h 1743075"/>
                  <a:gd name="connsiteX4" fmla="*/ 404812 w 404812"/>
                  <a:gd name="connsiteY4" fmla="*/ 1743075 h 1743075"/>
                  <a:gd name="connsiteX0" fmla="*/ 0 w 409574"/>
                  <a:gd name="connsiteY0" fmla="*/ 0 h 1676400"/>
                  <a:gd name="connsiteX1" fmla="*/ 41274 w 409574"/>
                  <a:gd name="connsiteY1" fmla="*/ 403225 h 1676400"/>
                  <a:gd name="connsiteX2" fmla="*/ 101599 w 409574"/>
                  <a:gd name="connsiteY2" fmla="*/ 787400 h 1676400"/>
                  <a:gd name="connsiteX3" fmla="*/ 250824 w 409574"/>
                  <a:gd name="connsiteY3" fmla="*/ 1276350 h 1676400"/>
                  <a:gd name="connsiteX4" fmla="*/ 409574 w 409574"/>
                  <a:gd name="connsiteY4" fmla="*/ 1676400 h 1676400"/>
                  <a:gd name="connsiteX0" fmla="*/ 0 w 390524"/>
                  <a:gd name="connsiteY0" fmla="*/ 0 h 1695450"/>
                  <a:gd name="connsiteX1" fmla="*/ 22224 w 390524"/>
                  <a:gd name="connsiteY1" fmla="*/ 422275 h 1695450"/>
                  <a:gd name="connsiteX2" fmla="*/ 82549 w 390524"/>
                  <a:gd name="connsiteY2" fmla="*/ 806450 h 1695450"/>
                  <a:gd name="connsiteX3" fmla="*/ 231774 w 390524"/>
                  <a:gd name="connsiteY3" fmla="*/ 1295400 h 1695450"/>
                  <a:gd name="connsiteX4" fmla="*/ 390524 w 390524"/>
                  <a:gd name="connsiteY4" fmla="*/ 1695450 h 1695450"/>
                  <a:gd name="connsiteX0" fmla="*/ 0 w 328611"/>
                  <a:gd name="connsiteY0" fmla="*/ 0 h 1524000"/>
                  <a:gd name="connsiteX1" fmla="*/ 22224 w 328611"/>
                  <a:gd name="connsiteY1" fmla="*/ 422275 h 1524000"/>
                  <a:gd name="connsiteX2" fmla="*/ 82549 w 328611"/>
                  <a:gd name="connsiteY2" fmla="*/ 806450 h 1524000"/>
                  <a:gd name="connsiteX3" fmla="*/ 231774 w 328611"/>
                  <a:gd name="connsiteY3" fmla="*/ 1295400 h 1524000"/>
                  <a:gd name="connsiteX4" fmla="*/ 328611 w 328611"/>
                  <a:gd name="connsiteY4" fmla="*/ 1524000 h 1524000"/>
                  <a:gd name="connsiteX0" fmla="*/ 0 w 390524"/>
                  <a:gd name="connsiteY0" fmla="*/ 0 h 1690687"/>
                  <a:gd name="connsiteX1" fmla="*/ 22224 w 390524"/>
                  <a:gd name="connsiteY1" fmla="*/ 422275 h 1690687"/>
                  <a:gd name="connsiteX2" fmla="*/ 82549 w 390524"/>
                  <a:gd name="connsiteY2" fmla="*/ 806450 h 1690687"/>
                  <a:gd name="connsiteX3" fmla="*/ 231774 w 390524"/>
                  <a:gd name="connsiteY3" fmla="*/ 1295400 h 1690687"/>
                  <a:gd name="connsiteX4" fmla="*/ 390524 w 390524"/>
                  <a:gd name="connsiteY4" fmla="*/ 1690687 h 1690687"/>
                  <a:gd name="connsiteX0" fmla="*/ 0 w 390524"/>
                  <a:gd name="connsiteY0" fmla="*/ 0 h 1571625"/>
                  <a:gd name="connsiteX1" fmla="*/ 22224 w 390524"/>
                  <a:gd name="connsiteY1" fmla="*/ 303213 h 1571625"/>
                  <a:gd name="connsiteX2" fmla="*/ 82549 w 390524"/>
                  <a:gd name="connsiteY2" fmla="*/ 687388 h 1571625"/>
                  <a:gd name="connsiteX3" fmla="*/ 231774 w 390524"/>
                  <a:gd name="connsiteY3" fmla="*/ 1176338 h 1571625"/>
                  <a:gd name="connsiteX4" fmla="*/ 390524 w 390524"/>
                  <a:gd name="connsiteY4" fmla="*/ 1571625 h 1571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524" h="1571625">
                    <a:moveTo>
                      <a:pt x="0" y="0"/>
                    </a:moveTo>
                    <a:cubicBezTo>
                      <a:pt x="4233" y="155839"/>
                      <a:pt x="8466" y="188648"/>
                      <a:pt x="22224" y="303213"/>
                    </a:cubicBezTo>
                    <a:cubicBezTo>
                      <a:pt x="35982" y="417778"/>
                      <a:pt x="41274" y="497417"/>
                      <a:pt x="82549" y="687388"/>
                    </a:cubicBezTo>
                    <a:cubicBezTo>
                      <a:pt x="123824" y="877359"/>
                      <a:pt x="180445" y="1028171"/>
                      <a:pt x="231774" y="1176338"/>
                    </a:cubicBezTo>
                    <a:cubicBezTo>
                      <a:pt x="283103" y="1324505"/>
                      <a:pt x="390524" y="1571625"/>
                      <a:pt x="390524" y="1571625"/>
                    </a:cubicBezTo>
                  </a:path>
                </a:pathLst>
              </a:custGeom>
              <a:noFill/>
              <a:ln w="120650" cap="rnd">
                <a:solidFill>
                  <a:srgbClr val="0068B7"/>
                </a:solidFill>
                <a:prstDash val="sysDot"/>
                <a:miter lim="800000"/>
                <a:headEnd type="none" w="lg" len="med"/>
                <a:tailEnd type="triangle" w="med" len="sm"/>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8" name="円/楕円 10">
                <a:extLst>
                  <a:ext uri="{FF2B5EF4-FFF2-40B4-BE49-F238E27FC236}">
                    <a16:creationId xmlns:a16="http://schemas.microsoft.com/office/drawing/2014/main" id="{4160FE44-AEAB-4EFA-810F-160A305F6004}"/>
                  </a:ext>
                </a:extLst>
              </p:cNvPr>
              <p:cNvSpPr/>
              <p:nvPr/>
            </p:nvSpPr>
            <p:spPr>
              <a:xfrm>
                <a:off x="2471532" y="2641218"/>
                <a:ext cx="276832" cy="249849"/>
              </a:xfrm>
              <a:prstGeom prst="ellipse">
                <a:avLst/>
              </a:prstGeom>
              <a:solidFill>
                <a:srgbClr val="EA609E"/>
              </a:solidFill>
              <a:ln>
                <a:solidFill>
                  <a:schemeClr val="bg1"/>
                </a:solid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9" name="テキスト ボックス 318">
                <a:extLst>
                  <a:ext uri="{FF2B5EF4-FFF2-40B4-BE49-F238E27FC236}">
                    <a16:creationId xmlns:a16="http://schemas.microsoft.com/office/drawing/2014/main" id="{5A3CE660-611F-454E-A2E9-49263BEE5204}"/>
                  </a:ext>
                </a:extLst>
              </p:cNvPr>
              <p:cNvSpPr txBox="1"/>
              <p:nvPr/>
            </p:nvSpPr>
            <p:spPr>
              <a:xfrm>
                <a:off x="1712328" y="1692971"/>
                <a:ext cx="704039" cy="230832"/>
              </a:xfrm>
              <a:prstGeom prst="rect">
                <a:avLst/>
              </a:prstGeom>
              <a:noFill/>
              <a:sp3d/>
            </p:spPr>
            <p:txBody>
              <a:bodyPr wrap="none" rtlCol="0">
                <a:spAutoFit/>
              </a:bodyPr>
              <a:lstStyle/>
              <a:p>
                <a:r>
                  <a:rPr kumimoji="1" lang="ja-JP" altLang="en-US" sz="900" b="1" dirty="0">
                    <a:ln w="5080" cap="rnd">
                      <a:noFill/>
                      <a:bevel/>
                    </a:ln>
                    <a:solidFill>
                      <a:srgbClr val="005E37"/>
                    </a:solidFill>
                    <a:effectLst>
                      <a:glow rad="101600">
                        <a:schemeClr val="bg1"/>
                      </a:glow>
                    </a:effectLst>
                  </a:rPr>
                  <a:t>山林・田園</a:t>
                </a:r>
              </a:p>
            </p:txBody>
          </p:sp>
          <p:sp>
            <p:nvSpPr>
              <p:cNvPr id="320" name="テキスト ボックス 319">
                <a:extLst>
                  <a:ext uri="{FF2B5EF4-FFF2-40B4-BE49-F238E27FC236}">
                    <a16:creationId xmlns:a16="http://schemas.microsoft.com/office/drawing/2014/main" id="{A5B16861-FE82-42CE-8A3F-49360A489252}"/>
                  </a:ext>
                </a:extLst>
              </p:cNvPr>
              <p:cNvSpPr txBox="1"/>
              <p:nvPr/>
            </p:nvSpPr>
            <p:spPr>
              <a:xfrm>
                <a:off x="2613380" y="2028506"/>
                <a:ext cx="415498" cy="230832"/>
              </a:xfrm>
              <a:prstGeom prst="rect">
                <a:avLst/>
              </a:prstGeom>
              <a:noFill/>
              <a:sp3d/>
            </p:spPr>
            <p:txBody>
              <a:bodyPr wrap="none" rtlCol="0">
                <a:spAutoFit/>
              </a:bodyPr>
              <a:lstStyle/>
              <a:p>
                <a:r>
                  <a:rPr kumimoji="1" lang="ja-JP" altLang="en-US" sz="900" b="1" dirty="0">
                    <a:ln w="5080" cap="rnd">
                      <a:noFill/>
                      <a:bevel/>
                    </a:ln>
                    <a:solidFill>
                      <a:srgbClr val="0068B7"/>
                    </a:solidFill>
                    <a:effectLst>
                      <a:glow rad="101600">
                        <a:schemeClr val="bg1"/>
                      </a:glow>
                    </a:effectLst>
                  </a:rPr>
                  <a:t>川辺</a:t>
                </a:r>
              </a:p>
            </p:txBody>
          </p:sp>
          <p:sp>
            <p:nvSpPr>
              <p:cNvPr id="321" name="テキスト ボックス 320">
                <a:extLst>
                  <a:ext uri="{FF2B5EF4-FFF2-40B4-BE49-F238E27FC236}">
                    <a16:creationId xmlns:a16="http://schemas.microsoft.com/office/drawing/2014/main" id="{99773CE7-C7DD-403B-AEF4-59876F231F01}"/>
                  </a:ext>
                </a:extLst>
              </p:cNvPr>
              <p:cNvSpPr txBox="1"/>
              <p:nvPr/>
            </p:nvSpPr>
            <p:spPr>
              <a:xfrm>
                <a:off x="2444023" y="2861922"/>
                <a:ext cx="800219" cy="215444"/>
              </a:xfrm>
              <a:prstGeom prst="rect">
                <a:avLst/>
              </a:prstGeom>
              <a:noFill/>
              <a:sp3d/>
            </p:spPr>
            <p:txBody>
              <a:bodyPr wrap="none" rtlCol="0">
                <a:spAutoFit/>
              </a:bodyPr>
              <a:lstStyle/>
              <a:p>
                <a:r>
                  <a:rPr kumimoji="1" lang="ja-JP" altLang="en-US" sz="800" b="1" dirty="0">
                    <a:ln w="5080" cap="rnd">
                      <a:noFill/>
                      <a:bevel/>
                    </a:ln>
                    <a:solidFill>
                      <a:srgbClr val="A11A92"/>
                    </a:solidFill>
                    <a:effectLst>
                      <a:glow rad="101600">
                        <a:schemeClr val="bg1"/>
                      </a:glow>
                    </a:effectLst>
                  </a:rPr>
                  <a:t>製造業の中心</a:t>
                </a:r>
              </a:p>
            </p:txBody>
          </p:sp>
          <p:sp>
            <p:nvSpPr>
              <p:cNvPr id="322" name="テキスト ボックス 321">
                <a:extLst>
                  <a:ext uri="{FF2B5EF4-FFF2-40B4-BE49-F238E27FC236}">
                    <a16:creationId xmlns:a16="http://schemas.microsoft.com/office/drawing/2014/main" id="{607CFA4F-5AFE-4A78-88CC-D55798BA4836}"/>
                  </a:ext>
                </a:extLst>
              </p:cNvPr>
              <p:cNvSpPr txBox="1"/>
              <p:nvPr/>
            </p:nvSpPr>
            <p:spPr>
              <a:xfrm>
                <a:off x="1474638" y="2847678"/>
                <a:ext cx="415498" cy="230832"/>
              </a:xfrm>
              <a:prstGeom prst="rect">
                <a:avLst/>
              </a:prstGeom>
              <a:noFill/>
              <a:sp3d/>
            </p:spPr>
            <p:txBody>
              <a:bodyPr wrap="none" rtlCol="0">
                <a:spAutoFit/>
              </a:bodyPr>
              <a:lstStyle/>
              <a:p>
                <a:r>
                  <a:rPr kumimoji="1" lang="ja-JP" altLang="en-US" sz="900" b="1" dirty="0">
                    <a:ln w="5080" cap="rnd">
                      <a:noFill/>
                      <a:bevel/>
                    </a:ln>
                    <a:solidFill>
                      <a:srgbClr val="468998"/>
                    </a:solidFill>
                    <a:effectLst>
                      <a:glow rad="101600">
                        <a:schemeClr val="bg1"/>
                      </a:glow>
                    </a:effectLst>
                  </a:rPr>
                  <a:t>浜辺</a:t>
                </a:r>
              </a:p>
            </p:txBody>
          </p:sp>
          <p:sp>
            <p:nvSpPr>
              <p:cNvPr id="323" name="テキスト ボックス 322">
                <a:extLst>
                  <a:ext uri="{FF2B5EF4-FFF2-40B4-BE49-F238E27FC236}">
                    <a16:creationId xmlns:a16="http://schemas.microsoft.com/office/drawing/2014/main" id="{C5FDD51F-0B16-49DB-A3C6-CBEBC7923257}"/>
                  </a:ext>
                </a:extLst>
              </p:cNvPr>
              <p:cNvSpPr txBox="1"/>
              <p:nvPr/>
            </p:nvSpPr>
            <p:spPr>
              <a:xfrm>
                <a:off x="1276787" y="2510810"/>
                <a:ext cx="407484" cy="230832"/>
              </a:xfrm>
              <a:prstGeom prst="rect">
                <a:avLst/>
              </a:prstGeom>
              <a:noFill/>
              <a:sp3d/>
            </p:spPr>
            <p:txBody>
              <a:bodyPr wrap="none" rtlCol="0">
                <a:spAutoFit/>
              </a:bodyPr>
              <a:lstStyle/>
              <a:p>
                <a:r>
                  <a:rPr kumimoji="1" lang="ja-JP" altLang="en-US" sz="900" b="1" dirty="0">
                    <a:ln w="5080" cap="rnd">
                      <a:noFill/>
                      <a:bevel/>
                    </a:ln>
                    <a:solidFill>
                      <a:srgbClr val="EE730C"/>
                    </a:solidFill>
                    <a:effectLst>
                      <a:glow rad="101600">
                        <a:schemeClr val="bg1"/>
                      </a:glow>
                    </a:effectLst>
                  </a:rPr>
                  <a:t>まち</a:t>
                </a:r>
              </a:p>
            </p:txBody>
          </p:sp>
          <p:sp>
            <p:nvSpPr>
              <p:cNvPr id="324" name="フリーフォーム 384">
                <a:extLst>
                  <a:ext uri="{FF2B5EF4-FFF2-40B4-BE49-F238E27FC236}">
                    <a16:creationId xmlns:a16="http://schemas.microsoft.com/office/drawing/2014/main" id="{12924186-192D-4334-A9B0-CFFA843206A0}"/>
                  </a:ext>
                </a:extLst>
              </p:cNvPr>
              <p:cNvSpPr/>
              <p:nvPr/>
            </p:nvSpPr>
            <p:spPr>
              <a:xfrm>
                <a:off x="2105468" y="1456284"/>
                <a:ext cx="479426" cy="1146176"/>
              </a:xfrm>
              <a:custGeom>
                <a:avLst/>
                <a:gdLst>
                  <a:gd name="connsiteX0" fmla="*/ 0 w 450850"/>
                  <a:gd name="connsiteY0" fmla="*/ 1003300 h 1003300"/>
                  <a:gd name="connsiteX1" fmla="*/ 219075 w 450850"/>
                  <a:gd name="connsiteY1" fmla="*/ 723900 h 1003300"/>
                  <a:gd name="connsiteX2" fmla="*/ 263525 w 450850"/>
                  <a:gd name="connsiteY2" fmla="*/ 654050 h 1003300"/>
                  <a:gd name="connsiteX3" fmla="*/ 450850 w 450850"/>
                  <a:gd name="connsiteY3" fmla="*/ 0 h 1003300"/>
                  <a:gd name="connsiteX0" fmla="*/ 0 w 450850"/>
                  <a:gd name="connsiteY0" fmla="*/ 1003300 h 1003300"/>
                  <a:gd name="connsiteX1" fmla="*/ 219075 w 450850"/>
                  <a:gd name="connsiteY1" fmla="*/ 723900 h 1003300"/>
                  <a:gd name="connsiteX2" fmla="*/ 263525 w 450850"/>
                  <a:gd name="connsiteY2" fmla="*/ 654050 h 1003300"/>
                  <a:gd name="connsiteX3" fmla="*/ 450850 w 450850"/>
                  <a:gd name="connsiteY3" fmla="*/ 0 h 1003300"/>
                  <a:gd name="connsiteX0" fmla="*/ 0 w 450850"/>
                  <a:gd name="connsiteY0" fmla="*/ 1003300 h 1003300"/>
                  <a:gd name="connsiteX1" fmla="*/ 219075 w 450850"/>
                  <a:gd name="connsiteY1" fmla="*/ 723900 h 1003300"/>
                  <a:gd name="connsiteX2" fmla="*/ 263525 w 450850"/>
                  <a:gd name="connsiteY2" fmla="*/ 654050 h 1003300"/>
                  <a:gd name="connsiteX3" fmla="*/ 450850 w 450850"/>
                  <a:gd name="connsiteY3" fmla="*/ 0 h 1003300"/>
                  <a:gd name="connsiteX0" fmla="*/ 0 w 450850"/>
                  <a:gd name="connsiteY0" fmla="*/ 1003300 h 1003300"/>
                  <a:gd name="connsiteX1" fmla="*/ 219075 w 450850"/>
                  <a:gd name="connsiteY1" fmla="*/ 723900 h 1003300"/>
                  <a:gd name="connsiteX2" fmla="*/ 263525 w 450850"/>
                  <a:gd name="connsiteY2" fmla="*/ 654050 h 1003300"/>
                  <a:gd name="connsiteX3" fmla="*/ 450850 w 450850"/>
                  <a:gd name="connsiteY3" fmla="*/ 0 h 1003300"/>
                  <a:gd name="connsiteX0" fmla="*/ 0 w 457994"/>
                  <a:gd name="connsiteY0" fmla="*/ 1019969 h 1019969"/>
                  <a:gd name="connsiteX1" fmla="*/ 219075 w 457994"/>
                  <a:gd name="connsiteY1" fmla="*/ 740569 h 1019969"/>
                  <a:gd name="connsiteX2" fmla="*/ 263525 w 457994"/>
                  <a:gd name="connsiteY2" fmla="*/ 670719 h 1019969"/>
                  <a:gd name="connsiteX3" fmla="*/ 457994 w 457994"/>
                  <a:gd name="connsiteY3" fmla="*/ 0 h 1019969"/>
                  <a:gd name="connsiteX0" fmla="*/ 0 w 462757"/>
                  <a:gd name="connsiteY0" fmla="*/ 1015207 h 1015207"/>
                  <a:gd name="connsiteX1" fmla="*/ 223838 w 462757"/>
                  <a:gd name="connsiteY1" fmla="*/ 740569 h 1015207"/>
                  <a:gd name="connsiteX2" fmla="*/ 268288 w 462757"/>
                  <a:gd name="connsiteY2" fmla="*/ 670719 h 1015207"/>
                  <a:gd name="connsiteX3" fmla="*/ 462757 w 462757"/>
                  <a:gd name="connsiteY3" fmla="*/ 0 h 1015207"/>
                  <a:gd name="connsiteX0" fmla="*/ 0 w 462757"/>
                  <a:gd name="connsiteY0" fmla="*/ 1015207 h 1015207"/>
                  <a:gd name="connsiteX1" fmla="*/ 223838 w 462757"/>
                  <a:gd name="connsiteY1" fmla="*/ 740569 h 1015207"/>
                  <a:gd name="connsiteX2" fmla="*/ 268288 w 462757"/>
                  <a:gd name="connsiteY2" fmla="*/ 670719 h 1015207"/>
                  <a:gd name="connsiteX3" fmla="*/ 462757 w 462757"/>
                  <a:gd name="connsiteY3" fmla="*/ 0 h 1015207"/>
                  <a:gd name="connsiteX0" fmla="*/ 0 w 479426"/>
                  <a:gd name="connsiteY0" fmla="*/ 1146176 h 1146176"/>
                  <a:gd name="connsiteX1" fmla="*/ 240507 w 479426"/>
                  <a:gd name="connsiteY1" fmla="*/ 740569 h 1146176"/>
                  <a:gd name="connsiteX2" fmla="*/ 284957 w 479426"/>
                  <a:gd name="connsiteY2" fmla="*/ 670719 h 1146176"/>
                  <a:gd name="connsiteX3" fmla="*/ 479426 w 479426"/>
                  <a:gd name="connsiteY3" fmla="*/ 0 h 1146176"/>
                  <a:gd name="connsiteX0" fmla="*/ 0 w 479426"/>
                  <a:gd name="connsiteY0" fmla="*/ 1146176 h 1146176"/>
                  <a:gd name="connsiteX1" fmla="*/ 240507 w 479426"/>
                  <a:gd name="connsiteY1" fmla="*/ 740569 h 1146176"/>
                  <a:gd name="connsiteX2" fmla="*/ 280194 w 479426"/>
                  <a:gd name="connsiteY2" fmla="*/ 699294 h 1146176"/>
                  <a:gd name="connsiteX3" fmla="*/ 479426 w 479426"/>
                  <a:gd name="connsiteY3" fmla="*/ 0 h 1146176"/>
                  <a:gd name="connsiteX0" fmla="*/ 0 w 479426"/>
                  <a:gd name="connsiteY0" fmla="*/ 1146176 h 1146176"/>
                  <a:gd name="connsiteX1" fmla="*/ 188119 w 479426"/>
                  <a:gd name="connsiteY1" fmla="*/ 857250 h 1146176"/>
                  <a:gd name="connsiteX2" fmla="*/ 280194 w 479426"/>
                  <a:gd name="connsiteY2" fmla="*/ 699294 h 1146176"/>
                  <a:gd name="connsiteX3" fmla="*/ 479426 w 479426"/>
                  <a:gd name="connsiteY3" fmla="*/ 0 h 1146176"/>
                </a:gdLst>
                <a:ahLst/>
                <a:cxnLst>
                  <a:cxn ang="0">
                    <a:pos x="connsiteX0" y="connsiteY0"/>
                  </a:cxn>
                  <a:cxn ang="0">
                    <a:pos x="connsiteX1" y="connsiteY1"/>
                  </a:cxn>
                  <a:cxn ang="0">
                    <a:pos x="connsiteX2" y="connsiteY2"/>
                  </a:cxn>
                  <a:cxn ang="0">
                    <a:pos x="connsiteX3" y="connsiteY3"/>
                  </a:cxn>
                </a:cxnLst>
                <a:rect l="l" t="t" r="r" b="b"/>
                <a:pathLst>
                  <a:path w="479426" h="1146176">
                    <a:moveTo>
                      <a:pt x="0" y="1146176"/>
                    </a:moveTo>
                    <a:cubicBezTo>
                      <a:pt x="87577" y="1035580"/>
                      <a:pt x="141420" y="931730"/>
                      <a:pt x="188119" y="857250"/>
                    </a:cubicBezTo>
                    <a:cubicBezTo>
                      <a:pt x="234818" y="782770"/>
                      <a:pt x="266568" y="732235"/>
                      <a:pt x="280194" y="699294"/>
                    </a:cubicBezTo>
                    <a:cubicBezTo>
                      <a:pt x="293820" y="666353"/>
                      <a:pt x="405078" y="266700"/>
                      <a:pt x="479426" y="0"/>
                    </a:cubicBezTo>
                  </a:path>
                </a:pathLst>
              </a:custGeom>
              <a:noFill/>
              <a:ln w="38100">
                <a:solidFill>
                  <a:srgbClr val="C78F77"/>
                </a:solidFill>
                <a:prstDash val="sysDot"/>
                <a:headEnd type="triangle" w="med" len="sm"/>
                <a:tailEnd type="triangle" w="med" len="sm"/>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5" name="テキスト ボックス 324">
                <a:extLst>
                  <a:ext uri="{FF2B5EF4-FFF2-40B4-BE49-F238E27FC236}">
                    <a16:creationId xmlns:a16="http://schemas.microsoft.com/office/drawing/2014/main" id="{648AB2D4-EBB1-4761-B5BD-E2B78ACD068B}"/>
                  </a:ext>
                </a:extLst>
              </p:cNvPr>
              <p:cNvSpPr txBox="1"/>
              <p:nvPr/>
            </p:nvSpPr>
            <p:spPr>
              <a:xfrm>
                <a:off x="644038" y="2184191"/>
                <a:ext cx="415498" cy="230832"/>
              </a:xfrm>
              <a:prstGeom prst="rect">
                <a:avLst/>
              </a:prstGeom>
              <a:noFill/>
              <a:sp3d/>
            </p:spPr>
            <p:txBody>
              <a:bodyPr wrap="none" rtlCol="0">
                <a:spAutoFit/>
              </a:bodyPr>
              <a:lstStyle/>
              <a:p>
                <a:r>
                  <a:rPr kumimoji="1" lang="ja-JP" altLang="en-US" sz="900" b="1" dirty="0">
                    <a:ln w="5080" cap="rnd">
                      <a:noFill/>
                      <a:bevel/>
                    </a:ln>
                    <a:solidFill>
                      <a:srgbClr val="0068B7"/>
                    </a:solidFill>
                    <a:effectLst>
                      <a:glow rad="101600">
                        <a:schemeClr val="bg1"/>
                      </a:glow>
                    </a:effectLst>
                  </a:rPr>
                  <a:t>川辺</a:t>
                </a:r>
              </a:p>
            </p:txBody>
          </p:sp>
        </p:grpSp>
        <p:grpSp>
          <p:nvGrpSpPr>
            <p:cNvPr id="121" name="グループ化 120">
              <a:extLst>
                <a:ext uri="{FF2B5EF4-FFF2-40B4-BE49-F238E27FC236}">
                  <a16:creationId xmlns:a16="http://schemas.microsoft.com/office/drawing/2014/main" id="{131EB2D4-AADC-48FA-BE4B-5456B70C526E}"/>
                </a:ext>
              </a:extLst>
            </p:cNvPr>
            <p:cNvGrpSpPr/>
            <p:nvPr/>
          </p:nvGrpSpPr>
          <p:grpSpPr>
            <a:xfrm>
              <a:off x="379824" y="698883"/>
              <a:ext cx="3456667" cy="5832916"/>
              <a:chOff x="379824" y="698883"/>
              <a:chExt cx="3456667" cy="5832916"/>
            </a:xfrm>
          </p:grpSpPr>
          <p:cxnSp>
            <p:nvCxnSpPr>
              <p:cNvPr id="122" name="直線コネクタ 121">
                <a:extLst>
                  <a:ext uri="{FF2B5EF4-FFF2-40B4-BE49-F238E27FC236}">
                    <a16:creationId xmlns:a16="http://schemas.microsoft.com/office/drawing/2014/main" id="{4B52181B-F9B2-48EB-96AB-46CAB4AA925E}"/>
                  </a:ext>
                </a:extLst>
              </p:cNvPr>
              <p:cNvCxnSpPr/>
              <p:nvPr/>
            </p:nvCxnSpPr>
            <p:spPr>
              <a:xfrm>
                <a:off x="1099580" y="698883"/>
                <a:ext cx="0" cy="4320000"/>
              </a:xfrm>
              <a:prstGeom prst="line">
                <a:avLst/>
              </a:prstGeom>
              <a:ln w="381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23" name="グループ化 122">
                <a:extLst>
                  <a:ext uri="{FF2B5EF4-FFF2-40B4-BE49-F238E27FC236}">
                    <a16:creationId xmlns:a16="http://schemas.microsoft.com/office/drawing/2014/main" id="{D0E81BD4-6312-4788-9F60-AA77889B5DDF}"/>
                  </a:ext>
                </a:extLst>
              </p:cNvPr>
              <p:cNvGrpSpPr>
                <a:grpSpLocks noChangeAspect="1"/>
              </p:cNvGrpSpPr>
              <p:nvPr/>
            </p:nvGrpSpPr>
            <p:grpSpPr>
              <a:xfrm>
                <a:off x="859803" y="4659799"/>
                <a:ext cx="2480035" cy="1872000"/>
                <a:chOff x="466724" y="1079500"/>
                <a:chExt cx="2419351" cy="1826194"/>
              </a:xfrm>
              <a:scene3d>
                <a:camera prst="isometricRightUp">
                  <a:rot lat="2566259" lon="20327817" rev="20706243"/>
                </a:camera>
                <a:lightRig rig="threePt" dir="t"/>
              </a:scene3d>
            </p:grpSpPr>
            <p:sp>
              <p:nvSpPr>
                <p:cNvPr id="253" name="正方形/長方形 252">
                  <a:extLst>
                    <a:ext uri="{FF2B5EF4-FFF2-40B4-BE49-F238E27FC236}">
                      <a16:creationId xmlns:a16="http://schemas.microsoft.com/office/drawing/2014/main" id="{7E25F3C0-0293-4F7B-8578-295519A5962B}"/>
                    </a:ext>
                  </a:extLst>
                </p:cNvPr>
                <p:cNvSpPr/>
                <p:nvPr/>
              </p:nvSpPr>
              <p:spPr>
                <a:xfrm>
                  <a:off x="473869" y="1259681"/>
                  <a:ext cx="2408508" cy="1010040"/>
                </a:xfrm>
                <a:prstGeom prst="rect">
                  <a:avLst/>
                </a:prstGeom>
                <a:solidFill>
                  <a:srgbClr val="89C9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4" name="フリーフォーム 23">
                  <a:extLst>
                    <a:ext uri="{FF2B5EF4-FFF2-40B4-BE49-F238E27FC236}">
                      <a16:creationId xmlns:a16="http://schemas.microsoft.com/office/drawing/2014/main" id="{FD5977F1-D319-4962-8BDC-08E9C5C44B9B}"/>
                    </a:ext>
                  </a:extLst>
                </p:cNvPr>
                <p:cNvSpPr/>
                <p:nvPr/>
              </p:nvSpPr>
              <p:spPr>
                <a:xfrm>
                  <a:off x="471488" y="1688080"/>
                  <a:ext cx="2414587" cy="688407"/>
                </a:xfrm>
                <a:custGeom>
                  <a:avLst/>
                  <a:gdLst>
                    <a:gd name="connsiteX0" fmla="*/ 0 w 2414587"/>
                    <a:gd name="connsiteY0" fmla="*/ 300038 h 681038"/>
                    <a:gd name="connsiteX1" fmla="*/ 159543 w 2414587"/>
                    <a:gd name="connsiteY1" fmla="*/ 319088 h 681038"/>
                    <a:gd name="connsiteX2" fmla="*/ 304800 w 2414587"/>
                    <a:gd name="connsiteY2" fmla="*/ 311944 h 681038"/>
                    <a:gd name="connsiteX3" fmla="*/ 461962 w 2414587"/>
                    <a:gd name="connsiteY3" fmla="*/ 238125 h 681038"/>
                    <a:gd name="connsiteX4" fmla="*/ 700087 w 2414587"/>
                    <a:gd name="connsiteY4" fmla="*/ 76200 h 681038"/>
                    <a:gd name="connsiteX5" fmla="*/ 847725 w 2414587"/>
                    <a:gd name="connsiteY5" fmla="*/ 21431 h 681038"/>
                    <a:gd name="connsiteX6" fmla="*/ 985837 w 2414587"/>
                    <a:gd name="connsiteY6" fmla="*/ 0 h 681038"/>
                    <a:gd name="connsiteX7" fmla="*/ 1131093 w 2414587"/>
                    <a:gd name="connsiteY7" fmla="*/ 38100 h 681038"/>
                    <a:gd name="connsiteX8" fmla="*/ 1302543 w 2414587"/>
                    <a:gd name="connsiteY8" fmla="*/ 147638 h 681038"/>
                    <a:gd name="connsiteX9" fmla="*/ 1547812 w 2414587"/>
                    <a:gd name="connsiteY9" fmla="*/ 311944 h 681038"/>
                    <a:gd name="connsiteX10" fmla="*/ 1704975 w 2414587"/>
                    <a:gd name="connsiteY10" fmla="*/ 383381 h 681038"/>
                    <a:gd name="connsiteX11" fmla="*/ 1895475 w 2414587"/>
                    <a:gd name="connsiteY11" fmla="*/ 381000 h 681038"/>
                    <a:gd name="connsiteX12" fmla="*/ 2076450 w 2414587"/>
                    <a:gd name="connsiteY12" fmla="*/ 359569 h 681038"/>
                    <a:gd name="connsiteX13" fmla="*/ 2314575 w 2414587"/>
                    <a:gd name="connsiteY13" fmla="*/ 442913 h 681038"/>
                    <a:gd name="connsiteX14" fmla="*/ 2414587 w 2414587"/>
                    <a:gd name="connsiteY14" fmla="*/ 492919 h 681038"/>
                    <a:gd name="connsiteX15" fmla="*/ 2414587 w 2414587"/>
                    <a:gd name="connsiteY15" fmla="*/ 681038 h 681038"/>
                    <a:gd name="connsiteX16" fmla="*/ 2381 w 2414587"/>
                    <a:gd name="connsiteY16" fmla="*/ 681038 h 681038"/>
                    <a:gd name="connsiteX17" fmla="*/ 0 w 2414587"/>
                    <a:gd name="connsiteY17" fmla="*/ 300038 h 681038"/>
                    <a:gd name="connsiteX0" fmla="*/ 0 w 2414587"/>
                    <a:gd name="connsiteY0" fmla="*/ 300038 h 681038"/>
                    <a:gd name="connsiteX1" fmla="*/ 159543 w 2414587"/>
                    <a:gd name="connsiteY1" fmla="*/ 319088 h 681038"/>
                    <a:gd name="connsiteX2" fmla="*/ 304800 w 2414587"/>
                    <a:gd name="connsiteY2" fmla="*/ 311944 h 681038"/>
                    <a:gd name="connsiteX3" fmla="*/ 461962 w 2414587"/>
                    <a:gd name="connsiteY3" fmla="*/ 238125 h 681038"/>
                    <a:gd name="connsiteX4" fmla="*/ 700087 w 2414587"/>
                    <a:gd name="connsiteY4" fmla="*/ 76200 h 681038"/>
                    <a:gd name="connsiteX5" fmla="*/ 847725 w 2414587"/>
                    <a:gd name="connsiteY5" fmla="*/ 21431 h 681038"/>
                    <a:gd name="connsiteX6" fmla="*/ 985837 w 2414587"/>
                    <a:gd name="connsiteY6" fmla="*/ 0 h 681038"/>
                    <a:gd name="connsiteX7" fmla="*/ 1131093 w 2414587"/>
                    <a:gd name="connsiteY7" fmla="*/ 38100 h 681038"/>
                    <a:gd name="connsiteX8" fmla="*/ 1302543 w 2414587"/>
                    <a:gd name="connsiteY8" fmla="*/ 147638 h 681038"/>
                    <a:gd name="connsiteX9" fmla="*/ 1547812 w 2414587"/>
                    <a:gd name="connsiteY9" fmla="*/ 311944 h 681038"/>
                    <a:gd name="connsiteX10" fmla="*/ 1704975 w 2414587"/>
                    <a:gd name="connsiteY10" fmla="*/ 383381 h 681038"/>
                    <a:gd name="connsiteX11" fmla="*/ 1895475 w 2414587"/>
                    <a:gd name="connsiteY11" fmla="*/ 381000 h 681038"/>
                    <a:gd name="connsiteX12" fmla="*/ 2076450 w 2414587"/>
                    <a:gd name="connsiteY12" fmla="*/ 359569 h 681038"/>
                    <a:gd name="connsiteX13" fmla="*/ 2300287 w 2414587"/>
                    <a:gd name="connsiteY13" fmla="*/ 485776 h 681038"/>
                    <a:gd name="connsiteX14" fmla="*/ 2414587 w 2414587"/>
                    <a:gd name="connsiteY14" fmla="*/ 492919 h 681038"/>
                    <a:gd name="connsiteX15" fmla="*/ 2414587 w 2414587"/>
                    <a:gd name="connsiteY15" fmla="*/ 681038 h 681038"/>
                    <a:gd name="connsiteX16" fmla="*/ 2381 w 2414587"/>
                    <a:gd name="connsiteY16" fmla="*/ 681038 h 681038"/>
                    <a:gd name="connsiteX17" fmla="*/ 0 w 2414587"/>
                    <a:gd name="connsiteY17" fmla="*/ 300038 h 681038"/>
                    <a:gd name="connsiteX0" fmla="*/ 0 w 2414587"/>
                    <a:gd name="connsiteY0" fmla="*/ 300038 h 681038"/>
                    <a:gd name="connsiteX1" fmla="*/ 159543 w 2414587"/>
                    <a:gd name="connsiteY1" fmla="*/ 319088 h 681038"/>
                    <a:gd name="connsiteX2" fmla="*/ 304800 w 2414587"/>
                    <a:gd name="connsiteY2" fmla="*/ 311944 h 681038"/>
                    <a:gd name="connsiteX3" fmla="*/ 461962 w 2414587"/>
                    <a:gd name="connsiteY3" fmla="*/ 238125 h 681038"/>
                    <a:gd name="connsiteX4" fmla="*/ 700087 w 2414587"/>
                    <a:gd name="connsiteY4" fmla="*/ 76200 h 681038"/>
                    <a:gd name="connsiteX5" fmla="*/ 847725 w 2414587"/>
                    <a:gd name="connsiteY5" fmla="*/ 21431 h 681038"/>
                    <a:gd name="connsiteX6" fmla="*/ 985837 w 2414587"/>
                    <a:gd name="connsiteY6" fmla="*/ 0 h 681038"/>
                    <a:gd name="connsiteX7" fmla="*/ 1131093 w 2414587"/>
                    <a:gd name="connsiteY7" fmla="*/ 38100 h 681038"/>
                    <a:gd name="connsiteX8" fmla="*/ 1302543 w 2414587"/>
                    <a:gd name="connsiteY8" fmla="*/ 147638 h 681038"/>
                    <a:gd name="connsiteX9" fmla="*/ 1547812 w 2414587"/>
                    <a:gd name="connsiteY9" fmla="*/ 311944 h 681038"/>
                    <a:gd name="connsiteX10" fmla="*/ 1704975 w 2414587"/>
                    <a:gd name="connsiteY10" fmla="*/ 383381 h 681038"/>
                    <a:gd name="connsiteX11" fmla="*/ 1895475 w 2414587"/>
                    <a:gd name="connsiteY11" fmla="*/ 381000 h 681038"/>
                    <a:gd name="connsiteX12" fmla="*/ 2076450 w 2414587"/>
                    <a:gd name="connsiteY12" fmla="*/ 359569 h 681038"/>
                    <a:gd name="connsiteX13" fmla="*/ 2295524 w 2414587"/>
                    <a:gd name="connsiteY13" fmla="*/ 438151 h 681038"/>
                    <a:gd name="connsiteX14" fmla="*/ 2414587 w 2414587"/>
                    <a:gd name="connsiteY14" fmla="*/ 492919 h 681038"/>
                    <a:gd name="connsiteX15" fmla="*/ 2414587 w 2414587"/>
                    <a:gd name="connsiteY15" fmla="*/ 681038 h 681038"/>
                    <a:gd name="connsiteX16" fmla="*/ 2381 w 2414587"/>
                    <a:gd name="connsiteY16" fmla="*/ 681038 h 681038"/>
                    <a:gd name="connsiteX17" fmla="*/ 0 w 2414587"/>
                    <a:gd name="connsiteY17" fmla="*/ 300038 h 681038"/>
                    <a:gd name="connsiteX0" fmla="*/ 0 w 2414587"/>
                    <a:gd name="connsiteY0" fmla="*/ 300038 h 681038"/>
                    <a:gd name="connsiteX1" fmla="*/ 159543 w 2414587"/>
                    <a:gd name="connsiteY1" fmla="*/ 319088 h 681038"/>
                    <a:gd name="connsiteX2" fmla="*/ 304800 w 2414587"/>
                    <a:gd name="connsiteY2" fmla="*/ 311944 h 681038"/>
                    <a:gd name="connsiteX3" fmla="*/ 461962 w 2414587"/>
                    <a:gd name="connsiteY3" fmla="*/ 238125 h 681038"/>
                    <a:gd name="connsiteX4" fmla="*/ 700087 w 2414587"/>
                    <a:gd name="connsiteY4" fmla="*/ 76200 h 681038"/>
                    <a:gd name="connsiteX5" fmla="*/ 847725 w 2414587"/>
                    <a:gd name="connsiteY5" fmla="*/ 21431 h 681038"/>
                    <a:gd name="connsiteX6" fmla="*/ 985837 w 2414587"/>
                    <a:gd name="connsiteY6" fmla="*/ 0 h 681038"/>
                    <a:gd name="connsiteX7" fmla="*/ 1131093 w 2414587"/>
                    <a:gd name="connsiteY7" fmla="*/ 38100 h 681038"/>
                    <a:gd name="connsiteX8" fmla="*/ 1302543 w 2414587"/>
                    <a:gd name="connsiteY8" fmla="*/ 147638 h 681038"/>
                    <a:gd name="connsiteX9" fmla="*/ 1547812 w 2414587"/>
                    <a:gd name="connsiteY9" fmla="*/ 311944 h 681038"/>
                    <a:gd name="connsiteX10" fmla="*/ 1704975 w 2414587"/>
                    <a:gd name="connsiteY10" fmla="*/ 383381 h 681038"/>
                    <a:gd name="connsiteX11" fmla="*/ 1895475 w 2414587"/>
                    <a:gd name="connsiteY11" fmla="*/ 381000 h 681038"/>
                    <a:gd name="connsiteX12" fmla="*/ 2076450 w 2414587"/>
                    <a:gd name="connsiteY12" fmla="*/ 359569 h 681038"/>
                    <a:gd name="connsiteX13" fmla="*/ 2295524 w 2414587"/>
                    <a:gd name="connsiteY13" fmla="*/ 438151 h 681038"/>
                    <a:gd name="connsiteX14" fmla="*/ 2414587 w 2414587"/>
                    <a:gd name="connsiteY14" fmla="*/ 492919 h 681038"/>
                    <a:gd name="connsiteX15" fmla="*/ 2414587 w 2414587"/>
                    <a:gd name="connsiteY15" fmla="*/ 681038 h 681038"/>
                    <a:gd name="connsiteX16" fmla="*/ 2381 w 2414587"/>
                    <a:gd name="connsiteY16" fmla="*/ 681038 h 681038"/>
                    <a:gd name="connsiteX17" fmla="*/ 0 w 2414587"/>
                    <a:gd name="connsiteY17" fmla="*/ 300038 h 681038"/>
                    <a:gd name="connsiteX0" fmla="*/ 0 w 2414587"/>
                    <a:gd name="connsiteY0" fmla="*/ 300038 h 681038"/>
                    <a:gd name="connsiteX1" fmla="*/ 159543 w 2414587"/>
                    <a:gd name="connsiteY1" fmla="*/ 319088 h 681038"/>
                    <a:gd name="connsiteX2" fmla="*/ 304800 w 2414587"/>
                    <a:gd name="connsiteY2" fmla="*/ 311944 h 681038"/>
                    <a:gd name="connsiteX3" fmla="*/ 461962 w 2414587"/>
                    <a:gd name="connsiteY3" fmla="*/ 238125 h 681038"/>
                    <a:gd name="connsiteX4" fmla="*/ 700087 w 2414587"/>
                    <a:gd name="connsiteY4" fmla="*/ 76200 h 681038"/>
                    <a:gd name="connsiteX5" fmla="*/ 847725 w 2414587"/>
                    <a:gd name="connsiteY5" fmla="*/ 21431 h 681038"/>
                    <a:gd name="connsiteX6" fmla="*/ 985837 w 2414587"/>
                    <a:gd name="connsiteY6" fmla="*/ 0 h 681038"/>
                    <a:gd name="connsiteX7" fmla="*/ 1131093 w 2414587"/>
                    <a:gd name="connsiteY7" fmla="*/ 38100 h 681038"/>
                    <a:gd name="connsiteX8" fmla="*/ 1302543 w 2414587"/>
                    <a:gd name="connsiteY8" fmla="*/ 147638 h 681038"/>
                    <a:gd name="connsiteX9" fmla="*/ 1547812 w 2414587"/>
                    <a:gd name="connsiteY9" fmla="*/ 311944 h 681038"/>
                    <a:gd name="connsiteX10" fmla="*/ 1704975 w 2414587"/>
                    <a:gd name="connsiteY10" fmla="*/ 383381 h 681038"/>
                    <a:gd name="connsiteX11" fmla="*/ 1895475 w 2414587"/>
                    <a:gd name="connsiteY11" fmla="*/ 381000 h 681038"/>
                    <a:gd name="connsiteX12" fmla="*/ 2076450 w 2414587"/>
                    <a:gd name="connsiteY12" fmla="*/ 359569 h 681038"/>
                    <a:gd name="connsiteX13" fmla="*/ 2295524 w 2414587"/>
                    <a:gd name="connsiteY13" fmla="*/ 438151 h 681038"/>
                    <a:gd name="connsiteX14" fmla="*/ 2414587 w 2414587"/>
                    <a:gd name="connsiteY14" fmla="*/ 492919 h 681038"/>
                    <a:gd name="connsiteX15" fmla="*/ 2414587 w 2414587"/>
                    <a:gd name="connsiteY15" fmla="*/ 681038 h 681038"/>
                    <a:gd name="connsiteX16" fmla="*/ 2381 w 2414587"/>
                    <a:gd name="connsiteY16" fmla="*/ 681038 h 681038"/>
                    <a:gd name="connsiteX17" fmla="*/ 0 w 2414587"/>
                    <a:gd name="connsiteY17" fmla="*/ 300038 h 681038"/>
                    <a:gd name="connsiteX0" fmla="*/ 0 w 2414587"/>
                    <a:gd name="connsiteY0" fmla="*/ 300038 h 681038"/>
                    <a:gd name="connsiteX1" fmla="*/ 159543 w 2414587"/>
                    <a:gd name="connsiteY1" fmla="*/ 319088 h 681038"/>
                    <a:gd name="connsiteX2" fmla="*/ 304800 w 2414587"/>
                    <a:gd name="connsiteY2" fmla="*/ 311944 h 681038"/>
                    <a:gd name="connsiteX3" fmla="*/ 461962 w 2414587"/>
                    <a:gd name="connsiteY3" fmla="*/ 238125 h 681038"/>
                    <a:gd name="connsiteX4" fmla="*/ 700087 w 2414587"/>
                    <a:gd name="connsiteY4" fmla="*/ 76200 h 681038"/>
                    <a:gd name="connsiteX5" fmla="*/ 847725 w 2414587"/>
                    <a:gd name="connsiteY5" fmla="*/ 21431 h 681038"/>
                    <a:gd name="connsiteX6" fmla="*/ 985837 w 2414587"/>
                    <a:gd name="connsiteY6" fmla="*/ 0 h 681038"/>
                    <a:gd name="connsiteX7" fmla="*/ 1131093 w 2414587"/>
                    <a:gd name="connsiteY7" fmla="*/ 38100 h 681038"/>
                    <a:gd name="connsiteX8" fmla="*/ 1302543 w 2414587"/>
                    <a:gd name="connsiteY8" fmla="*/ 147638 h 681038"/>
                    <a:gd name="connsiteX9" fmla="*/ 1547812 w 2414587"/>
                    <a:gd name="connsiteY9" fmla="*/ 311944 h 681038"/>
                    <a:gd name="connsiteX10" fmla="*/ 1704975 w 2414587"/>
                    <a:gd name="connsiteY10" fmla="*/ 383381 h 681038"/>
                    <a:gd name="connsiteX11" fmla="*/ 1895475 w 2414587"/>
                    <a:gd name="connsiteY11" fmla="*/ 381000 h 681038"/>
                    <a:gd name="connsiteX12" fmla="*/ 2071688 w 2414587"/>
                    <a:gd name="connsiteY12" fmla="*/ 392906 h 681038"/>
                    <a:gd name="connsiteX13" fmla="*/ 2295524 w 2414587"/>
                    <a:gd name="connsiteY13" fmla="*/ 438151 h 681038"/>
                    <a:gd name="connsiteX14" fmla="*/ 2414587 w 2414587"/>
                    <a:gd name="connsiteY14" fmla="*/ 492919 h 681038"/>
                    <a:gd name="connsiteX15" fmla="*/ 2414587 w 2414587"/>
                    <a:gd name="connsiteY15" fmla="*/ 681038 h 681038"/>
                    <a:gd name="connsiteX16" fmla="*/ 2381 w 2414587"/>
                    <a:gd name="connsiteY16" fmla="*/ 681038 h 681038"/>
                    <a:gd name="connsiteX17" fmla="*/ 0 w 2414587"/>
                    <a:gd name="connsiteY17" fmla="*/ 300038 h 681038"/>
                    <a:gd name="connsiteX0" fmla="*/ 0 w 2414587"/>
                    <a:gd name="connsiteY0" fmla="*/ 300038 h 681038"/>
                    <a:gd name="connsiteX1" fmla="*/ 159543 w 2414587"/>
                    <a:gd name="connsiteY1" fmla="*/ 319088 h 681038"/>
                    <a:gd name="connsiteX2" fmla="*/ 304800 w 2414587"/>
                    <a:gd name="connsiteY2" fmla="*/ 311944 h 681038"/>
                    <a:gd name="connsiteX3" fmla="*/ 461962 w 2414587"/>
                    <a:gd name="connsiteY3" fmla="*/ 238125 h 681038"/>
                    <a:gd name="connsiteX4" fmla="*/ 700087 w 2414587"/>
                    <a:gd name="connsiteY4" fmla="*/ 76200 h 681038"/>
                    <a:gd name="connsiteX5" fmla="*/ 847725 w 2414587"/>
                    <a:gd name="connsiteY5" fmla="*/ 21431 h 681038"/>
                    <a:gd name="connsiteX6" fmla="*/ 985837 w 2414587"/>
                    <a:gd name="connsiteY6" fmla="*/ 0 h 681038"/>
                    <a:gd name="connsiteX7" fmla="*/ 1131093 w 2414587"/>
                    <a:gd name="connsiteY7" fmla="*/ 38100 h 681038"/>
                    <a:gd name="connsiteX8" fmla="*/ 1302543 w 2414587"/>
                    <a:gd name="connsiteY8" fmla="*/ 147638 h 681038"/>
                    <a:gd name="connsiteX9" fmla="*/ 1547812 w 2414587"/>
                    <a:gd name="connsiteY9" fmla="*/ 311944 h 681038"/>
                    <a:gd name="connsiteX10" fmla="*/ 1704975 w 2414587"/>
                    <a:gd name="connsiteY10" fmla="*/ 383381 h 681038"/>
                    <a:gd name="connsiteX11" fmla="*/ 1895475 w 2414587"/>
                    <a:gd name="connsiteY11" fmla="*/ 381000 h 681038"/>
                    <a:gd name="connsiteX12" fmla="*/ 2066925 w 2414587"/>
                    <a:gd name="connsiteY12" fmla="*/ 361950 h 681038"/>
                    <a:gd name="connsiteX13" fmla="*/ 2295524 w 2414587"/>
                    <a:gd name="connsiteY13" fmla="*/ 438151 h 681038"/>
                    <a:gd name="connsiteX14" fmla="*/ 2414587 w 2414587"/>
                    <a:gd name="connsiteY14" fmla="*/ 492919 h 681038"/>
                    <a:gd name="connsiteX15" fmla="*/ 2414587 w 2414587"/>
                    <a:gd name="connsiteY15" fmla="*/ 681038 h 681038"/>
                    <a:gd name="connsiteX16" fmla="*/ 2381 w 2414587"/>
                    <a:gd name="connsiteY16" fmla="*/ 681038 h 681038"/>
                    <a:gd name="connsiteX17" fmla="*/ 0 w 2414587"/>
                    <a:gd name="connsiteY17" fmla="*/ 300038 h 681038"/>
                    <a:gd name="connsiteX0" fmla="*/ 0 w 2414587"/>
                    <a:gd name="connsiteY0" fmla="*/ 300038 h 681038"/>
                    <a:gd name="connsiteX1" fmla="*/ 159543 w 2414587"/>
                    <a:gd name="connsiteY1" fmla="*/ 319088 h 681038"/>
                    <a:gd name="connsiteX2" fmla="*/ 304800 w 2414587"/>
                    <a:gd name="connsiteY2" fmla="*/ 311944 h 681038"/>
                    <a:gd name="connsiteX3" fmla="*/ 461962 w 2414587"/>
                    <a:gd name="connsiteY3" fmla="*/ 238125 h 681038"/>
                    <a:gd name="connsiteX4" fmla="*/ 700087 w 2414587"/>
                    <a:gd name="connsiteY4" fmla="*/ 76200 h 681038"/>
                    <a:gd name="connsiteX5" fmla="*/ 847725 w 2414587"/>
                    <a:gd name="connsiteY5" fmla="*/ 21431 h 681038"/>
                    <a:gd name="connsiteX6" fmla="*/ 985837 w 2414587"/>
                    <a:gd name="connsiteY6" fmla="*/ 0 h 681038"/>
                    <a:gd name="connsiteX7" fmla="*/ 1131093 w 2414587"/>
                    <a:gd name="connsiteY7" fmla="*/ 38100 h 681038"/>
                    <a:gd name="connsiteX8" fmla="*/ 1302543 w 2414587"/>
                    <a:gd name="connsiteY8" fmla="*/ 147638 h 681038"/>
                    <a:gd name="connsiteX9" fmla="*/ 1547812 w 2414587"/>
                    <a:gd name="connsiteY9" fmla="*/ 311944 h 681038"/>
                    <a:gd name="connsiteX10" fmla="*/ 1704975 w 2414587"/>
                    <a:gd name="connsiteY10" fmla="*/ 383381 h 681038"/>
                    <a:gd name="connsiteX11" fmla="*/ 1895475 w 2414587"/>
                    <a:gd name="connsiteY11" fmla="*/ 381000 h 681038"/>
                    <a:gd name="connsiteX12" fmla="*/ 2066925 w 2414587"/>
                    <a:gd name="connsiteY12" fmla="*/ 361950 h 681038"/>
                    <a:gd name="connsiteX13" fmla="*/ 2295524 w 2414587"/>
                    <a:gd name="connsiteY13" fmla="*/ 438151 h 681038"/>
                    <a:gd name="connsiteX14" fmla="*/ 2414587 w 2414587"/>
                    <a:gd name="connsiteY14" fmla="*/ 492919 h 681038"/>
                    <a:gd name="connsiteX15" fmla="*/ 2414587 w 2414587"/>
                    <a:gd name="connsiteY15" fmla="*/ 681038 h 681038"/>
                    <a:gd name="connsiteX16" fmla="*/ 2381 w 2414587"/>
                    <a:gd name="connsiteY16" fmla="*/ 681038 h 681038"/>
                    <a:gd name="connsiteX17" fmla="*/ 0 w 2414587"/>
                    <a:gd name="connsiteY17" fmla="*/ 300038 h 681038"/>
                    <a:gd name="connsiteX0" fmla="*/ 0 w 2414587"/>
                    <a:gd name="connsiteY0" fmla="*/ 300038 h 681038"/>
                    <a:gd name="connsiteX1" fmla="*/ 159543 w 2414587"/>
                    <a:gd name="connsiteY1" fmla="*/ 319088 h 681038"/>
                    <a:gd name="connsiteX2" fmla="*/ 304800 w 2414587"/>
                    <a:gd name="connsiteY2" fmla="*/ 311944 h 681038"/>
                    <a:gd name="connsiteX3" fmla="*/ 461962 w 2414587"/>
                    <a:gd name="connsiteY3" fmla="*/ 238125 h 681038"/>
                    <a:gd name="connsiteX4" fmla="*/ 700087 w 2414587"/>
                    <a:gd name="connsiteY4" fmla="*/ 76200 h 681038"/>
                    <a:gd name="connsiteX5" fmla="*/ 847725 w 2414587"/>
                    <a:gd name="connsiteY5" fmla="*/ 21431 h 681038"/>
                    <a:gd name="connsiteX6" fmla="*/ 985837 w 2414587"/>
                    <a:gd name="connsiteY6" fmla="*/ 0 h 681038"/>
                    <a:gd name="connsiteX7" fmla="*/ 1131093 w 2414587"/>
                    <a:gd name="connsiteY7" fmla="*/ 38100 h 681038"/>
                    <a:gd name="connsiteX8" fmla="*/ 1302543 w 2414587"/>
                    <a:gd name="connsiteY8" fmla="*/ 147638 h 681038"/>
                    <a:gd name="connsiteX9" fmla="*/ 1547812 w 2414587"/>
                    <a:gd name="connsiteY9" fmla="*/ 311944 h 681038"/>
                    <a:gd name="connsiteX10" fmla="*/ 1704975 w 2414587"/>
                    <a:gd name="connsiteY10" fmla="*/ 383381 h 681038"/>
                    <a:gd name="connsiteX11" fmla="*/ 1895475 w 2414587"/>
                    <a:gd name="connsiteY11" fmla="*/ 381000 h 681038"/>
                    <a:gd name="connsiteX12" fmla="*/ 2066925 w 2414587"/>
                    <a:gd name="connsiteY12" fmla="*/ 361950 h 681038"/>
                    <a:gd name="connsiteX13" fmla="*/ 2295524 w 2414587"/>
                    <a:gd name="connsiteY13" fmla="*/ 438151 h 681038"/>
                    <a:gd name="connsiteX14" fmla="*/ 2414587 w 2414587"/>
                    <a:gd name="connsiteY14" fmla="*/ 492919 h 681038"/>
                    <a:gd name="connsiteX15" fmla="*/ 2414587 w 2414587"/>
                    <a:gd name="connsiteY15" fmla="*/ 681038 h 681038"/>
                    <a:gd name="connsiteX16" fmla="*/ 2381 w 2414587"/>
                    <a:gd name="connsiteY16" fmla="*/ 681038 h 681038"/>
                    <a:gd name="connsiteX17" fmla="*/ 0 w 2414587"/>
                    <a:gd name="connsiteY17" fmla="*/ 300038 h 681038"/>
                    <a:gd name="connsiteX0" fmla="*/ 0 w 2414587"/>
                    <a:gd name="connsiteY0" fmla="*/ 300038 h 681038"/>
                    <a:gd name="connsiteX1" fmla="*/ 159543 w 2414587"/>
                    <a:gd name="connsiteY1" fmla="*/ 319088 h 681038"/>
                    <a:gd name="connsiteX2" fmla="*/ 304800 w 2414587"/>
                    <a:gd name="connsiteY2" fmla="*/ 311944 h 681038"/>
                    <a:gd name="connsiteX3" fmla="*/ 461962 w 2414587"/>
                    <a:gd name="connsiteY3" fmla="*/ 238125 h 681038"/>
                    <a:gd name="connsiteX4" fmla="*/ 700087 w 2414587"/>
                    <a:gd name="connsiteY4" fmla="*/ 76200 h 681038"/>
                    <a:gd name="connsiteX5" fmla="*/ 847725 w 2414587"/>
                    <a:gd name="connsiteY5" fmla="*/ 21431 h 681038"/>
                    <a:gd name="connsiteX6" fmla="*/ 985837 w 2414587"/>
                    <a:gd name="connsiteY6" fmla="*/ 0 h 681038"/>
                    <a:gd name="connsiteX7" fmla="*/ 1131093 w 2414587"/>
                    <a:gd name="connsiteY7" fmla="*/ 38100 h 681038"/>
                    <a:gd name="connsiteX8" fmla="*/ 1302543 w 2414587"/>
                    <a:gd name="connsiteY8" fmla="*/ 147638 h 681038"/>
                    <a:gd name="connsiteX9" fmla="*/ 1547812 w 2414587"/>
                    <a:gd name="connsiteY9" fmla="*/ 311944 h 681038"/>
                    <a:gd name="connsiteX10" fmla="*/ 1704975 w 2414587"/>
                    <a:gd name="connsiteY10" fmla="*/ 383381 h 681038"/>
                    <a:gd name="connsiteX11" fmla="*/ 1895475 w 2414587"/>
                    <a:gd name="connsiteY11" fmla="*/ 381000 h 681038"/>
                    <a:gd name="connsiteX12" fmla="*/ 2066925 w 2414587"/>
                    <a:gd name="connsiteY12" fmla="*/ 361950 h 681038"/>
                    <a:gd name="connsiteX13" fmla="*/ 2295524 w 2414587"/>
                    <a:gd name="connsiteY13" fmla="*/ 438151 h 681038"/>
                    <a:gd name="connsiteX14" fmla="*/ 2414587 w 2414587"/>
                    <a:gd name="connsiteY14" fmla="*/ 492919 h 681038"/>
                    <a:gd name="connsiteX15" fmla="*/ 2414587 w 2414587"/>
                    <a:gd name="connsiteY15" fmla="*/ 681038 h 681038"/>
                    <a:gd name="connsiteX16" fmla="*/ 2381 w 2414587"/>
                    <a:gd name="connsiteY16" fmla="*/ 681038 h 681038"/>
                    <a:gd name="connsiteX17" fmla="*/ 0 w 2414587"/>
                    <a:gd name="connsiteY17" fmla="*/ 300038 h 681038"/>
                    <a:gd name="connsiteX0" fmla="*/ 0 w 2414587"/>
                    <a:gd name="connsiteY0" fmla="*/ 300038 h 681038"/>
                    <a:gd name="connsiteX1" fmla="*/ 159543 w 2414587"/>
                    <a:gd name="connsiteY1" fmla="*/ 319088 h 681038"/>
                    <a:gd name="connsiteX2" fmla="*/ 304800 w 2414587"/>
                    <a:gd name="connsiteY2" fmla="*/ 311944 h 681038"/>
                    <a:gd name="connsiteX3" fmla="*/ 461962 w 2414587"/>
                    <a:gd name="connsiteY3" fmla="*/ 238125 h 681038"/>
                    <a:gd name="connsiteX4" fmla="*/ 700087 w 2414587"/>
                    <a:gd name="connsiteY4" fmla="*/ 76200 h 681038"/>
                    <a:gd name="connsiteX5" fmla="*/ 847725 w 2414587"/>
                    <a:gd name="connsiteY5" fmla="*/ 21431 h 681038"/>
                    <a:gd name="connsiteX6" fmla="*/ 985837 w 2414587"/>
                    <a:gd name="connsiteY6" fmla="*/ 0 h 681038"/>
                    <a:gd name="connsiteX7" fmla="*/ 1131093 w 2414587"/>
                    <a:gd name="connsiteY7" fmla="*/ 38100 h 681038"/>
                    <a:gd name="connsiteX8" fmla="*/ 1302543 w 2414587"/>
                    <a:gd name="connsiteY8" fmla="*/ 147638 h 681038"/>
                    <a:gd name="connsiteX9" fmla="*/ 1547812 w 2414587"/>
                    <a:gd name="connsiteY9" fmla="*/ 311944 h 681038"/>
                    <a:gd name="connsiteX10" fmla="*/ 1704975 w 2414587"/>
                    <a:gd name="connsiteY10" fmla="*/ 383381 h 681038"/>
                    <a:gd name="connsiteX11" fmla="*/ 1895475 w 2414587"/>
                    <a:gd name="connsiteY11" fmla="*/ 381000 h 681038"/>
                    <a:gd name="connsiteX12" fmla="*/ 2066925 w 2414587"/>
                    <a:gd name="connsiteY12" fmla="*/ 361950 h 681038"/>
                    <a:gd name="connsiteX13" fmla="*/ 2295524 w 2414587"/>
                    <a:gd name="connsiteY13" fmla="*/ 438151 h 681038"/>
                    <a:gd name="connsiteX14" fmla="*/ 2414587 w 2414587"/>
                    <a:gd name="connsiteY14" fmla="*/ 492919 h 681038"/>
                    <a:gd name="connsiteX15" fmla="*/ 2414587 w 2414587"/>
                    <a:gd name="connsiteY15" fmla="*/ 681038 h 681038"/>
                    <a:gd name="connsiteX16" fmla="*/ 2381 w 2414587"/>
                    <a:gd name="connsiteY16" fmla="*/ 681038 h 681038"/>
                    <a:gd name="connsiteX17" fmla="*/ 0 w 2414587"/>
                    <a:gd name="connsiteY17" fmla="*/ 300038 h 681038"/>
                    <a:gd name="connsiteX0" fmla="*/ 0 w 2414587"/>
                    <a:gd name="connsiteY0" fmla="*/ 300038 h 681038"/>
                    <a:gd name="connsiteX1" fmla="*/ 159543 w 2414587"/>
                    <a:gd name="connsiteY1" fmla="*/ 319088 h 681038"/>
                    <a:gd name="connsiteX2" fmla="*/ 304800 w 2414587"/>
                    <a:gd name="connsiteY2" fmla="*/ 311944 h 681038"/>
                    <a:gd name="connsiteX3" fmla="*/ 461962 w 2414587"/>
                    <a:gd name="connsiteY3" fmla="*/ 238125 h 681038"/>
                    <a:gd name="connsiteX4" fmla="*/ 700087 w 2414587"/>
                    <a:gd name="connsiteY4" fmla="*/ 76200 h 681038"/>
                    <a:gd name="connsiteX5" fmla="*/ 847725 w 2414587"/>
                    <a:gd name="connsiteY5" fmla="*/ 21431 h 681038"/>
                    <a:gd name="connsiteX6" fmla="*/ 985837 w 2414587"/>
                    <a:gd name="connsiteY6" fmla="*/ 0 h 681038"/>
                    <a:gd name="connsiteX7" fmla="*/ 1131093 w 2414587"/>
                    <a:gd name="connsiteY7" fmla="*/ 38100 h 681038"/>
                    <a:gd name="connsiteX8" fmla="*/ 1302543 w 2414587"/>
                    <a:gd name="connsiteY8" fmla="*/ 147638 h 681038"/>
                    <a:gd name="connsiteX9" fmla="*/ 1547812 w 2414587"/>
                    <a:gd name="connsiteY9" fmla="*/ 311944 h 681038"/>
                    <a:gd name="connsiteX10" fmla="*/ 1704975 w 2414587"/>
                    <a:gd name="connsiteY10" fmla="*/ 383381 h 681038"/>
                    <a:gd name="connsiteX11" fmla="*/ 1909762 w 2414587"/>
                    <a:gd name="connsiteY11" fmla="*/ 345281 h 681038"/>
                    <a:gd name="connsiteX12" fmla="*/ 2066925 w 2414587"/>
                    <a:gd name="connsiteY12" fmla="*/ 361950 h 681038"/>
                    <a:gd name="connsiteX13" fmla="*/ 2295524 w 2414587"/>
                    <a:gd name="connsiteY13" fmla="*/ 438151 h 681038"/>
                    <a:gd name="connsiteX14" fmla="*/ 2414587 w 2414587"/>
                    <a:gd name="connsiteY14" fmla="*/ 492919 h 681038"/>
                    <a:gd name="connsiteX15" fmla="*/ 2414587 w 2414587"/>
                    <a:gd name="connsiteY15" fmla="*/ 681038 h 681038"/>
                    <a:gd name="connsiteX16" fmla="*/ 2381 w 2414587"/>
                    <a:gd name="connsiteY16" fmla="*/ 681038 h 681038"/>
                    <a:gd name="connsiteX17" fmla="*/ 0 w 2414587"/>
                    <a:gd name="connsiteY17" fmla="*/ 300038 h 681038"/>
                    <a:gd name="connsiteX0" fmla="*/ 0 w 2414587"/>
                    <a:gd name="connsiteY0" fmla="*/ 300038 h 681038"/>
                    <a:gd name="connsiteX1" fmla="*/ 159543 w 2414587"/>
                    <a:gd name="connsiteY1" fmla="*/ 319088 h 681038"/>
                    <a:gd name="connsiteX2" fmla="*/ 304800 w 2414587"/>
                    <a:gd name="connsiteY2" fmla="*/ 311944 h 681038"/>
                    <a:gd name="connsiteX3" fmla="*/ 461962 w 2414587"/>
                    <a:gd name="connsiteY3" fmla="*/ 238125 h 681038"/>
                    <a:gd name="connsiteX4" fmla="*/ 700087 w 2414587"/>
                    <a:gd name="connsiteY4" fmla="*/ 76200 h 681038"/>
                    <a:gd name="connsiteX5" fmla="*/ 847725 w 2414587"/>
                    <a:gd name="connsiteY5" fmla="*/ 21431 h 681038"/>
                    <a:gd name="connsiteX6" fmla="*/ 985837 w 2414587"/>
                    <a:gd name="connsiteY6" fmla="*/ 0 h 681038"/>
                    <a:gd name="connsiteX7" fmla="*/ 1131093 w 2414587"/>
                    <a:gd name="connsiteY7" fmla="*/ 38100 h 681038"/>
                    <a:gd name="connsiteX8" fmla="*/ 1302543 w 2414587"/>
                    <a:gd name="connsiteY8" fmla="*/ 147638 h 681038"/>
                    <a:gd name="connsiteX9" fmla="*/ 1547812 w 2414587"/>
                    <a:gd name="connsiteY9" fmla="*/ 311944 h 681038"/>
                    <a:gd name="connsiteX10" fmla="*/ 1704975 w 2414587"/>
                    <a:gd name="connsiteY10" fmla="*/ 383381 h 681038"/>
                    <a:gd name="connsiteX11" fmla="*/ 1852612 w 2414587"/>
                    <a:gd name="connsiteY11" fmla="*/ 383381 h 681038"/>
                    <a:gd name="connsiteX12" fmla="*/ 2066925 w 2414587"/>
                    <a:gd name="connsiteY12" fmla="*/ 361950 h 681038"/>
                    <a:gd name="connsiteX13" fmla="*/ 2295524 w 2414587"/>
                    <a:gd name="connsiteY13" fmla="*/ 438151 h 681038"/>
                    <a:gd name="connsiteX14" fmla="*/ 2414587 w 2414587"/>
                    <a:gd name="connsiteY14" fmla="*/ 492919 h 681038"/>
                    <a:gd name="connsiteX15" fmla="*/ 2414587 w 2414587"/>
                    <a:gd name="connsiteY15" fmla="*/ 681038 h 681038"/>
                    <a:gd name="connsiteX16" fmla="*/ 2381 w 2414587"/>
                    <a:gd name="connsiteY16" fmla="*/ 681038 h 681038"/>
                    <a:gd name="connsiteX17" fmla="*/ 0 w 2414587"/>
                    <a:gd name="connsiteY17" fmla="*/ 300038 h 681038"/>
                    <a:gd name="connsiteX0" fmla="*/ 0 w 2414587"/>
                    <a:gd name="connsiteY0" fmla="*/ 300038 h 681038"/>
                    <a:gd name="connsiteX1" fmla="*/ 159543 w 2414587"/>
                    <a:gd name="connsiteY1" fmla="*/ 319088 h 681038"/>
                    <a:gd name="connsiteX2" fmla="*/ 304800 w 2414587"/>
                    <a:gd name="connsiteY2" fmla="*/ 311944 h 681038"/>
                    <a:gd name="connsiteX3" fmla="*/ 461962 w 2414587"/>
                    <a:gd name="connsiteY3" fmla="*/ 238125 h 681038"/>
                    <a:gd name="connsiteX4" fmla="*/ 700087 w 2414587"/>
                    <a:gd name="connsiteY4" fmla="*/ 76200 h 681038"/>
                    <a:gd name="connsiteX5" fmla="*/ 847725 w 2414587"/>
                    <a:gd name="connsiteY5" fmla="*/ 21431 h 681038"/>
                    <a:gd name="connsiteX6" fmla="*/ 985837 w 2414587"/>
                    <a:gd name="connsiteY6" fmla="*/ 0 h 681038"/>
                    <a:gd name="connsiteX7" fmla="*/ 1131093 w 2414587"/>
                    <a:gd name="connsiteY7" fmla="*/ 38100 h 681038"/>
                    <a:gd name="connsiteX8" fmla="*/ 1302543 w 2414587"/>
                    <a:gd name="connsiteY8" fmla="*/ 147638 h 681038"/>
                    <a:gd name="connsiteX9" fmla="*/ 1547812 w 2414587"/>
                    <a:gd name="connsiteY9" fmla="*/ 311944 h 681038"/>
                    <a:gd name="connsiteX10" fmla="*/ 1704975 w 2414587"/>
                    <a:gd name="connsiteY10" fmla="*/ 383381 h 681038"/>
                    <a:gd name="connsiteX11" fmla="*/ 1852612 w 2414587"/>
                    <a:gd name="connsiteY11" fmla="*/ 383381 h 681038"/>
                    <a:gd name="connsiteX12" fmla="*/ 2066925 w 2414587"/>
                    <a:gd name="connsiteY12" fmla="*/ 361950 h 681038"/>
                    <a:gd name="connsiteX13" fmla="*/ 2295524 w 2414587"/>
                    <a:gd name="connsiteY13" fmla="*/ 438151 h 681038"/>
                    <a:gd name="connsiteX14" fmla="*/ 2414587 w 2414587"/>
                    <a:gd name="connsiteY14" fmla="*/ 492919 h 681038"/>
                    <a:gd name="connsiteX15" fmla="*/ 2414587 w 2414587"/>
                    <a:gd name="connsiteY15" fmla="*/ 681038 h 681038"/>
                    <a:gd name="connsiteX16" fmla="*/ 2381 w 2414587"/>
                    <a:gd name="connsiteY16" fmla="*/ 681038 h 681038"/>
                    <a:gd name="connsiteX17" fmla="*/ 0 w 2414587"/>
                    <a:gd name="connsiteY17" fmla="*/ 300038 h 681038"/>
                    <a:gd name="connsiteX0" fmla="*/ 0 w 2414587"/>
                    <a:gd name="connsiteY0" fmla="*/ 300038 h 681038"/>
                    <a:gd name="connsiteX1" fmla="*/ 159543 w 2414587"/>
                    <a:gd name="connsiteY1" fmla="*/ 319088 h 681038"/>
                    <a:gd name="connsiteX2" fmla="*/ 304800 w 2414587"/>
                    <a:gd name="connsiteY2" fmla="*/ 311944 h 681038"/>
                    <a:gd name="connsiteX3" fmla="*/ 461962 w 2414587"/>
                    <a:gd name="connsiteY3" fmla="*/ 238125 h 681038"/>
                    <a:gd name="connsiteX4" fmla="*/ 700087 w 2414587"/>
                    <a:gd name="connsiteY4" fmla="*/ 76200 h 681038"/>
                    <a:gd name="connsiteX5" fmla="*/ 847725 w 2414587"/>
                    <a:gd name="connsiteY5" fmla="*/ 21431 h 681038"/>
                    <a:gd name="connsiteX6" fmla="*/ 985837 w 2414587"/>
                    <a:gd name="connsiteY6" fmla="*/ 0 h 681038"/>
                    <a:gd name="connsiteX7" fmla="*/ 1131093 w 2414587"/>
                    <a:gd name="connsiteY7" fmla="*/ 38100 h 681038"/>
                    <a:gd name="connsiteX8" fmla="*/ 1302543 w 2414587"/>
                    <a:gd name="connsiteY8" fmla="*/ 147638 h 681038"/>
                    <a:gd name="connsiteX9" fmla="*/ 1547812 w 2414587"/>
                    <a:gd name="connsiteY9" fmla="*/ 311944 h 681038"/>
                    <a:gd name="connsiteX10" fmla="*/ 1704975 w 2414587"/>
                    <a:gd name="connsiteY10" fmla="*/ 383381 h 681038"/>
                    <a:gd name="connsiteX11" fmla="*/ 1852612 w 2414587"/>
                    <a:gd name="connsiteY11" fmla="*/ 383381 h 681038"/>
                    <a:gd name="connsiteX12" fmla="*/ 2066925 w 2414587"/>
                    <a:gd name="connsiteY12" fmla="*/ 361950 h 681038"/>
                    <a:gd name="connsiteX13" fmla="*/ 2295524 w 2414587"/>
                    <a:gd name="connsiteY13" fmla="*/ 438151 h 681038"/>
                    <a:gd name="connsiteX14" fmla="*/ 2414587 w 2414587"/>
                    <a:gd name="connsiteY14" fmla="*/ 492919 h 681038"/>
                    <a:gd name="connsiteX15" fmla="*/ 2414587 w 2414587"/>
                    <a:gd name="connsiteY15" fmla="*/ 681038 h 681038"/>
                    <a:gd name="connsiteX16" fmla="*/ 2381 w 2414587"/>
                    <a:gd name="connsiteY16" fmla="*/ 681038 h 681038"/>
                    <a:gd name="connsiteX17" fmla="*/ 0 w 2414587"/>
                    <a:gd name="connsiteY17" fmla="*/ 300038 h 681038"/>
                    <a:gd name="connsiteX0" fmla="*/ 0 w 2414587"/>
                    <a:gd name="connsiteY0" fmla="*/ 300038 h 681038"/>
                    <a:gd name="connsiteX1" fmla="*/ 159543 w 2414587"/>
                    <a:gd name="connsiteY1" fmla="*/ 319088 h 681038"/>
                    <a:gd name="connsiteX2" fmla="*/ 304800 w 2414587"/>
                    <a:gd name="connsiteY2" fmla="*/ 311944 h 681038"/>
                    <a:gd name="connsiteX3" fmla="*/ 461962 w 2414587"/>
                    <a:gd name="connsiteY3" fmla="*/ 238125 h 681038"/>
                    <a:gd name="connsiteX4" fmla="*/ 700087 w 2414587"/>
                    <a:gd name="connsiteY4" fmla="*/ 76200 h 681038"/>
                    <a:gd name="connsiteX5" fmla="*/ 847725 w 2414587"/>
                    <a:gd name="connsiteY5" fmla="*/ 21431 h 681038"/>
                    <a:gd name="connsiteX6" fmla="*/ 985837 w 2414587"/>
                    <a:gd name="connsiteY6" fmla="*/ 0 h 681038"/>
                    <a:gd name="connsiteX7" fmla="*/ 1131093 w 2414587"/>
                    <a:gd name="connsiteY7" fmla="*/ 38100 h 681038"/>
                    <a:gd name="connsiteX8" fmla="*/ 1302543 w 2414587"/>
                    <a:gd name="connsiteY8" fmla="*/ 147638 h 681038"/>
                    <a:gd name="connsiteX9" fmla="*/ 1547812 w 2414587"/>
                    <a:gd name="connsiteY9" fmla="*/ 311944 h 681038"/>
                    <a:gd name="connsiteX10" fmla="*/ 1752600 w 2414587"/>
                    <a:gd name="connsiteY10" fmla="*/ 328612 h 681038"/>
                    <a:gd name="connsiteX11" fmla="*/ 1852612 w 2414587"/>
                    <a:gd name="connsiteY11" fmla="*/ 383381 h 681038"/>
                    <a:gd name="connsiteX12" fmla="*/ 2066925 w 2414587"/>
                    <a:gd name="connsiteY12" fmla="*/ 361950 h 681038"/>
                    <a:gd name="connsiteX13" fmla="*/ 2295524 w 2414587"/>
                    <a:gd name="connsiteY13" fmla="*/ 438151 h 681038"/>
                    <a:gd name="connsiteX14" fmla="*/ 2414587 w 2414587"/>
                    <a:gd name="connsiteY14" fmla="*/ 492919 h 681038"/>
                    <a:gd name="connsiteX15" fmla="*/ 2414587 w 2414587"/>
                    <a:gd name="connsiteY15" fmla="*/ 681038 h 681038"/>
                    <a:gd name="connsiteX16" fmla="*/ 2381 w 2414587"/>
                    <a:gd name="connsiteY16" fmla="*/ 681038 h 681038"/>
                    <a:gd name="connsiteX17" fmla="*/ 0 w 2414587"/>
                    <a:gd name="connsiteY17" fmla="*/ 300038 h 681038"/>
                    <a:gd name="connsiteX0" fmla="*/ 0 w 2414587"/>
                    <a:gd name="connsiteY0" fmla="*/ 300038 h 681038"/>
                    <a:gd name="connsiteX1" fmla="*/ 159543 w 2414587"/>
                    <a:gd name="connsiteY1" fmla="*/ 319088 h 681038"/>
                    <a:gd name="connsiteX2" fmla="*/ 304800 w 2414587"/>
                    <a:gd name="connsiteY2" fmla="*/ 311944 h 681038"/>
                    <a:gd name="connsiteX3" fmla="*/ 461962 w 2414587"/>
                    <a:gd name="connsiteY3" fmla="*/ 238125 h 681038"/>
                    <a:gd name="connsiteX4" fmla="*/ 700087 w 2414587"/>
                    <a:gd name="connsiteY4" fmla="*/ 76200 h 681038"/>
                    <a:gd name="connsiteX5" fmla="*/ 847725 w 2414587"/>
                    <a:gd name="connsiteY5" fmla="*/ 21431 h 681038"/>
                    <a:gd name="connsiteX6" fmla="*/ 985837 w 2414587"/>
                    <a:gd name="connsiteY6" fmla="*/ 0 h 681038"/>
                    <a:gd name="connsiteX7" fmla="*/ 1131093 w 2414587"/>
                    <a:gd name="connsiteY7" fmla="*/ 38100 h 681038"/>
                    <a:gd name="connsiteX8" fmla="*/ 1302543 w 2414587"/>
                    <a:gd name="connsiteY8" fmla="*/ 147638 h 681038"/>
                    <a:gd name="connsiteX9" fmla="*/ 1547812 w 2414587"/>
                    <a:gd name="connsiteY9" fmla="*/ 311944 h 681038"/>
                    <a:gd name="connsiteX10" fmla="*/ 1702593 w 2414587"/>
                    <a:gd name="connsiteY10" fmla="*/ 381000 h 681038"/>
                    <a:gd name="connsiteX11" fmla="*/ 1852612 w 2414587"/>
                    <a:gd name="connsiteY11" fmla="*/ 383381 h 681038"/>
                    <a:gd name="connsiteX12" fmla="*/ 2066925 w 2414587"/>
                    <a:gd name="connsiteY12" fmla="*/ 361950 h 681038"/>
                    <a:gd name="connsiteX13" fmla="*/ 2295524 w 2414587"/>
                    <a:gd name="connsiteY13" fmla="*/ 438151 h 681038"/>
                    <a:gd name="connsiteX14" fmla="*/ 2414587 w 2414587"/>
                    <a:gd name="connsiteY14" fmla="*/ 492919 h 681038"/>
                    <a:gd name="connsiteX15" fmla="*/ 2414587 w 2414587"/>
                    <a:gd name="connsiteY15" fmla="*/ 681038 h 681038"/>
                    <a:gd name="connsiteX16" fmla="*/ 2381 w 2414587"/>
                    <a:gd name="connsiteY16" fmla="*/ 681038 h 681038"/>
                    <a:gd name="connsiteX17" fmla="*/ 0 w 2414587"/>
                    <a:gd name="connsiteY17" fmla="*/ 300038 h 681038"/>
                    <a:gd name="connsiteX0" fmla="*/ 0 w 2414587"/>
                    <a:gd name="connsiteY0" fmla="*/ 300038 h 681038"/>
                    <a:gd name="connsiteX1" fmla="*/ 159543 w 2414587"/>
                    <a:gd name="connsiteY1" fmla="*/ 319088 h 681038"/>
                    <a:gd name="connsiteX2" fmla="*/ 304800 w 2414587"/>
                    <a:gd name="connsiteY2" fmla="*/ 311944 h 681038"/>
                    <a:gd name="connsiteX3" fmla="*/ 461962 w 2414587"/>
                    <a:gd name="connsiteY3" fmla="*/ 238125 h 681038"/>
                    <a:gd name="connsiteX4" fmla="*/ 700087 w 2414587"/>
                    <a:gd name="connsiteY4" fmla="*/ 76200 h 681038"/>
                    <a:gd name="connsiteX5" fmla="*/ 847725 w 2414587"/>
                    <a:gd name="connsiteY5" fmla="*/ 21431 h 681038"/>
                    <a:gd name="connsiteX6" fmla="*/ 985837 w 2414587"/>
                    <a:gd name="connsiteY6" fmla="*/ 0 h 681038"/>
                    <a:gd name="connsiteX7" fmla="*/ 1131093 w 2414587"/>
                    <a:gd name="connsiteY7" fmla="*/ 38100 h 681038"/>
                    <a:gd name="connsiteX8" fmla="*/ 1302543 w 2414587"/>
                    <a:gd name="connsiteY8" fmla="*/ 147638 h 681038"/>
                    <a:gd name="connsiteX9" fmla="*/ 1547812 w 2414587"/>
                    <a:gd name="connsiteY9" fmla="*/ 311944 h 681038"/>
                    <a:gd name="connsiteX10" fmla="*/ 1702593 w 2414587"/>
                    <a:gd name="connsiteY10" fmla="*/ 381000 h 681038"/>
                    <a:gd name="connsiteX11" fmla="*/ 1857374 w 2414587"/>
                    <a:gd name="connsiteY11" fmla="*/ 373856 h 681038"/>
                    <a:gd name="connsiteX12" fmla="*/ 2066925 w 2414587"/>
                    <a:gd name="connsiteY12" fmla="*/ 361950 h 681038"/>
                    <a:gd name="connsiteX13" fmla="*/ 2295524 w 2414587"/>
                    <a:gd name="connsiteY13" fmla="*/ 438151 h 681038"/>
                    <a:gd name="connsiteX14" fmla="*/ 2414587 w 2414587"/>
                    <a:gd name="connsiteY14" fmla="*/ 492919 h 681038"/>
                    <a:gd name="connsiteX15" fmla="*/ 2414587 w 2414587"/>
                    <a:gd name="connsiteY15" fmla="*/ 681038 h 681038"/>
                    <a:gd name="connsiteX16" fmla="*/ 2381 w 2414587"/>
                    <a:gd name="connsiteY16" fmla="*/ 681038 h 681038"/>
                    <a:gd name="connsiteX17" fmla="*/ 0 w 2414587"/>
                    <a:gd name="connsiteY17" fmla="*/ 300038 h 681038"/>
                    <a:gd name="connsiteX0" fmla="*/ 0 w 2414587"/>
                    <a:gd name="connsiteY0" fmla="*/ 300038 h 681038"/>
                    <a:gd name="connsiteX1" fmla="*/ 159543 w 2414587"/>
                    <a:gd name="connsiteY1" fmla="*/ 319088 h 681038"/>
                    <a:gd name="connsiteX2" fmla="*/ 304800 w 2414587"/>
                    <a:gd name="connsiteY2" fmla="*/ 311944 h 681038"/>
                    <a:gd name="connsiteX3" fmla="*/ 461962 w 2414587"/>
                    <a:gd name="connsiteY3" fmla="*/ 238125 h 681038"/>
                    <a:gd name="connsiteX4" fmla="*/ 700087 w 2414587"/>
                    <a:gd name="connsiteY4" fmla="*/ 76200 h 681038"/>
                    <a:gd name="connsiteX5" fmla="*/ 847725 w 2414587"/>
                    <a:gd name="connsiteY5" fmla="*/ 21431 h 681038"/>
                    <a:gd name="connsiteX6" fmla="*/ 985837 w 2414587"/>
                    <a:gd name="connsiteY6" fmla="*/ 0 h 681038"/>
                    <a:gd name="connsiteX7" fmla="*/ 1131093 w 2414587"/>
                    <a:gd name="connsiteY7" fmla="*/ 38100 h 681038"/>
                    <a:gd name="connsiteX8" fmla="*/ 1302543 w 2414587"/>
                    <a:gd name="connsiteY8" fmla="*/ 147638 h 681038"/>
                    <a:gd name="connsiteX9" fmla="*/ 1547812 w 2414587"/>
                    <a:gd name="connsiteY9" fmla="*/ 311944 h 681038"/>
                    <a:gd name="connsiteX10" fmla="*/ 1702593 w 2414587"/>
                    <a:gd name="connsiteY10" fmla="*/ 381000 h 681038"/>
                    <a:gd name="connsiteX11" fmla="*/ 2066925 w 2414587"/>
                    <a:gd name="connsiteY11" fmla="*/ 361950 h 681038"/>
                    <a:gd name="connsiteX12" fmla="*/ 2295524 w 2414587"/>
                    <a:gd name="connsiteY12" fmla="*/ 438151 h 681038"/>
                    <a:gd name="connsiteX13" fmla="*/ 2414587 w 2414587"/>
                    <a:gd name="connsiteY13" fmla="*/ 492919 h 681038"/>
                    <a:gd name="connsiteX14" fmla="*/ 2414587 w 2414587"/>
                    <a:gd name="connsiteY14" fmla="*/ 681038 h 681038"/>
                    <a:gd name="connsiteX15" fmla="*/ 2381 w 2414587"/>
                    <a:gd name="connsiteY15" fmla="*/ 681038 h 681038"/>
                    <a:gd name="connsiteX16" fmla="*/ 0 w 2414587"/>
                    <a:gd name="connsiteY16" fmla="*/ 300038 h 681038"/>
                    <a:gd name="connsiteX0" fmla="*/ 0 w 2414587"/>
                    <a:gd name="connsiteY0" fmla="*/ 300038 h 681038"/>
                    <a:gd name="connsiteX1" fmla="*/ 159543 w 2414587"/>
                    <a:gd name="connsiteY1" fmla="*/ 319088 h 681038"/>
                    <a:gd name="connsiteX2" fmla="*/ 304800 w 2414587"/>
                    <a:gd name="connsiteY2" fmla="*/ 311944 h 681038"/>
                    <a:gd name="connsiteX3" fmla="*/ 461962 w 2414587"/>
                    <a:gd name="connsiteY3" fmla="*/ 238125 h 681038"/>
                    <a:gd name="connsiteX4" fmla="*/ 700087 w 2414587"/>
                    <a:gd name="connsiteY4" fmla="*/ 76200 h 681038"/>
                    <a:gd name="connsiteX5" fmla="*/ 847725 w 2414587"/>
                    <a:gd name="connsiteY5" fmla="*/ 21431 h 681038"/>
                    <a:gd name="connsiteX6" fmla="*/ 985837 w 2414587"/>
                    <a:gd name="connsiteY6" fmla="*/ 0 h 681038"/>
                    <a:gd name="connsiteX7" fmla="*/ 1131093 w 2414587"/>
                    <a:gd name="connsiteY7" fmla="*/ 38100 h 681038"/>
                    <a:gd name="connsiteX8" fmla="*/ 1302543 w 2414587"/>
                    <a:gd name="connsiteY8" fmla="*/ 147638 h 681038"/>
                    <a:gd name="connsiteX9" fmla="*/ 1547812 w 2414587"/>
                    <a:gd name="connsiteY9" fmla="*/ 311944 h 681038"/>
                    <a:gd name="connsiteX10" fmla="*/ 1702593 w 2414587"/>
                    <a:gd name="connsiteY10" fmla="*/ 381000 h 681038"/>
                    <a:gd name="connsiteX11" fmla="*/ 2066925 w 2414587"/>
                    <a:gd name="connsiteY11" fmla="*/ 361950 h 681038"/>
                    <a:gd name="connsiteX12" fmla="*/ 2295524 w 2414587"/>
                    <a:gd name="connsiteY12" fmla="*/ 438151 h 681038"/>
                    <a:gd name="connsiteX13" fmla="*/ 2414587 w 2414587"/>
                    <a:gd name="connsiteY13" fmla="*/ 492919 h 681038"/>
                    <a:gd name="connsiteX14" fmla="*/ 2414587 w 2414587"/>
                    <a:gd name="connsiteY14" fmla="*/ 681038 h 681038"/>
                    <a:gd name="connsiteX15" fmla="*/ 2381 w 2414587"/>
                    <a:gd name="connsiteY15" fmla="*/ 681038 h 681038"/>
                    <a:gd name="connsiteX16" fmla="*/ 0 w 2414587"/>
                    <a:gd name="connsiteY16" fmla="*/ 300038 h 681038"/>
                    <a:gd name="connsiteX0" fmla="*/ 0 w 2414587"/>
                    <a:gd name="connsiteY0" fmla="*/ 300038 h 681038"/>
                    <a:gd name="connsiteX1" fmla="*/ 159543 w 2414587"/>
                    <a:gd name="connsiteY1" fmla="*/ 319088 h 681038"/>
                    <a:gd name="connsiteX2" fmla="*/ 304800 w 2414587"/>
                    <a:gd name="connsiteY2" fmla="*/ 311944 h 681038"/>
                    <a:gd name="connsiteX3" fmla="*/ 461962 w 2414587"/>
                    <a:gd name="connsiteY3" fmla="*/ 238125 h 681038"/>
                    <a:gd name="connsiteX4" fmla="*/ 700087 w 2414587"/>
                    <a:gd name="connsiteY4" fmla="*/ 76200 h 681038"/>
                    <a:gd name="connsiteX5" fmla="*/ 847725 w 2414587"/>
                    <a:gd name="connsiteY5" fmla="*/ 21431 h 681038"/>
                    <a:gd name="connsiteX6" fmla="*/ 985837 w 2414587"/>
                    <a:gd name="connsiteY6" fmla="*/ 0 h 681038"/>
                    <a:gd name="connsiteX7" fmla="*/ 1131093 w 2414587"/>
                    <a:gd name="connsiteY7" fmla="*/ 38100 h 681038"/>
                    <a:gd name="connsiteX8" fmla="*/ 1302543 w 2414587"/>
                    <a:gd name="connsiteY8" fmla="*/ 147638 h 681038"/>
                    <a:gd name="connsiteX9" fmla="*/ 1547812 w 2414587"/>
                    <a:gd name="connsiteY9" fmla="*/ 311944 h 681038"/>
                    <a:gd name="connsiteX10" fmla="*/ 1702593 w 2414587"/>
                    <a:gd name="connsiteY10" fmla="*/ 381000 h 681038"/>
                    <a:gd name="connsiteX11" fmla="*/ 2066925 w 2414587"/>
                    <a:gd name="connsiteY11" fmla="*/ 361950 h 681038"/>
                    <a:gd name="connsiteX12" fmla="*/ 2295524 w 2414587"/>
                    <a:gd name="connsiteY12" fmla="*/ 438151 h 681038"/>
                    <a:gd name="connsiteX13" fmla="*/ 2414587 w 2414587"/>
                    <a:gd name="connsiteY13" fmla="*/ 492919 h 681038"/>
                    <a:gd name="connsiteX14" fmla="*/ 2414587 w 2414587"/>
                    <a:gd name="connsiteY14" fmla="*/ 681038 h 681038"/>
                    <a:gd name="connsiteX15" fmla="*/ 2381 w 2414587"/>
                    <a:gd name="connsiteY15" fmla="*/ 681038 h 681038"/>
                    <a:gd name="connsiteX16" fmla="*/ 0 w 2414587"/>
                    <a:gd name="connsiteY16" fmla="*/ 300038 h 681038"/>
                    <a:gd name="connsiteX0" fmla="*/ 0 w 2414587"/>
                    <a:gd name="connsiteY0" fmla="*/ 300038 h 681038"/>
                    <a:gd name="connsiteX1" fmla="*/ 159543 w 2414587"/>
                    <a:gd name="connsiteY1" fmla="*/ 319088 h 681038"/>
                    <a:gd name="connsiteX2" fmla="*/ 304800 w 2414587"/>
                    <a:gd name="connsiteY2" fmla="*/ 311944 h 681038"/>
                    <a:gd name="connsiteX3" fmla="*/ 461962 w 2414587"/>
                    <a:gd name="connsiteY3" fmla="*/ 238125 h 681038"/>
                    <a:gd name="connsiteX4" fmla="*/ 700087 w 2414587"/>
                    <a:gd name="connsiteY4" fmla="*/ 76200 h 681038"/>
                    <a:gd name="connsiteX5" fmla="*/ 847725 w 2414587"/>
                    <a:gd name="connsiteY5" fmla="*/ 21431 h 681038"/>
                    <a:gd name="connsiteX6" fmla="*/ 985837 w 2414587"/>
                    <a:gd name="connsiteY6" fmla="*/ 0 h 681038"/>
                    <a:gd name="connsiteX7" fmla="*/ 1131093 w 2414587"/>
                    <a:gd name="connsiteY7" fmla="*/ 38100 h 681038"/>
                    <a:gd name="connsiteX8" fmla="*/ 1302543 w 2414587"/>
                    <a:gd name="connsiteY8" fmla="*/ 147638 h 681038"/>
                    <a:gd name="connsiteX9" fmla="*/ 1547812 w 2414587"/>
                    <a:gd name="connsiteY9" fmla="*/ 311944 h 681038"/>
                    <a:gd name="connsiteX10" fmla="*/ 1702593 w 2414587"/>
                    <a:gd name="connsiteY10" fmla="*/ 381000 h 681038"/>
                    <a:gd name="connsiteX11" fmla="*/ 2066925 w 2414587"/>
                    <a:gd name="connsiteY11" fmla="*/ 361950 h 681038"/>
                    <a:gd name="connsiteX12" fmla="*/ 2295524 w 2414587"/>
                    <a:gd name="connsiteY12" fmla="*/ 438151 h 681038"/>
                    <a:gd name="connsiteX13" fmla="*/ 2414587 w 2414587"/>
                    <a:gd name="connsiteY13" fmla="*/ 492919 h 681038"/>
                    <a:gd name="connsiteX14" fmla="*/ 2414587 w 2414587"/>
                    <a:gd name="connsiteY14" fmla="*/ 681038 h 681038"/>
                    <a:gd name="connsiteX15" fmla="*/ 2381 w 2414587"/>
                    <a:gd name="connsiteY15" fmla="*/ 681038 h 681038"/>
                    <a:gd name="connsiteX16" fmla="*/ 0 w 2414587"/>
                    <a:gd name="connsiteY16" fmla="*/ 300038 h 681038"/>
                    <a:gd name="connsiteX0" fmla="*/ 0 w 2414587"/>
                    <a:gd name="connsiteY0" fmla="*/ 300038 h 681038"/>
                    <a:gd name="connsiteX1" fmla="*/ 159543 w 2414587"/>
                    <a:gd name="connsiteY1" fmla="*/ 319088 h 681038"/>
                    <a:gd name="connsiteX2" fmla="*/ 304800 w 2414587"/>
                    <a:gd name="connsiteY2" fmla="*/ 311944 h 681038"/>
                    <a:gd name="connsiteX3" fmla="*/ 461962 w 2414587"/>
                    <a:gd name="connsiteY3" fmla="*/ 238125 h 681038"/>
                    <a:gd name="connsiteX4" fmla="*/ 700087 w 2414587"/>
                    <a:gd name="connsiteY4" fmla="*/ 76200 h 681038"/>
                    <a:gd name="connsiteX5" fmla="*/ 847725 w 2414587"/>
                    <a:gd name="connsiteY5" fmla="*/ 21431 h 681038"/>
                    <a:gd name="connsiteX6" fmla="*/ 985837 w 2414587"/>
                    <a:gd name="connsiteY6" fmla="*/ 0 h 681038"/>
                    <a:gd name="connsiteX7" fmla="*/ 1131093 w 2414587"/>
                    <a:gd name="connsiteY7" fmla="*/ 38100 h 681038"/>
                    <a:gd name="connsiteX8" fmla="*/ 1302543 w 2414587"/>
                    <a:gd name="connsiteY8" fmla="*/ 147638 h 681038"/>
                    <a:gd name="connsiteX9" fmla="*/ 1547812 w 2414587"/>
                    <a:gd name="connsiteY9" fmla="*/ 311944 h 681038"/>
                    <a:gd name="connsiteX10" fmla="*/ 1719262 w 2414587"/>
                    <a:gd name="connsiteY10" fmla="*/ 388144 h 681038"/>
                    <a:gd name="connsiteX11" fmla="*/ 2066925 w 2414587"/>
                    <a:gd name="connsiteY11" fmla="*/ 361950 h 681038"/>
                    <a:gd name="connsiteX12" fmla="*/ 2295524 w 2414587"/>
                    <a:gd name="connsiteY12" fmla="*/ 438151 h 681038"/>
                    <a:gd name="connsiteX13" fmla="*/ 2414587 w 2414587"/>
                    <a:gd name="connsiteY13" fmla="*/ 492919 h 681038"/>
                    <a:gd name="connsiteX14" fmla="*/ 2414587 w 2414587"/>
                    <a:gd name="connsiteY14" fmla="*/ 681038 h 681038"/>
                    <a:gd name="connsiteX15" fmla="*/ 2381 w 2414587"/>
                    <a:gd name="connsiteY15" fmla="*/ 681038 h 681038"/>
                    <a:gd name="connsiteX16" fmla="*/ 0 w 2414587"/>
                    <a:gd name="connsiteY16" fmla="*/ 300038 h 681038"/>
                    <a:gd name="connsiteX0" fmla="*/ 0 w 2414587"/>
                    <a:gd name="connsiteY0" fmla="*/ 300038 h 681038"/>
                    <a:gd name="connsiteX1" fmla="*/ 159543 w 2414587"/>
                    <a:gd name="connsiteY1" fmla="*/ 319088 h 681038"/>
                    <a:gd name="connsiteX2" fmla="*/ 304800 w 2414587"/>
                    <a:gd name="connsiteY2" fmla="*/ 311944 h 681038"/>
                    <a:gd name="connsiteX3" fmla="*/ 461962 w 2414587"/>
                    <a:gd name="connsiteY3" fmla="*/ 238125 h 681038"/>
                    <a:gd name="connsiteX4" fmla="*/ 700087 w 2414587"/>
                    <a:gd name="connsiteY4" fmla="*/ 76200 h 681038"/>
                    <a:gd name="connsiteX5" fmla="*/ 847725 w 2414587"/>
                    <a:gd name="connsiteY5" fmla="*/ 21431 h 681038"/>
                    <a:gd name="connsiteX6" fmla="*/ 985837 w 2414587"/>
                    <a:gd name="connsiteY6" fmla="*/ 0 h 681038"/>
                    <a:gd name="connsiteX7" fmla="*/ 1131093 w 2414587"/>
                    <a:gd name="connsiteY7" fmla="*/ 38100 h 681038"/>
                    <a:gd name="connsiteX8" fmla="*/ 1302543 w 2414587"/>
                    <a:gd name="connsiteY8" fmla="*/ 147638 h 681038"/>
                    <a:gd name="connsiteX9" fmla="*/ 1547812 w 2414587"/>
                    <a:gd name="connsiteY9" fmla="*/ 311944 h 681038"/>
                    <a:gd name="connsiteX10" fmla="*/ 1719262 w 2414587"/>
                    <a:gd name="connsiteY10" fmla="*/ 381000 h 681038"/>
                    <a:gd name="connsiteX11" fmla="*/ 2066925 w 2414587"/>
                    <a:gd name="connsiteY11" fmla="*/ 361950 h 681038"/>
                    <a:gd name="connsiteX12" fmla="*/ 2295524 w 2414587"/>
                    <a:gd name="connsiteY12" fmla="*/ 438151 h 681038"/>
                    <a:gd name="connsiteX13" fmla="*/ 2414587 w 2414587"/>
                    <a:gd name="connsiteY13" fmla="*/ 492919 h 681038"/>
                    <a:gd name="connsiteX14" fmla="*/ 2414587 w 2414587"/>
                    <a:gd name="connsiteY14" fmla="*/ 681038 h 681038"/>
                    <a:gd name="connsiteX15" fmla="*/ 2381 w 2414587"/>
                    <a:gd name="connsiteY15" fmla="*/ 681038 h 681038"/>
                    <a:gd name="connsiteX16" fmla="*/ 0 w 2414587"/>
                    <a:gd name="connsiteY16" fmla="*/ 300038 h 681038"/>
                    <a:gd name="connsiteX0" fmla="*/ 0 w 2414587"/>
                    <a:gd name="connsiteY0" fmla="*/ 300038 h 681038"/>
                    <a:gd name="connsiteX1" fmla="*/ 159543 w 2414587"/>
                    <a:gd name="connsiteY1" fmla="*/ 319088 h 681038"/>
                    <a:gd name="connsiteX2" fmla="*/ 304800 w 2414587"/>
                    <a:gd name="connsiteY2" fmla="*/ 311944 h 681038"/>
                    <a:gd name="connsiteX3" fmla="*/ 461962 w 2414587"/>
                    <a:gd name="connsiteY3" fmla="*/ 238125 h 681038"/>
                    <a:gd name="connsiteX4" fmla="*/ 700087 w 2414587"/>
                    <a:gd name="connsiteY4" fmla="*/ 76200 h 681038"/>
                    <a:gd name="connsiteX5" fmla="*/ 847725 w 2414587"/>
                    <a:gd name="connsiteY5" fmla="*/ 21431 h 681038"/>
                    <a:gd name="connsiteX6" fmla="*/ 985837 w 2414587"/>
                    <a:gd name="connsiteY6" fmla="*/ 0 h 681038"/>
                    <a:gd name="connsiteX7" fmla="*/ 1131093 w 2414587"/>
                    <a:gd name="connsiteY7" fmla="*/ 38100 h 681038"/>
                    <a:gd name="connsiteX8" fmla="*/ 1302543 w 2414587"/>
                    <a:gd name="connsiteY8" fmla="*/ 147638 h 681038"/>
                    <a:gd name="connsiteX9" fmla="*/ 1547812 w 2414587"/>
                    <a:gd name="connsiteY9" fmla="*/ 311944 h 681038"/>
                    <a:gd name="connsiteX10" fmla="*/ 1719262 w 2414587"/>
                    <a:gd name="connsiteY10" fmla="*/ 381000 h 681038"/>
                    <a:gd name="connsiteX11" fmla="*/ 2064544 w 2414587"/>
                    <a:gd name="connsiteY11" fmla="*/ 373857 h 681038"/>
                    <a:gd name="connsiteX12" fmla="*/ 2295524 w 2414587"/>
                    <a:gd name="connsiteY12" fmla="*/ 438151 h 681038"/>
                    <a:gd name="connsiteX13" fmla="*/ 2414587 w 2414587"/>
                    <a:gd name="connsiteY13" fmla="*/ 492919 h 681038"/>
                    <a:gd name="connsiteX14" fmla="*/ 2414587 w 2414587"/>
                    <a:gd name="connsiteY14" fmla="*/ 681038 h 681038"/>
                    <a:gd name="connsiteX15" fmla="*/ 2381 w 2414587"/>
                    <a:gd name="connsiteY15" fmla="*/ 681038 h 681038"/>
                    <a:gd name="connsiteX16" fmla="*/ 0 w 2414587"/>
                    <a:gd name="connsiteY16" fmla="*/ 300038 h 681038"/>
                    <a:gd name="connsiteX0" fmla="*/ 0 w 2414587"/>
                    <a:gd name="connsiteY0" fmla="*/ 300038 h 681038"/>
                    <a:gd name="connsiteX1" fmla="*/ 159543 w 2414587"/>
                    <a:gd name="connsiteY1" fmla="*/ 319088 h 681038"/>
                    <a:gd name="connsiteX2" fmla="*/ 304800 w 2414587"/>
                    <a:gd name="connsiteY2" fmla="*/ 311944 h 681038"/>
                    <a:gd name="connsiteX3" fmla="*/ 461962 w 2414587"/>
                    <a:gd name="connsiteY3" fmla="*/ 238125 h 681038"/>
                    <a:gd name="connsiteX4" fmla="*/ 700087 w 2414587"/>
                    <a:gd name="connsiteY4" fmla="*/ 76200 h 681038"/>
                    <a:gd name="connsiteX5" fmla="*/ 847725 w 2414587"/>
                    <a:gd name="connsiteY5" fmla="*/ 21431 h 681038"/>
                    <a:gd name="connsiteX6" fmla="*/ 985837 w 2414587"/>
                    <a:gd name="connsiteY6" fmla="*/ 0 h 681038"/>
                    <a:gd name="connsiteX7" fmla="*/ 1131093 w 2414587"/>
                    <a:gd name="connsiteY7" fmla="*/ 38100 h 681038"/>
                    <a:gd name="connsiteX8" fmla="*/ 1302543 w 2414587"/>
                    <a:gd name="connsiteY8" fmla="*/ 147638 h 681038"/>
                    <a:gd name="connsiteX9" fmla="*/ 1547812 w 2414587"/>
                    <a:gd name="connsiteY9" fmla="*/ 311944 h 681038"/>
                    <a:gd name="connsiteX10" fmla="*/ 1719262 w 2414587"/>
                    <a:gd name="connsiteY10" fmla="*/ 381000 h 681038"/>
                    <a:gd name="connsiteX11" fmla="*/ 2062163 w 2414587"/>
                    <a:gd name="connsiteY11" fmla="*/ 369095 h 681038"/>
                    <a:gd name="connsiteX12" fmla="*/ 2295524 w 2414587"/>
                    <a:gd name="connsiteY12" fmla="*/ 438151 h 681038"/>
                    <a:gd name="connsiteX13" fmla="*/ 2414587 w 2414587"/>
                    <a:gd name="connsiteY13" fmla="*/ 492919 h 681038"/>
                    <a:gd name="connsiteX14" fmla="*/ 2414587 w 2414587"/>
                    <a:gd name="connsiteY14" fmla="*/ 681038 h 681038"/>
                    <a:gd name="connsiteX15" fmla="*/ 2381 w 2414587"/>
                    <a:gd name="connsiteY15" fmla="*/ 681038 h 681038"/>
                    <a:gd name="connsiteX16" fmla="*/ 0 w 2414587"/>
                    <a:gd name="connsiteY16" fmla="*/ 300038 h 681038"/>
                    <a:gd name="connsiteX0" fmla="*/ 0 w 2414587"/>
                    <a:gd name="connsiteY0" fmla="*/ 300038 h 681038"/>
                    <a:gd name="connsiteX1" fmla="*/ 159543 w 2414587"/>
                    <a:gd name="connsiteY1" fmla="*/ 319088 h 681038"/>
                    <a:gd name="connsiteX2" fmla="*/ 304800 w 2414587"/>
                    <a:gd name="connsiteY2" fmla="*/ 311944 h 681038"/>
                    <a:gd name="connsiteX3" fmla="*/ 461962 w 2414587"/>
                    <a:gd name="connsiteY3" fmla="*/ 238125 h 681038"/>
                    <a:gd name="connsiteX4" fmla="*/ 700087 w 2414587"/>
                    <a:gd name="connsiteY4" fmla="*/ 76200 h 681038"/>
                    <a:gd name="connsiteX5" fmla="*/ 847725 w 2414587"/>
                    <a:gd name="connsiteY5" fmla="*/ 21431 h 681038"/>
                    <a:gd name="connsiteX6" fmla="*/ 985837 w 2414587"/>
                    <a:gd name="connsiteY6" fmla="*/ 0 h 681038"/>
                    <a:gd name="connsiteX7" fmla="*/ 1131093 w 2414587"/>
                    <a:gd name="connsiteY7" fmla="*/ 38100 h 681038"/>
                    <a:gd name="connsiteX8" fmla="*/ 1302543 w 2414587"/>
                    <a:gd name="connsiteY8" fmla="*/ 147638 h 681038"/>
                    <a:gd name="connsiteX9" fmla="*/ 1547812 w 2414587"/>
                    <a:gd name="connsiteY9" fmla="*/ 311944 h 681038"/>
                    <a:gd name="connsiteX10" fmla="*/ 1719262 w 2414587"/>
                    <a:gd name="connsiteY10" fmla="*/ 381000 h 681038"/>
                    <a:gd name="connsiteX11" fmla="*/ 2062163 w 2414587"/>
                    <a:gd name="connsiteY11" fmla="*/ 369095 h 681038"/>
                    <a:gd name="connsiteX12" fmla="*/ 2295524 w 2414587"/>
                    <a:gd name="connsiteY12" fmla="*/ 438151 h 681038"/>
                    <a:gd name="connsiteX13" fmla="*/ 2414587 w 2414587"/>
                    <a:gd name="connsiteY13" fmla="*/ 492919 h 681038"/>
                    <a:gd name="connsiteX14" fmla="*/ 2414587 w 2414587"/>
                    <a:gd name="connsiteY14" fmla="*/ 681038 h 681038"/>
                    <a:gd name="connsiteX15" fmla="*/ 2381 w 2414587"/>
                    <a:gd name="connsiteY15" fmla="*/ 681038 h 681038"/>
                    <a:gd name="connsiteX16" fmla="*/ 0 w 2414587"/>
                    <a:gd name="connsiteY16" fmla="*/ 300038 h 681038"/>
                    <a:gd name="connsiteX0" fmla="*/ 0 w 2414587"/>
                    <a:gd name="connsiteY0" fmla="*/ 300038 h 681038"/>
                    <a:gd name="connsiteX1" fmla="*/ 159543 w 2414587"/>
                    <a:gd name="connsiteY1" fmla="*/ 319088 h 681038"/>
                    <a:gd name="connsiteX2" fmla="*/ 304800 w 2414587"/>
                    <a:gd name="connsiteY2" fmla="*/ 311944 h 681038"/>
                    <a:gd name="connsiteX3" fmla="*/ 461962 w 2414587"/>
                    <a:gd name="connsiteY3" fmla="*/ 238125 h 681038"/>
                    <a:gd name="connsiteX4" fmla="*/ 700087 w 2414587"/>
                    <a:gd name="connsiteY4" fmla="*/ 76200 h 681038"/>
                    <a:gd name="connsiteX5" fmla="*/ 847725 w 2414587"/>
                    <a:gd name="connsiteY5" fmla="*/ 21431 h 681038"/>
                    <a:gd name="connsiteX6" fmla="*/ 985837 w 2414587"/>
                    <a:gd name="connsiteY6" fmla="*/ 0 h 681038"/>
                    <a:gd name="connsiteX7" fmla="*/ 1131093 w 2414587"/>
                    <a:gd name="connsiteY7" fmla="*/ 38100 h 681038"/>
                    <a:gd name="connsiteX8" fmla="*/ 1302543 w 2414587"/>
                    <a:gd name="connsiteY8" fmla="*/ 147638 h 681038"/>
                    <a:gd name="connsiteX9" fmla="*/ 1547812 w 2414587"/>
                    <a:gd name="connsiteY9" fmla="*/ 311944 h 681038"/>
                    <a:gd name="connsiteX10" fmla="*/ 1719262 w 2414587"/>
                    <a:gd name="connsiteY10" fmla="*/ 381000 h 681038"/>
                    <a:gd name="connsiteX11" fmla="*/ 2062163 w 2414587"/>
                    <a:gd name="connsiteY11" fmla="*/ 369095 h 681038"/>
                    <a:gd name="connsiteX12" fmla="*/ 2295524 w 2414587"/>
                    <a:gd name="connsiteY12" fmla="*/ 438151 h 681038"/>
                    <a:gd name="connsiteX13" fmla="*/ 2414587 w 2414587"/>
                    <a:gd name="connsiteY13" fmla="*/ 492919 h 681038"/>
                    <a:gd name="connsiteX14" fmla="*/ 2414587 w 2414587"/>
                    <a:gd name="connsiteY14" fmla="*/ 681038 h 681038"/>
                    <a:gd name="connsiteX15" fmla="*/ 2381 w 2414587"/>
                    <a:gd name="connsiteY15" fmla="*/ 681038 h 681038"/>
                    <a:gd name="connsiteX16" fmla="*/ 0 w 2414587"/>
                    <a:gd name="connsiteY16" fmla="*/ 300038 h 681038"/>
                    <a:gd name="connsiteX0" fmla="*/ 0 w 2414587"/>
                    <a:gd name="connsiteY0" fmla="*/ 300038 h 681038"/>
                    <a:gd name="connsiteX1" fmla="*/ 159543 w 2414587"/>
                    <a:gd name="connsiteY1" fmla="*/ 319088 h 681038"/>
                    <a:gd name="connsiteX2" fmla="*/ 304800 w 2414587"/>
                    <a:gd name="connsiteY2" fmla="*/ 311944 h 681038"/>
                    <a:gd name="connsiteX3" fmla="*/ 461962 w 2414587"/>
                    <a:gd name="connsiteY3" fmla="*/ 238125 h 681038"/>
                    <a:gd name="connsiteX4" fmla="*/ 700087 w 2414587"/>
                    <a:gd name="connsiteY4" fmla="*/ 76200 h 681038"/>
                    <a:gd name="connsiteX5" fmla="*/ 847725 w 2414587"/>
                    <a:gd name="connsiteY5" fmla="*/ 21431 h 681038"/>
                    <a:gd name="connsiteX6" fmla="*/ 985837 w 2414587"/>
                    <a:gd name="connsiteY6" fmla="*/ 0 h 681038"/>
                    <a:gd name="connsiteX7" fmla="*/ 1131093 w 2414587"/>
                    <a:gd name="connsiteY7" fmla="*/ 38100 h 681038"/>
                    <a:gd name="connsiteX8" fmla="*/ 1302543 w 2414587"/>
                    <a:gd name="connsiteY8" fmla="*/ 147638 h 681038"/>
                    <a:gd name="connsiteX9" fmla="*/ 1547812 w 2414587"/>
                    <a:gd name="connsiteY9" fmla="*/ 311944 h 681038"/>
                    <a:gd name="connsiteX10" fmla="*/ 1719262 w 2414587"/>
                    <a:gd name="connsiteY10" fmla="*/ 381000 h 681038"/>
                    <a:gd name="connsiteX11" fmla="*/ 2064544 w 2414587"/>
                    <a:gd name="connsiteY11" fmla="*/ 364332 h 681038"/>
                    <a:gd name="connsiteX12" fmla="*/ 2295524 w 2414587"/>
                    <a:gd name="connsiteY12" fmla="*/ 438151 h 681038"/>
                    <a:gd name="connsiteX13" fmla="*/ 2414587 w 2414587"/>
                    <a:gd name="connsiteY13" fmla="*/ 492919 h 681038"/>
                    <a:gd name="connsiteX14" fmla="*/ 2414587 w 2414587"/>
                    <a:gd name="connsiteY14" fmla="*/ 681038 h 681038"/>
                    <a:gd name="connsiteX15" fmla="*/ 2381 w 2414587"/>
                    <a:gd name="connsiteY15" fmla="*/ 681038 h 681038"/>
                    <a:gd name="connsiteX16" fmla="*/ 0 w 2414587"/>
                    <a:gd name="connsiteY16" fmla="*/ 300038 h 681038"/>
                    <a:gd name="connsiteX0" fmla="*/ 0 w 2414587"/>
                    <a:gd name="connsiteY0" fmla="*/ 300038 h 681038"/>
                    <a:gd name="connsiteX1" fmla="*/ 159543 w 2414587"/>
                    <a:gd name="connsiteY1" fmla="*/ 319088 h 681038"/>
                    <a:gd name="connsiteX2" fmla="*/ 304800 w 2414587"/>
                    <a:gd name="connsiteY2" fmla="*/ 311944 h 681038"/>
                    <a:gd name="connsiteX3" fmla="*/ 461962 w 2414587"/>
                    <a:gd name="connsiteY3" fmla="*/ 238125 h 681038"/>
                    <a:gd name="connsiteX4" fmla="*/ 700087 w 2414587"/>
                    <a:gd name="connsiteY4" fmla="*/ 76200 h 681038"/>
                    <a:gd name="connsiteX5" fmla="*/ 847725 w 2414587"/>
                    <a:gd name="connsiteY5" fmla="*/ 21431 h 681038"/>
                    <a:gd name="connsiteX6" fmla="*/ 985837 w 2414587"/>
                    <a:gd name="connsiteY6" fmla="*/ 0 h 681038"/>
                    <a:gd name="connsiteX7" fmla="*/ 1131093 w 2414587"/>
                    <a:gd name="connsiteY7" fmla="*/ 38100 h 681038"/>
                    <a:gd name="connsiteX8" fmla="*/ 1302543 w 2414587"/>
                    <a:gd name="connsiteY8" fmla="*/ 147638 h 681038"/>
                    <a:gd name="connsiteX9" fmla="*/ 1547812 w 2414587"/>
                    <a:gd name="connsiteY9" fmla="*/ 311944 h 681038"/>
                    <a:gd name="connsiteX10" fmla="*/ 1719262 w 2414587"/>
                    <a:gd name="connsiteY10" fmla="*/ 381000 h 681038"/>
                    <a:gd name="connsiteX11" fmla="*/ 2064544 w 2414587"/>
                    <a:gd name="connsiteY11" fmla="*/ 364332 h 681038"/>
                    <a:gd name="connsiteX12" fmla="*/ 2295524 w 2414587"/>
                    <a:gd name="connsiteY12" fmla="*/ 438151 h 681038"/>
                    <a:gd name="connsiteX13" fmla="*/ 2414587 w 2414587"/>
                    <a:gd name="connsiteY13" fmla="*/ 492919 h 681038"/>
                    <a:gd name="connsiteX14" fmla="*/ 2414587 w 2414587"/>
                    <a:gd name="connsiteY14" fmla="*/ 681038 h 681038"/>
                    <a:gd name="connsiteX15" fmla="*/ 2381 w 2414587"/>
                    <a:gd name="connsiteY15" fmla="*/ 681038 h 681038"/>
                    <a:gd name="connsiteX16" fmla="*/ 0 w 2414587"/>
                    <a:gd name="connsiteY16" fmla="*/ 300038 h 681038"/>
                    <a:gd name="connsiteX0" fmla="*/ 0 w 2414587"/>
                    <a:gd name="connsiteY0" fmla="*/ 300038 h 681038"/>
                    <a:gd name="connsiteX1" fmla="*/ 159543 w 2414587"/>
                    <a:gd name="connsiteY1" fmla="*/ 319088 h 681038"/>
                    <a:gd name="connsiteX2" fmla="*/ 304800 w 2414587"/>
                    <a:gd name="connsiteY2" fmla="*/ 311944 h 681038"/>
                    <a:gd name="connsiteX3" fmla="*/ 461962 w 2414587"/>
                    <a:gd name="connsiteY3" fmla="*/ 238125 h 681038"/>
                    <a:gd name="connsiteX4" fmla="*/ 700087 w 2414587"/>
                    <a:gd name="connsiteY4" fmla="*/ 76200 h 681038"/>
                    <a:gd name="connsiteX5" fmla="*/ 847725 w 2414587"/>
                    <a:gd name="connsiteY5" fmla="*/ 21431 h 681038"/>
                    <a:gd name="connsiteX6" fmla="*/ 985837 w 2414587"/>
                    <a:gd name="connsiteY6" fmla="*/ 0 h 681038"/>
                    <a:gd name="connsiteX7" fmla="*/ 1131093 w 2414587"/>
                    <a:gd name="connsiteY7" fmla="*/ 38100 h 681038"/>
                    <a:gd name="connsiteX8" fmla="*/ 1302543 w 2414587"/>
                    <a:gd name="connsiteY8" fmla="*/ 147638 h 681038"/>
                    <a:gd name="connsiteX9" fmla="*/ 1547812 w 2414587"/>
                    <a:gd name="connsiteY9" fmla="*/ 311944 h 681038"/>
                    <a:gd name="connsiteX10" fmla="*/ 1719262 w 2414587"/>
                    <a:gd name="connsiteY10" fmla="*/ 381000 h 681038"/>
                    <a:gd name="connsiteX11" fmla="*/ 2064544 w 2414587"/>
                    <a:gd name="connsiteY11" fmla="*/ 364332 h 681038"/>
                    <a:gd name="connsiteX12" fmla="*/ 2295524 w 2414587"/>
                    <a:gd name="connsiteY12" fmla="*/ 438151 h 681038"/>
                    <a:gd name="connsiteX13" fmla="*/ 2414587 w 2414587"/>
                    <a:gd name="connsiteY13" fmla="*/ 492919 h 681038"/>
                    <a:gd name="connsiteX14" fmla="*/ 2414587 w 2414587"/>
                    <a:gd name="connsiteY14" fmla="*/ 681038 h 681038"/>
                    <a:gd name="connsiteX15" fmla="*/ 2381 w 2414587"/>
                    <a:gd name="connsiteY15" fmla="*/ 681038 h 681038"/>
                    <a:gd name="connsiteX16" fmla="*/ 0 w 2414587"/>
                    <a:gd name="connsiteY16" fmla="*/ 300038 h 681038"/>
                    <a:gd name="connsiteX0" fmla="*/ 0 w 2414587"/>
                    <a:gd name="connsiteY0" fmla="*/ 300038 h 681038"/>
                    <a:gd name="connsiteX1" fmla="*/ 159543 w 2414587"/>
                    <a:gd name="connsiteY1" fmla="*/ 319088 h 681038"/>
                    <a:gd name="connsiteX2" fmla="*/ 304800 w 2414587"/>
                    <a:gd name="connsiteY2" fmla="*/ 311944 h 681038"/>
                    <a:gd name="connsiteX3" fmla="*/ 461962 w 2414587"/>
                    <a:gd name="connsiteY3" fmla="*/ 238125 h 681038"/>
                    <a:gd name="connsiteX4" fmla="*/ 700087 w 2414587"/>
                    <a:gd name="connsiteY4" fmla="*/ 76200 h 681038"/>
                    <a:gd name="connsiteX5" fmla="*/ 847725 w 2414587"/>
                    <a:gd name="connsiteY5" fmla="*/ 21431 h 681038"/>
                    <a:gd name="connsiteX6" fmla="*/ 985837 w 2414587"/>
                    <a:gd name="connsiteY6" fmla="*/ 0 h 681038"/>
                    <a:gd name="connsiteX7" fmla="*/ 1131093 w 2414587"/>
                    <a:gd name="connsiteY7" fmla="*/ 38100 h 681038"/>
                    <a:gd name="connsiteX8" fmla="*/ 1302543 w 2414587"/>
                    <a:gd name="connsiteY8" fmla="*/ 147638 h 681038"/>
                    <a:gd name="connsiteX9" fmla="*/ 1547812 w 2414587"/>
                    <a:gd name="connsiteY9" fmla="*/ 311944 h 681038"/>
                    <a:gd name="connsiteX10" fmla="*/ 1719262 w 2414587"/>
                    <a:gd name="connsiteY10" fmla="*/ 381000 h 681038"/>
                    <a:gd name="connsiteX11" fmla="*/ 2064544 w 2414587"/>
                    <a:gd name="connsiteY11" fmla="*/ 364332 h 681038"/>
                    <a:gd name="connsiteX12" fmla="*/ 2295524 w 2414587"/>
                    <a:gd name="connsiteY12" fmla="*/ 438151 h 681038"/>
                    <a:gd name="connsiteX13" fmla="*/ 2414587 w 2414587"/>
                    <a:gd name="connsiteY13" fmla="*/ 492919 h 681038"/>
                    <a:gd name="connsiteX14" fmla="*/ 2414587 w 2414587"/>
                    <a:gd name="connsiteY14" fmla="*/ 681038 h 681038"/>
                    <a:gd name="connsiteX15" fmla="*/ 2381 w 2414587"/>
                    <a:gd name="connsiteY15" fmla="*/ 681038 h 681038"/>
                    <a:gd name="connsiteX16" fmla="*/ 0 w 2414587"/>
                    <a:gd name="connsiteY16" fmla="*/ 300038 h 681038"/>
                    <a:gd name="connsiteX0" fmla="*/ 0 w 2414587"/>
                    <a:gd name="connsiteY0" fmla="*/ 300038 h 681038"/>
                    <a:gd name="connsiteX1" fmla="*/ 159543 w 2414587"/>
                    <a:gd name="connsiteY1" fmla="*/ 319088 h 681038"/>
                    <a:gd name="connsiteX2" fmla="*/ 304800 w 2414587"/>
                    <a:gd name="connsiteY2" fmla="*/ 311944 h 681038"/>
                    <a:gd name="connsiteX3" fmla="*/ 461962 w 2414587"/>
                    <a:gd name="connsiteY3" fmla="*/ 238125 h 681038"/>
                    <a:gd name="connsiteX4" fmla="*/ 700087 w 2414587"/>
                    <a:gd name="connsiteY4" fmla="*/ 76200 h 681038"/>
                    <a:gd name="connsiteX5" fmla="*/ 847725 w 2414587"/>
                    <a:gd name="connsiteY5" fmla="*/ 21431 h 681038"/>
                    <a:gd name="connsiteX6" fmla="*/ 985837 w 2414587"/>
                    <a:gd name="connsiteY6" fmla="*/ 0 h 681038"/>
                    <a:gd name="connsiteX7" fmla="*/ 1131093 w 2414587"/>
                    <a:gd name="connsiteY7" fmla="*/ 38100 h 681038"/>
                    <a:gd name="connsiteX8" fmla="*/ 1302543 w 2414587"/>
                    <a:gd name="connsiteY8" fmla="*/ 147638 h 681038"/>
                    <a:gd name="connsiteX9" fmla="*/ 1547812 w 2414587"/>
                    <a:gd name="connsiteY9" fmla="*/ 311944 h 681038"/>
                    <a:gd name="connsiteX10" fmla="*/ 1719262 w 2414587"/>
                    <a:gd name="connsiteY10" fmla="*/ 381000 h 681038"/>
                    <a:gd name="connsiteX11" fmla="*/ 2064544 w 2414587"/>
                    <a:gd name="connsiteY11" fmla="*/ 364332 h 681038"/>
                    <a:gd name="connsiteX12" fmla="*/ 2295524 w 2414587"/>
                    <a:gd name="connsiteY12" fmla="*/ 438151 h 681038"/>
                    <a:gd name="connsiteX13" fmla="*/ 2414587 w 2414587"/>
                    <a:gd name="connsiteY13" fmla="*/ 492919 h 681038"/>
                    <a:gd name="connsiteX14" fmla="*/ 2414587 w 2414587"/>
                    <a:gd name="connsiteY14" fmla="*/ 681038 h 681038"/>
                    <a:gd name="connsiteX15" fmla="*/ 2381 w 2414587"/>
                    <a:gd name="connsiteY15" fmla="*/ 681038 h 681038"/>
                    <a:gd name="connsiteX16" fmla="*/ 0 w 2414587"/>
                    <a:gd name="connsiteY16" fmla="*/ 300038 h 681038"/>
                    <a:gd name="connsiteX0" fmla="*/ 0 w 2414587"/>
                    <a:gd name="connsiteY0" fmla="*/ 300038 h 681038"/>
                    <a:gd name="connsiteX1" fmla="*/ 159543 w 2414587"/>
                    <a:gd name="connsiteY1" fmla="*/ 319088 h 681038"/>
                    <a:gd name="connsiteX2" fmla="*/ 304800 w 2414587"/>
                    <a:gd name="connsiteY2" fmla="*/ 311944 h 681038"/>
                    <a:gd name="connsiteX3" fmla="*/ 461962 w 2414587"/>
                    <a:gd name="connsiteY3" fmla="*/ 238125 h 681038"/>
                    <a:gd name="connsiteX4" fmla="*/ 700087 w 2414587"/>
                    <a:gd name="connsiteY4" fmla="*/ 76200 h 681038"/>
                    <a:gd name="connsiteX5" fmla="*/ 847725 w 2414587"/>
                    <a:gd name="connsiteY5" fmla="*/ 21431 h 681038"/>
                    <a:gd name="connsiteX6" fmla="*/ 985837 w 2414587"/>
                    <a:gd name="connsiteY6" fmla="*/ 0 h 681038"/>
                    <a:gd name="connsiteX7" fmla="*/ 1131093 w 2414587"/>
                    <a:gd name="connsiteY7" fmla="*/ 38100 h 681038"/>
                    <a:gd name="connsiteX8" fmla="*/ 1302543 w 2414587"/>
                    <a:gd name="connsiteY8" fmla="*/ 147638 h 681038"/>
                    <a:gd name="connsiteX9" fmla="*/ 1547812 w 2414587"/>
                    <a:gd name="connsiteY9" fmla="*/ 311944 h 681038"/>
                    <a:gd name="connsiteX10" fmla="*/ 1719262 w 2414587"/>
                    <a:gd name="connsiteY10" fmla="*/ 381000 h 681038"/>
                    <a:gd name="connsiteX11" fmla="*/ 2064544 w 2414587"/>
                    <a:gd name="connsiteY11" fmla="*/ 364332 h 681038"/>
                    <a:gd name="connsiteX12" fmla="*/ 2295524 w 2414587"/>
                    <a:gd name="connsiteY12" fmla="*/ 438151 h 681038"/>
                    <a:gd name="connsiteX13" fmla="*/ 2414587 w 2414587"/>
                    <a:gd name="connsiteY13" fmla="*/ 492919 h 681038"/>
                    <a:gd name="connsiteX14" fmla="*/ 2414587 w 2414587"/>
                    <a:gd name="connsiteY14" fmla="*/ 681038 h 681038"/>
                    <a:gd name="connsiteX15" fmla="*/ 2381 w 2414587"/>
                    <a:gd name="connsiteY15" fmla="*/ 681038 h 681038"/>
                    <a:gd name="connsiteX16" fmla="*/ 0 w 2414587"/>
                    <a:gd name="connsiteY16" fmla="*/ 300038 h 681038"/>
                    <a:gd name="connsiteX0" fmla="*/ 0 w 2414587"/>
                    <a:gd name="connsiteY0" fmla="*/ 300038 h 681038"/>
                    <a:gd name="connsiteX1" fmla="*/ 159543 w 2414587"/>
                    <a:gd name="connsiteY1" fmla="*/ 319088 h 681038"/>
                    <a:gd name="connsiteX2" fmla="*/ 304800 w 2414587"/>
                    <a:gd name="connsiteY2" fmla="*/ 311944 h 681038"/>
                    <a:gd name="connsiteX3" fmla="*/ 461962 w 2414587"/>
                    <a:gd name="connsiteY3" fmla="*/ 238125 h 681038"/>
                    <a:gd name="connsiteX4" fmla="*/ 700087 w 2414587"/>
                    <a:gd name="connsiteY4" fmla="*/ 76200 h 681038"/>
                    <a:gd name="connsiteX5" fmla="*/ 847725 w 2414587"/>
                    <a:gd name="connsiteY5" fmla="*/ 21431 h 681038"/>
                    <a:gd name="connsiteX6" fmla="*/ 985837 w 2414587"/>
                    <a:gd name="connsiteY6" fmla="*/ 0 h 681038"/>
                    <a:gd name="connsiteX7" fmla="*/ 1131093 w 2414587"/>
                    <a:gd name="connsiteY7" fmla="*/ 38100 h 681038"/>
                    <a:gd name="connsiteX8" fmla="*/ 1302543 w 2414587"/>
                    <a:gd name="connsiteY8" fmla="*/ 147638 h 681038"/>
                    <a:gd name="connsiteX9" fmla="*/ 1547812 w 2414587"/>
                    <a:gd name="connsiteY9" fmla="*/ 311944 h 681038"/>
                    <a:gd name="connsiteX10" fmla="*/ 1719262 w 2414587"/>
                    <a:gd name="connsiteY10" fmla="*/ 381000 h 681038"/>
                    <a:gd name="connsiteX11" fmla="*/ 2064544 w 2414587"/>
                    <a:gd name="connsiteY11" fmla="*/ 364332 h 681038"/>
                    <a:gd name="connsiteX12" fmla="*/ 2295524 w 2414587"/>
                    <a:gd name="connsiteY12" fmla="*/ 438151 h 681038"/>
                    <a:gd name="connsiteX13" fmla="*/ 2414587 w 2414587"/>
                    <a:gd name="connsiteY13" fmla="*/ 492919 h 681038"/>
                    <a:gd name="connsiteX14" fmla="*/ 2414587 w 2414587"/>
                    <a:gd name="connsiteY14" fmla="*/ 681038 h 681038"/>
                    <a:gd name="connsiteX15" fmla="*/ 2381 w 2414587"/>
                    <a:gd name="connsiteY15" fmla="*/ 681038 h 681038"/>
                    <a:gd name="connsiteX16" fmla="*/ 0 w 2414587"/>
                    <a:gd name="connsiteY16" fmla="*/ 300038 h 681038"/>
                    <a:gd name="connsiteX0" fmla="*/ 0 w 2414587"/>
                    <a:gd name="connsiteY0" fmla="*/ 302291 h 683291"/>
                    <a:gd name="connsiteX1" fmla="*/ 159543 w 2414587"/>
                    <a:gd name="connsiteY1" fmla="*/ 321341 h 683291"/>
                    <a:gd name="connsiteX2" fmla="*/ 304800 w 2414587"/>
                    <a:gd name="connsiteY2" fmla="*/ 314197 h 683291"/>
                    <a:gd name="connsiteX3" fmla="*/ 461962 w 2414587"/>
                    <a:gd name="connsiteY3" fmla="*/ 240378 h 683291"/>
                    <a:gd name="connsiteX4" fmla="*/ 700087 w 2414587"/>
                    <a:gd name="connsiteY4" fmla="*/ 78453 h 683291"/>
                    <a:gd name="connsiteX5" fmla="*/ 847725 w 2414587"/>
                    <a:gd name="connsiteY5" fmla="*/ 23684 h 683291"/>
                    <a:gd name="connsiteX6" fmla="*/ 985837 w 2414587"/>
                    <a:gd name="connsiteY6" fmla="*/ 2253 h 683291"/>
                    <a:gd name="connsiteX7" fmla="*/ 1131093 w 2414587"/>
                    <a:gd name="connsiteY7" fmla="*/ 40353 h 683291"/>
                    <a:gd name="connsiteX8" fmla="*/ 1302543 w 2414587"/>
                    <a:gd name="connsiteY8" fmla="*/ 149891 h 683291"/>
                    <a:gd name="connsiteX9" fmla="*/ 1547812 w 2414587"/>
                    <a:gd name="connsiteY9" fmla="*/ 314197 h 683291"/>
                    <a:gd name="connsiteX10" fmla="*/ 1719262 w 2414587"/>
                    <a:gd name="connsiteY10" fmla="*/ 383253 h 683291"/>
                    <a:gd name="connsiteX11" fmla="*/ 2064544 w 2414587"/>
                    <a:gd name="connsiteY11" fmla="*/ 366585 h 683291"/>
                    <a:gd name="connsiteX12" fmla="*/ 2295524 w 2414587"/>
                    <a:gd name="connsiteY12" fmla="*/ 440404 h 683291"/>
                    <a:gd name="connsiteX13" fmla="*/ 2414587 w 2414587"/>
                    <a:gd name="connsiteY13" fmla="*/ 495172 h 683291"/>
                    <a:gd name="connsiteX14" fmla="*/ 2414587 w 2414587"/>
                    <a:gd name="connsiteY14" fmla="*/ 683291 h 683291"/>
                    <a:gd name="connsiteX15" fmla="*/ 2381 w 2414587"/>
                    <a:gd name="connsiteY15" fmla="*/ 683291 h 683291"/>
                    <a:gd name="connsiteX16" fmla="*/ 0 w 2414587"/>
                    <a:gd name="connsiteY16" fmla="*/ 302291 h 683291"/>
                    <a:gd name="connsiteX0" fmla="*/ 0 w 2414587"/>
                    <a:gd name="connsiteY0" fmla="*/ 300038 h 681038"/>
                    <a:gd name="connsiteX1" fmla="*/ 159543 w 2414587"/>
                    <a:gd name="connsiteY1" fmla="*/ 319088 h 681038"/>
                    <a:gd name="connsiteX2" fmla="*/ 304800 w 2414587"/>
                    <a:gd name="connsiteY2" fmla="*/ 311944 h 681038"/>
                    <a:gd name="connsiteX3" fmla="*/ 461962 w 2414587"/>
                    <a:gd name="connsiteY3" fmla="*/ 238125 h 681038"/>
                    <a:gd name="connsiteX4" fmla="*/ 700087 w 2414587"/>
                    <a:gd name="connsiteY4" fmla="*/ 76200 h 681038"/>
                    <a:gd name="connsiteX5" fmla="*/ 847725 w 2414587"/>
                    <a:gd name="connsiteY5" fmla="*/ 21431 h 681038"/>
                    <a:gd name="connsiteX6" fmla="*/ 985837 w 2414587"/>
                    <a:gd name="connsiteY6" fmla="*/ 0 h 681038"/>
                    <a:gd name="connsiteX7" fmla="*/ 1131093 w 2414587"/>
                    <a:gd name="connsiteY7" fmla="*/ 38100 h 681038"/>
                    <a:gd name="connsiteX8" fmla="*/ 1302543 w 2414587"/>
                    <a:gd name="connsiteY8" fmla="*/ 147638 h 681038"/>
                    <a:gd name="connsiteX9" fmla="*/ 1547812 w 2414587"/>
                    <a:gd name="connsiteY9" fmla="*/ 311944 h 681038"/>
                    <a:gd name="connsiteX10" fmla="*/ 1719262 w 2414587"/>
                    <a:gd name="connsiteY10" fmla="*/ 381000 h 681038"/>
                    <a:gd name="connsiteX11" fmla="*/ 2064544 w 2414587"/>
                    <a:gd name="connsiteY11" fmla="*/ 364332 h 681038"/>
                    <a:gd name="connsiteX12" fmla="*/ 2295524 w 2414587"/>
                    <a:gd name="connsiteY12" fmla="*/ 438151 h 681038"/>
                    <a:gd name="connsiteX13" fmla="*/ 2414587 w 2414587"/>
                    <a:gd name="connsiteY13" fmla="*/ 492919 h 681038"/>
                    <a:gd name="connsiteX14" fmla="*/ 2414587 w 2414587"/>
                    <a:gd name="connsiteY14" fmla="*/ 681038 h 681038"/>
                    <a:gd name="connsiteX15" fmla="*/ 2381 w 2414587"/>
                    <a:gd name="connsiteY15" fmla="*/ 681038 h 681038"/>
                    <a:gd name="connsiteX16" fmla="*/ 0 w 2414587"/>
                    <a:gd name="connsiteY16" fmla="*/ 300038 h 681038"/>
                    <a:gd name="connsiteX0" fmla="*/ 0 w 2414587"/>
                    <a:gd name="connsiteY0" fmla="*/ 300038 h 681038"/>
                    <a:gd name="connsiteX1" fmla="*/ 159543 w 2414587"/>
                    <a:gd name="connsiteY1" fmla="*/ 319088 h 681038"/>
                    <a:gd name="connsiteX2" fmla="*/ 304800 w 2414587"/>
                    <a:gd name="connsiteY2" fmla="*/ 311944 h 681038"/>
                    <a:gd name="connsiteX3" fmla="*/ 461962 w 2414587"/>
                    <a:gd name="connsiteY3" fmla="*/ 238125 h 681038"/>
                    <a:gd name="connsiteX4" fmla="*/ 700087 w 2414587"/>
                    <a:gd name="connsiteY4" fmla="*/ 76200 h 681038"/>
                    <a:gd name="connsiteX5" fmla="*/ 847725 w 2414587"/>
                    <a:gd name="connsiteY5" fmla="*/ 21431 h 681038"/>
                    <a:gd name="connsiteX6" fmla="*/ 985837 w 2414587"/>
                    <a:gd name="connsiteY6" fmla="*/ 0 h 681038"/>
                    <a:gd name="connsiteX7" fmla="*/ 1131093 w 2414587"/>
                    <a:gd name="connsiteY7" fmla="*/ 38100 h 681038"/>
                    <a:gd name="connsiteX8" fmla="*/ 1302543 w 2414587"/>
                    <a:gd name="connsiteY8" fmla="*/ 147638 h 681038"/>
                    <a:gd name="connsiteX9" fmla="*/ 1547812 w 2414587"/>
                    <a:gd name="connsiteY9" fmla="*/ 311944 h 681038"/>
                    <a:gd name="connsiteX10" fmla="*/ 1719262 w 2414587"/>
                    <a:gd name="connsiteY10" fmla="*/ 381000 h 681038"/>
                    <a:gd name="connsiteX11" fmla="*/ 2064544 w 2414587"/>
                    <a:gd name="connsiteY11" fmla="*/ 364332 h 681038"/>
                    <a:gd name="connsiteX12" fmla="*/ 2295524 w 2414587"/>
                    <a:gd name="connsiteY12" fmla="*/ 438151 h 681038"/>
                    <a:gd name="connsiteX13" fmla="*/ 2414587 w 2414587"/>
                    <a:gd name="connsiteY13" fmla="*/ 492919 h 681038"/>
                    <a:gd name="connsiteX14" fmla="*/ 2414587 w 2414587"/>
                    <a:gd name="connsiteY14" fmla="*/ 681038 h 681038"/>
                    <a:gd name="connsiteX15" fmla="*/ 2381 w 2414587"/>
                    <a:gd name="connsiteY15" fmla="*/ 681038 h 681038"/>
                    <a:gd name="connsiteX16" fmla="*/ 0 w 2414587"/>
                    <a:gd name="connsiteY16" fmla="*/ 300038 h 681038"/>
                    <a:gd name="connsiteX0" fmla="*/ 0 w 2414587"/>
                    <a:gd name="connsiteY0" fmla="*/ 300038 h 681038"/>
                    <a:gd name="connsiteX1" fmla="*/ 159543 w 2414587"/>
                    <a:gd name="connsiteY1" fmla="*/ 319088 h 681038"/>
                    <a:gd name="connsiteX2" fmla="*/ 304800 w 2414587"/>
                    <a:gd name="connsiteY2" fmla="*/ 311944 h 681038"/>
                    <a:gd name="connsiteX3" fmla="*/ 461962 w 2414587"/>
                    <a:gd name="connsiteY3" fmla="*/ 238125 h 681038"/>
                    <a:gd name="connsiteX4" fmla="*/ 700087 w 2414587"/>
                    <a:gd name="connsiteY4" fmla="*/ 76200 h 681038"/>
                    <a:gd name="connsiteX5" fmla="*/ 847725 w 2414587"/>
                    <a:gd name="connsiteY5" fmla="*/ 21431 h 681038"/>
                    <a:gd name="connsiteX6" fmla="*/ 985837 w 2414587"/>
                    <a:gd name="connsiteY6" fmla="*/ 0 h 681038"/>
                    <a:gd name="connsiteX7" fmla="*/ 1131093 w 2414587"/>
                    <a:gd name="connsiteY7" fmla="*/ 38100 h 681038"/>
                    <a:gd name="connsiteX8" fmla="*/ 1302543 w 2414587"/>
                    <a:gd name="connsiteY8" fmla="*/ 147638 h 681038"/>
                    <a:gd name="connsiteX9" fmla="*/ 1547812 w 2414587"/>
                    <a:gd name="connsiteY9" fmla="*/ 311944 h 681038"/>
                    <a:gd name="connsiteX10" fmla="*/ 1719262 w 2414587"/>
                    <a:gd name="connsiteY10" fmla="*/ 381000 h 681038"/>
                    <a:gd name="connsiteX11" fmla="*/ 2064544 w 2414587"/>
                    <a:gd name="connsiteY11" fmla="*/ 364332 h 681038"/>
                    <a:gd name="connsiteX12" fmla="*/ 2295524 w 2414587"/>
                    <a:gd name="connsiteY12" fmla="*/ 438151 h 681038"/>
                    <a:gd name="connsiteX13" fmla="*/ 2414587 w 2414587"/>
                    <a:gd name="connsiteY13" fmla="*/ 492919 h 681038"/>
                    <a:gd name="connsiteX14" fmla="*/ 2414587 w 2414587"/>
                    <a:gd name="connsiteY14" fmla="*/ 681038 h 681038"/>
                    <a:gd name="connsiteX15" fmla="*/ 2381 w 2414587"/>
                    <a:gd name="connsiteY15" fmla="*/ 681038 h 681038"/>
                    <a:gd name="connsiteX16" fmla="*/ 0 w 2414587"/>
                    <a:gd name="connsiteY16" fmla="*/ 300038 h 681038"/>
                    <a:gd name="connsiteX0" fmla="*/ 0 w 2414587"/>
                    <a:gd name="connsiteY0" fmla="*/ 300038 h 681038"/>
                    <a:gd name="connsiteX1" fmla="*/ 159543 w 2414587"/>
                    <a:gd name="connsiteY1" fmla="*/ 319088 h 681038"/>
                    <a:gd name="connsiteX2" fmla="*/ 304800 w 2414587"/>
                    <a:gd name="connsiteY2" fmla="*/ 311944 h 681038"/>
                    <a:gd name="connsiteX3" fmla="*/ 461962 w 2414587"/>
                    <a:gd name="connsiteY3" fmla="*/ 238125 h 681038"/>
                    <a:gd name="connsiteX4" fmla="*/ 700087 w 2414587"/>
                    <a:gd name="connsiteY4" fmla="*/ 76200 h 681038"/>
                    <a:gd name="connsiteX5" fmla="*/ 847725 w 2414587"/>
                    <a:gd name="connsiteY5" fmla="*/ 21431 h 681038"/>
                    <a:gd name="connsiteX6" fmla="*/ 985837 w 2414587"/>
                    <a:gd name="connsiteY6" fmla="*/ 0 h 681038"/>
                    <a:gd name="connsiteX7" fmla="*/ 1131093 w 2414587"/>
                    <a:gd name="connsiteY7" fmla="*/ 38100 h 681038"/>
                    <a:gd name="connsiteX8" fmla="*/ 1302543 w 2414587"/>
                    <a:gd name="connsiteY8" fmla="*/ 147638 h 681038"/>
                    <a:gd name="connsiteX9" fmla="*/ 1547812 w 2414587"/>
                    <a:gd name="connsiteY9" fmla="*/ 311944 h 681038"/>
                    <a:gd name="connsiteX10" fmla="*/ 1719262 w 2414587"/>
                    <a:gd name="connsiteY10" fmla="*/ 381000 h 681038"/>
                    <a:gd name="connsiteX11" fmla="*/ 2064544 w 2414587"/>
                    <a:gd name="connsiteY11" fmla="*/ 364332 h 681038"/>
                    <a:gd name="connsiteX12" fmla="*/ 2295524 w 2414587"/>
                    <a:gd name="connsiteY12" fmla="*/ 438151 h 681038"/>
                    <a:gd name="connsiteX13" fmla="*/ 2414587 w 2414587"/>
                    <a:gd name="connsiteY13" fmla="*/ 492919 h 681038"/>
                    <a:gd name="connsiteX14" fmla="*/ 2414587 w 2414587"/>
                    <a:gd name="connsiteY14" fmla="*/ 681038 h 681038"/>
                    <a:gd name="connsiteX15" fmla="*/ 2381 w 2414587"/>
                    <a:gd name="connsiteY15" fmla="*/ 681038 h 681038"/>
                    <a:gd name="connsiteX16" fmla="*/ 0 w 2414587"/>
                    <a:gd name="connsiteY16" fmla="*/ 300038 h 681038"/>
                    <a:gd name="connsiteX0" fmla="*/ 0 w 2414587"/>
                    <a:gd name="connsiteY0" fmla="*/ 300038 h 681038"/>
                    <a:gd name="connsiteX1" fmla="*/ 159543 w 2414587"/>
                    <a:gd name="connsiteY1" fmla="*/ 319088 h 681038"/>
                    <a:gd name="connsiteX2" fmla="*/ 304800 w 2414587"/>
                    <a:gd name="connsiteY2" fmla="*/ 311944 h 681038"/>
                    <a:gd name="connsiteX3" fmla="*/ 461962 w 2414587"/>
                    <a:gd name="connsiteY3" fmla="*/ 238125 h 681038"/>
                    <a:gd name="connsiteX4" fmla="*/ 700087 w 2414587"/>
                    <a:gd name="connsiteY4" fmla="*/ 76200 h 681038"/>
                    <a:gd name="connsiteX5" fmla="*/ 826294 w 2414587"/>
                    <a:gd name="connsiteY5" fmla="*/ 23812 h 681038"/>
                    <a:gd name="connsiteX6" fmla="*/ 985837 w 2414587"/>
                    <a:gd name="connsiteY6" fmla="*/ 0 h 681038"/>
                    <a:gd name="connsiteX7" fmla="*/ 1131093 w 2414587"/>
                    <a:gd name="connsiteY7" fmla="*/ 38100 h 681038"/>
                    <a:gd name="connsiteX8" fmla="*/ 1302543 w 2414587"/>
                    <a:gd name="connsiteY8" fmla="*/ 147638 h 681038"/>
                    <a:gd name="connsiteX9" fmla="*/ 1547812 w 2414587"/>
                    <a:gd name="connsiteY9" fmla="*/ 311944 h 681038"/>
                    <a:gd name="connsiteX10" fmla="*/ 1719262 w 2414587"/>
                    <a:gd name="connsiteY10" fmla="*/ 381000 h 681038"/>
                    <a:gd name="connsiteX11" fmla="*/ 2064544 w 2414587"/>
                    <a:gd name="connsiteY11" fmla="*/ 364332 h 681038"/>
                    <a:gd name="connsiteX12" fmla="*/ 2295524 w 2414587"/>
                    <a:gd name="connsiteY12" fmla="*/ 438151 h 681038"/>
                    <a:gd name="connsiteX13" fmla="*/ 2414587 w 2414587"/>
                    <a:gd name="connsiteY13" fmla="*/ 492919 h 681038"/>
                    <a:gd name="connsiteX14" fmla="*/ 2414587 w 2414587"/>
                    <a:gd name="connsiteY14" fmla="*/ 681038 h 681038"/>
                    <a:gd name="connsiteX15" fmla="*/ 2381 w 2414587"/>
                    <a:gd name="connsiteY15" fmla="*/ 681038 h 681038"/>
                    <a:gd name="connsiteX16" fmla="*/ 0 w 2414587"/>
                    <a:gd name="connsiteY16" fmla="*/ 300038 h 681038"/>
                    <a:gd name="connsiteX0" fmla="*/ 0 w 2414587"/>
                    <a:gd name="connsiteY0" fmla="*/ 300038 h 681038"/>
                    <a:gd name="connsiteX1" fmla="*/ 159543 w 2414587"/>
                    <a:gd name="connsiteY1" fmla="*/ 319088 h 681038"/>
                    <a:gd name="connsiteX2" fmla="*/ 304800 w 2414587"/>
                    <a:gd name="connsiteY2" fmla="*/ 311944 h 681038"/>
                    <a:gd name="connsiteX3" fmla="*/ 461962 w 2414587"/>
                    <a:gd name="connsiteY3" fmla="*/ 238125 h 681038"/>
                    <a:gd name="connsiteX4" fmla="*/ 700087 w 2414587"/>
                    <a:gd name="connsiteY4" fmla="*/ 76200 h 681038"/>
                    <a:gd name="connsiteX5" fmla="*/ 826294 w 2414587"/>
                    <a:gd name="connsiteY5" fmla="*/ 23812 h 681038"/>
                    <a:gd name="connsiteX6" fmla="*/ 985837 w 2414587"/>
                    <a:gd name="connsiteY6" fmla="*/ 0 h 681038"/>
                    <a:gd name="connsiteX7" fmla="*/ 1131093 w 2414587"/>
                    <a:gd name="connsiteY7" fmla="*/ 38100 h 681038"/>
                    <a:gd name="connsiteX8" fmla="*/ 1302543 w 2414587"/>
                    <a:gd name="connsiteY8" fmla="*/ 147638 h 681038"/>
                    <a:gd name="connsiteX9" fmla="*/ 1547812 w 2414587"/>
                    <a:gd name="connsiteY9" fmla="*/ 311944 h 681038"/>
                    <a:gd name="connsiteX10" fmla="*/ 1719262 w 2414587"/>
                    <a:gd name="connsiteY10" fmla="*/ 381000 h 681038"/>
                    <a:gd name="connsiteX11" fmla="*/ 2064544 w 2414587"/>
                    <a:gd name="connsiteY11" fmla="*/ 364332 h 681038"/>
                    <a:gd name="connsiteX12" fmla="*/ 2295524 w 2414587"/>
                    <a:gd name="connsiteY12" fmla="*/ 438151 h 681038"/>
                    <a:gd name="connsiteX13" fmla="*/ 2414587 w 2414587"/>
                    <a:gd name="connsiteY13" fmla="*/ 492919 h 681038"/>
                    <a:gd name="connsiteX14" fmla="*/ 2414587 w 2414587"/>
                    <a:gd name="connsiteY14" fmla="*/ 681038 h 681038"/>
                    <a:gd name="connsiteX15" fmla="*/ 2381 w 2414587"/>
                    <a:gd name="connsiteY15" fmla="*/ 681038 h 681038"/>
                    <a:gd name="connsiteX16" fmla="*/ 0 w 2414587"/>
                    <a:gd name="connsiteY16" fmla="*/ 300038 h 681038"/>
                    <a:gd name="connsiteX0" fmla="*/ 0 w 2414587"/>
                    <a:gd name="connsiteY0" fmla="*/ 300038 h 681038"/>
                    <a:gd name="connsiteX1" fmla="*/ 159543 w 2414587"/>
                    <a:gd name="connsiteY1" fmla="*/ 319088 h 681038"/>
                    <a:gd name="connsiteX2" fmla="*/ 304800 w 2414587"/>
                    <a:gd name="connsiteY2" fmla="*/ 311944 h 681038"/>
                    <a:gd name="connsiteX3" fmla="*/ 461962 w 2414587"/>
                    <a:gd name="connsiteY3" fmla="*/ 238125 h 681038"/>
                    <a:gd name="connsiteX4" fmla="*/ 700087 w 2414587"/>
                    <a:gd name="connsiteY4" fmla="*/ 76200 h 681038"/>
                    <a:gd name="connsiteX5" fmla="*/ 826294 w 2414587"/>
                    <a:gd name="connsiteY5" fmla="*/ 28574 h 681038"/>
                    <a:gd name="connsiteX6" fmla="*/ 985837 w 2414587"/>
                    <a:gd name="connsiteY6" fmla="*/ 0 h 681038"/>
                    <a:gd name="connsiteX7" fmla="*/ 1131093 w 2414587"/>
                    <a:gd name="connsiteY7" fmla="*/ 38100 h 681038"/>
                    <a:gd name="connsiteX8" fmla="*/ 1302543 w 2414587"/>
                    <a:gd name="connsiteY8" fmla="*/ 147638 h 681038"/>
                    <a:gd name="connsiteX9" fmla="*/ 1547812 w 2414587"/>
                    <a:gd name="connsiteY9" fmla="*/ 311944 h 681038"/>
                    <a:gd name="connsiteX10" fmla="*/ 1719262 w 2414587"/>
                    <a:gd name="connsiteY10" fmla="*/ 381000 h 681038"/>
                    <a:gd name="connsiteX11" fmla="*/ 2064544 w 2414587"/>
                    <a:gd name="connsiteY11" fmla="*/ 364332 h 681038"/>
                    <a:gd name="connsiteX12" fmla="*/ 2295524 w 2414587"/>
                    <a:gd name="connsiteY12" fmla="*/ 438151 h 681038"/>
                    <a:gd name="connsiteX13" fmla="*/ 2414587 w 2414587"/>
                    <a:gd name="connsiteY13" fmla="*/ 492919 h 681038"/>
                    <a:gd name="connsiteX14" fmla="*/ 2414587 w 2414587"/>
                    <a:gd name="connsiteY14" fmla="*/ 681038 h 681038"/>
                    <a:gd name="connsiteX15" fmla="*/ 2381 w 2414587"/>
                    <a:gd name="connsiteY15" fmla="*/ 681038 h 681038"/>
                    <a:gd name="connsiteX16" fmla="*/ 0 w 2414587"/>
                    <a:gd name="connsiteY16" fmla="*/ 300038 h 681038"/>
                    <a:gd name="connsiteX0" fmla="*/ 0 w 2414587"/>
                    <a:gd name="connsiteY0" fmla="*/ 300038 h 681038"/>
                    <a:gd name="connsiteX1" fmla="*/ 159543 w 2414587"/>
                    <a:gd name="connsiteY1" fmla="*/ 319088 h 681038"/>
                    <a:gd name="connsiteX2" fmla="*/ 304800 w 2414587"/>
                    <a:gd name="connsiteY2" fmla="*/ 311944 h 681038"/>
                    <a:gd name="connsiteX3" fmla="*/ 461962 w 2414587"/>
                    <a:gd name="connsiteY3" fmla="*/ 238125 h 681038"/>
                    <a:gd name="connsiteX4" fmla="*/ 700087 w 2414587"/>
                    <a:gd name="connsiteY4" fmla="*/ 76200 h 681038"/>
                    <a:gd name="connsiteX5" fmla="*/ 819150 w 2414587"/>
                    <a:gd name="connsiteY5" fmla="*/ 23812 h 681038"/>
                    <a:gd name="connsiteX6" fmla="*/ 985837 w 2414587"/>
                    <a:gd name="connsiteY6" fmla="*/ 0 h 681038"/>
                    <a:gd name="connsiteX7" fmla="*/ 1131093 w 2414587"/>
                    <a:gd name="connsiteY7" fmla="*/ 38100 h 681038"/>
                    <a:gd name="connsiteX8" fmla="*/ 1302543 w 2414587"/>
                    <a:gd name="connsiteY8" fmla="*/ 147638 h 681038"/>
                    <a:gd name="connsiteX9" fmla="*/ 1547812 w 2414587"/>
                    <a:gd name="connsiteY9" fmla="*/ 311944 h 681038"/>
                    <a:gd name="connsiteX10" fmla="*/ 1719262 w 2414587"/>
                    <a:gd name="connsiteY10" fmla="*/ 381000 h 681038"/>
                    <a:gd name="connsiteX11" fmla="*/ 2064544 w 2414587"/>
                    <a:gd name="connsiteY11" fmla="*/ 364332 h 681038"/>
                    <a:gd name="connsiteX12" fmla="*/ 2295524 w 2414587"/>
                    <a:gd name="connsiteY12" fmla="*/ 438151 h 681038"/>
                    <a:gd name="connsiteX13" fmla="*/ 2414587 w 2414587"/>
                    <a:gd name="connsiteY13" fmla="*/ 492919 h 681038"/>
                    <a:gd name="connsiteX14" fmla="*/ 2414587 w 2414587"/>
                    <a:gd name="connsiteY14" fmla="*/ 681038 h 681038"/>
                    <a:gd name="connsiteX15" fmla="*/ 2381 w 2414587"/>
                    <a:gd name="connsiteY15" fmla="*/ 681038 h 681038"/>
                    <a:gd name="connsiteX16" fmla="*/ 0 w 2414587"/>
                    <a:gd name="connsiteY16" fmla="*/ 300038 h 681038"/>
                    <a:gd name="connsiteX0" fmla="*/ 0 w 2414587"/>
                    <a:gd name="connsiteY0" fmla="*/ 300038 h 681038"/>
                    <a:gd name="connsiteX1" fmla="*/ 159543 w 2414587"/>
                    <a:gd name="connsiteY1" fmla="*/ 319088 h 681038"/>
                    <a:gd name="connsiteX2" fmla="*/ 304800 w 2414587"/>
                    <a:gd name="connsiteY2" fmla="*/ 311944 h 681038"/>
                    <a:gd name="connsiteX3" fmla="*/ 461962 w 2414587"/>
                    <a:gd name="connsiteY3" fmla="*/ 238125 h 681038"/>
                    <a:gd name="connsiteX4" fmla="*/ 700087 w 2414587"/>
                    <a:gd name="connsiteY4" fmla="*/ 76200 h 681038"/>
                    <a:gd name="connsiteX5" fmla="*/ 819150 w 2414587"/>
                    <a:gd name="connsiteY5" fmla="*/ 23812 h 681038"/>
                    <a:gd name="connsiteX6" fmla="*/ 985837 w 2414587"/>
                    <a:gd name="connsiteY6" fmla="*/ 0 h 681038"/>
                    <a:gd name="connsiteX7" fmla="*/ 1131093 w 2414587"/>
                    <a:gd name="connsiteY7" fmla="*/ 38100 h 681038"/>
                    <a:gd name="connsiteX8" fmla="*/ 1302543 w 2414587"/>
                    <a:gd name="connsiteY8" fmla="*/ 147638 h 681038"/>
                    <a:gd name="connsiteX9" fmla="*/ 1547812 w 2414587"/>
                    <a:gd name="connsiteY9" fmla="*/ 311944 h 681038"/>
                    <a:gd name="connsiteX10" fmla="*/ 1719262 w 2414587"/>
                    <a:gd name="connsiteY10" fmla="*/ 381000 h 681038"/>
                    <a:gd name="connsiteX11" fmla="*/ 2064544 w 2414587"/>
                    <a:gd name="connsiteY11" fmla="*/ 364332 h 681038"/>
                    <a:gd name="connsiteX12" fmla="*/ 2295524 w 2414587"/>
                    <a:gd name="connsiteY12" fmla="*/ 438151 h 681038"/>
                    <a:gd name="connsiteX13" fmla="*/ 2414587 w 2414587"/>
                    <a:gd name="connsiteY13" fmla="*/ 492919 h 681038"/>
                    <a:gd name="connsiteX14" fmla="*/ 2414587 w 2414587"/>
                    <a:gd name="connsiteY14" fmla="*/ 681038 h 681038"/>
                    <a:gd name="connsiteX15" fmla="*/ 2381 w 2414587"/>
                    <a:gd name="connsiteY15" fmla="*/ 681038 h 681038"/>
                    <a:gd name="connsiteX16" fmla="*/ 0 w 2414587"/>
                    <a:gd name="connsiteY16" fmla="*/ 300038 h 681038"/>
                    <a:gd name="connsiteX0" fmla="*/ 0 w 2414587"/>
                    <a:gd name="connsiteY0" fmla="*/ 300038 h 681038"/>
                    <a:gd name="connsiteX1" fmla="*/ 159543 w 2414587"/>
                    <a:gd name="connsiteY1" fmla="*/ 319088 h 681038"/>
                    <a:gd name="connsiteX2" fmla="*/ 304800 w 2414587"/>
                    <a:gd name="connsiteY2" fmla="*/ 311944 h 681038"/>
                    <a:gd name="connsiteX3" fmla="*/ 461962 w 2414587"/>
                    <a:gd name="connsiteY3" fmla="*/ 238125 h 681038"/>
                    <a:gd name="connsiteX4" fmla="*/ 700087 w 2414587"/>
                    <a:gd name="connsiteY4" fmla="*/ 76200 h 681038"/>
                    <a:gd name="connsiteX5" fmla="*/ 828675 w 2414587"/>
                    <a:gd name="connsiteY5" fmla="*/ 28575 h 681038"/>
                    <a:gd name="connsiteX6" fmla="*/ 985837 w 2414587"/>
                    <a:gd name="connsiteY6" fmla="*/ 0 h 681038"/>
                    <a:gd name="connsiteX7" fmla="*/ 1131093 w 2414587"/>
                    <a:gd name="connsiteY7" fmla="*/ 38100 h 681038"/>
                    <a:gd name="connsiteX8" fmla="*/ 1302543 w 2414587"/>
                    <a:gd name="connsiteY8" fmla="*/ 147638 h 681038"/>
                    <a:gd name="connsiteX9" fmla="*/ 1547812 w 2414587"/>
                    <a:gd name="connsiteY9" fmla="*/ 311944 h 681038"/>
                    <a:gd name="connsiteX10" fmla="*/ 1719262 w 2414587"/>
                    <a:gd name="connsiteY10" fmla="*/ 381000 h 681038"/>
                    <a:gd name="connsiteX11" fmla="*/ 2064544 w 2414587"/>
                    <a:gd name="connsiteY11" fmla="*/ 364332 h 681038"/>
                    <a:gd name="connsiteX12" fmla="*/ 2295524 w 2414587"/>
                    <a:gd name="connsiteY12" fmla="*/ 438151 h 681038"/>
                    <a:gd name="connsiteX13" fmla="*/ 2414587 w 2414587"/>
                    <a:gd name="connsiteY13" fmla="*/ 492919 h 681038"/>
                    <a:gd name="connsiteX14" fmla="*/ 2414587 w 2414587"/>
                    <a:gd name="connsiteY14" fmla="*/ 681038 h 681038"/>
                    <a:gd name="connsiteX15" fmla="*/ 2381 w 2414587"/>
                    <a:gd name="connsiteY15" fmla="*/ 681038 h 681038"/>
                    <a:gd name="connsiteX16" fmla="*/ 0 w 2414587"/>
                    <a:gd name="connsiteY16" fmla="*/ 300038 h 681038"/>
                    <a:gd name="connsiteX0" fmla="*/ 0 w 2414587"/>
                    <a:gd name="connsiteY0" fmla="*/ 300038 h 681038"/>
                    <a:gd name="connsiteX1" fmla="*/ 159543 w 2414587"/>
                    <a:gd name="connsiteY1" fmla="*/ 319088 h 681038"/>
                    <a:gd name="connsiteX2" fmla="*/ 304800 w 2414587"/>
                    <a:gd name="connsiteY2" fmla="*/ 311944 h 681038"/>
                    <a:gd name="connsiteX3" fmla="*/ 461962 w 2414587"/>
                    <a:gd name="connsiteY3" fmla="*/ 238125 h 681038"/>
                    <a:gd name="connsiteX4" fmla="*/ 700087 w 2414587"/>
                    <a:gd name="connsiteY4" fmla="*/ 76200 h 681038"/>
                    <a:gd name="connsiteX5" fmla="*/ 833437 w 2414587"/>
                    <a:gd name="connsiteY5" fmla="*/ 19050 h 681038"/>
                    <a:gd name="connsiteX6" fmla="*/ 985837 w 2414587"/>
                    <a:gd name="connsiteY6" fmla="*/ 0 h 681038"/>
                    <a:gd name="connsiteX7" fmla="*/ 1131093 w 2414587"/>
                    <a:gd name="connsiteY7" fmla="*/ 38100 h 681038"/>
                    <a:gd name="connsiteX8" fmla="*/ 1302543 w 2414587"/>
                    <a:gd name="connsiteY8" fmla="*/ 147638 h 681038"/>
                    <a:gd name="connsiteX9" fmla="*/ 1547812 w 2414587"/>
                    <a:gd name="connsiteY9" fmla="*/ 311944 h 681038"/>
                    <a:gd name="connsiteX10" fmla="*/ 1719262 w 2414587"/>
                    <a:gd name="connsiteY10" fmla="*/ 381000 h 681038"/>
                    <a:gd name="connsiteX11" fmla="*/ 2064544 w 2414587"/>
                    <a:gd name="connsiteY11" fmla="*/ 364332 h 681038"/>
                    <a:gd name="connsiteX12" fmla="*/ 2295524 w 2414587"/>
                    <a:gd name="connsiteY12" fmla="*/ 438151 h 681038"/>
                    <a:gd name="connsiteX13" fmla="*/ 2414587 w 2414587"/>
                    <a:gd name="connsiteY13" fmla="*/ 492919 h 681038"/>
                    <a:gd name="connsiteX14" fmla="*/ 2414587 w 2414587"/>
                    <a:gd name="connsiteY14" fmla="*/ 681038 h 681038"/>
                    <a:gd name="connsiteX15" fmla="*/ 2381 w 2414587"/>
                    <a:gd name="connsiteY15" fmla="*/ 681038 h 681038"/>
                    <a:gd name="connsiteX16" fmla="*/ 0 w 2414587"/>
                    <a:gd name="connsiteY16" fmla="*/ 300038 h 681038"/>
                    <a:gd name="connsiteX0" fmla="*/ 0 w 2414587"/>
                    <a:gd name="connsiteY0" fmla="*/ 300038 h 681038"/>
                    <a:gd name="connsiteX1" fmla="*/ 159543 w 2414587"/>
                    <a:gd name="connsiteY1" fmla="*/ 319088 h 681038"/>
                    <a:gd name="connsiteX2" fmla="*/ 304800 w 2414587"/>
                    <a:gd name="connsiteY2" fmla="*/ 311944 h 681038"/>
                    <a:gd name="connsiteX3" fmla="*/ 461962 w 2414587"/>
                    <a:gd name="connsiteY3" fmla="*/ 238125 h 681038"/>
                    <a:gd name="connsiteX4" fmla="*/ 700087 w 2414587"/>
                    <a:gd name="connsiteY4" fmla="*/ 76200 h 681038"/>
                    <a:gd name="connsiteX5" fmla="*/ 833437 w 2414587"/>
                    <a:gd name="connsiteY5" fmla="*/ 19050 h 681038"/>
                    <a:gd name="connsiteX6" fmla="*/ 985837 w 2414587"/>
                    <a:gd name="connsiteY6" fmla="*/ 0 h 681038"/>
                    <a:gd name="connsiteX7" fmla="*/ 1131093 w 2414587"/>
                    <a:gd name="connsiteY7" fmla="*/ 38100 h 681038"/>
                    <a:gd name="connsiteX8" fmla="*/ 1302543 w 2414587"/>
                    <a:gd name="connsiteY8" fmla="*/ 147638 h 681038"/>
                    <a:gd name="connsiteX9" fmla="*/ 1547812 w 2414587"/>
                    <a:gd name="connsiteY9" fmla="*/ 311944 h 681038"/>
                    <a:gd name="connsiteX10" fmla="*/ 1719262 w 2414587"/>
                    <a:gd name="connsiteY10" fmla="*/ 381000 h 681038"/>
                    <a:gd name="connsiteX11" fmla="*/ 2064544 w 2414587"/>
                    <a:gd name="connsiteY11" fmla="*/ 364332 h 681038"/>
                    <a:gd name="connsiteX12" fmla="*/ 2295524 w 2414587"/>
                    <a:gd name="connsiteY12" fmla="*/ 438151 h 681038"/>
                    <a:gd name="connsiteX13" fmla="*/ 2414587 w 2414587"/>
                    <a:gd name="connsiteY13" fmla="*/ 492919 h 681038"/>
                    <a:gd name="connsiteX14" fmla="*/ 2414587 w 2414587"/>
                    <a:gd name="connsiteY14" fmla="*/ 681038 h 681038"/>
                    <a:gd name="connsiteX15" fmla="*/ 2381 w 2414587"/>
                    <a:gd name="connsiteY15" fmla="*/ 681038 h 681038"/>
                    <a:gd name="connsiteX16" fmla="*/ 0 w 2414587"/>
                    <a:gd name="connsiteY16" fmla="*/ 300038 h 681038"/>
                    <a:gd name="connsiteX0" fmla="*/ 0 w 2414587"/>
                    <a:gd name="connsiteY0" fmla="*/ 300038 h 681038"/>
                    <a:gd name="connsiteX1" fmla="*/ 159543 w 2414587"/>
                    <a:gd name="connsiteY1" fmla="*/ 319088 h 681038"/>
                    <a:gd name="connsiteX2" fmla="*/ 304800 w 2414587"/>
                    <a:gd name="connsiteY2" fmla="*/ 311944 h 681038"/>
                    <a:gd name="connsiteX3" fmla="*/ 461962 w 2414587"/>
                    <a:gd name="connsiteY3" fmla="*/ 238125 h 681038"/>
                    <a:gd name="connsiteX4" fmla="*/ 700087 w 2414587"/>
                    <a:gd name="connsiteY4" fmla="*/ 76200 h 681038"/>
                    <a:gd name="connsiteX5" fmla="*/ 835818 w 2414587"/>
                    <a:gd name="connsiteY5" fmla="*/ 21432 h 681038"/>
                    <a:gd name="connsiteX6" fmla="*/ 985837 w 2414587"/>
                    <a:gd name="connsiteY6" fmla="*/ 0 h 681038"/>
                    <a:gd name="connsiteX7" fmla="*/ 1131093 w 2414587"/>
                    <a:gd name="connsiteY7" fmla="*/ 38100 h 681038"/>
                    <a:gd name="connsiteX8" fmla="*/ 1302543 w 2414587"/>
                    <a:gd name="connsiteY8" fmla="*/ 147638 h 681038"/>
                    <a:gd name="connsiteX9" fmla="*/ 1547812 w 2414587"/>
                    <a:gd name="connsiteY9" fmla="*/ 311944 h 681038"/>
                    <a:gd name="connsiteX10" fmla="*/ 1719262 w 2414587"/>
                    <a:gd name="connsiteY10" fmla="*/ 381000 h 681038"/>
                    <a:gd name="connsiteX11" fmla="*/ 2064544 w 2414587"/>
                    <a:gd name="connsiteY11" fmla="*/ 364332 h 681038"/>
                    <a:gd name="connsiteX12" fmla="*/ 2295524 w 2414587"/>
                    <a:gd name="connsiteY12" fmla="*/ 438151 h 681038"/>
                    <a:gd name="connsiteX13" fmla="*/ 2414587 w 2414587"/>
                    <a:gd name="connsiteY13" fmla="*/ 492919 h 681038"/>
                    <a:gd name="connsiteX14" fmla="*/ 2414587 w 2414587"/>
                    <a:gd name="connsiteY14" fmla="*/ 681038 h 681038"/>
                    <a:gd name="connsiteX15" fmla="*/ 2381 w 2414587"/>
                    <a:gd name="connsiteY15" fmla="*/ 681038 h 681038"/>
                    <a:gd name="connsiteX16" fmla="*/ 0 w 2414587"/>
                    <a:gd name="connsiteY16" fmla="*/ 300038 h 681038"/>
                    <a:gd name="connsiteX0" fmla="*/ 0 w 2414587"/>
                    <a:gd name="connsiteY0" fmla="*/ 300038 h 681038"/>
                    <a:gd name="connsiteX1" fmla="*/ 159543 w 2414587"/>
                    <a:gd name="connsiteY1" fmla="*/ 319088 h 681038"/>
                    <a:gd name="connsiteX2" fmla="*/ 304800 w 2414587"/>
                    <a:gd name="connsiteY2" fmla="*/ 311944 h 681038"/>
                    <a:gd name="connsiteX3" fmla="*/ 461962 w 2414587"/>
                    <a:gd name="connsiteY3" fmla="*/ 238125 h 681038"/>
                    <a:gd name="connsiteX4" fmla="*/ 690562 w 2414587"/>
                    <a:gd name="connsiteY4" fmla="*/ 92869 h 681038"/>
                    <a:gd name="connsiteX5" fmla="*/ 835818 w 2414587"/>
                    <a:gd name="connsiteY5" fmla="*/ 21432 h 681038"/>
                    <a:gd name="connsiteX6" fmla="*/ 985837 w 2414587"/>
                    <a:gd name="connsiteY6" fmla="*/ 0 h 681038"/>
                    <a:gd name="connsiteX7" fmla="*/ 1131093 w 2414587"/>
                    <a:gd name="connsiteY7" fmla="*/ 38100 h 681038"/>
                    <a:gd name="connsiteX8" fmla="*/ 1302543 w 2414587"/>
                    <a:gd name="connsiteY8" fmla="*/ 147638 h 681038"/>
                    <a:gd name="connsiteX9" fmla="*/ 1547812 w 2414587"/>
                    <a:gd name="connsiteY9" fmla="*/ 311944 h 681038"/>
                    <a:gd name="connsiteX10" fmla="*/ 1719262 w 2414587"/>
                    <a:gd name="connsiteY10" fmla="*/ 381000 h 681038"/>
                    <a:gd name="connsiteX11" fmla="*/ 2064544 w 2414587"/>
                    <a:gd name="connsiteY11" fmla="*/ 364332 h 681038"/>
                    <a:gd name="connsiteX12" fmla="*/ 2295524 w 2414587"/>
                    <a:gd name="connsiteY12" fmla="*/ 438151 h 681038"/>
                    <a:gd name="connsiteX13" fmla="*/ 2414587 w 2414587"/>
                    <a:gd name="connsiteY13" fmla="*/ 492919 h 681038"/>
                    <a:gd name="connsiteX14" fmla="*/ 2414587 w 2414587"/>
                    <a:gd name="connsiteY14" fmla="*/ 681038 h 681038"/>
                    <a:gd name="connsiteX15" fmla="*/ 2381 w 2414587"/>
                    <a:gd name="connsiteY15" fmla="*/ 681038 h 681038"/>
                    <a:gd name="connsiteX16" fmla="*/ 0 w 2414587"/>
                    <a:gd name="connsiteY16" fmla="*/ 300038 h 681038"/>
                    <a:gd name="connsiteX0" fmla="*/ 0 w 2414587"/>
                    <a:gd name="connsiteY0" fmla="*/ 300038 h 681038"/>
                    <a:gd name="connsiteX1" fmla="*/ 159543 w 2414587"/>
                    <a:gd name="connsiteY1" fmla="*/ 319088 h 681038"/>
                    <a:gd name="connsiteX2" fmla="*/ 304800 w 2414587"/>
                    <a:gd name="connsiteY2" fmla="*/ 311944 h 681038"/>
                    <a:gd name="connsiteX3" fmla="*/ 461962 w 2414587"/>
                    <a:gd name="connsiteY3" fmla="*/ 238125 h 681038"/>
                    <a:gd name="connsiteX4" fmla="*/ 692943 w 2414587"/>
                    <a:gd name="connsiteY4" fmla="*/ 78582 h 681038"/>
                    <a:gd name="connsiteX5" fmla="*/ 835818 w 2414587"/>
                    <a:gd name="connsiteY5" fmla="*/ 21432 h 681038"/>
                    <a:gd name="connsiteX6" fmla="*/ 985837 w 2414587"/>
                    <a:gd name="connsiteY6" fmla="*/ 0 h 681038"/>
                    <a:gd name="connsiteX7" fmla="*/ 1131093 w 2414587"/>
                    <a:gd name="connsiteY7" fmla="*/ 38100 h 681038"/>
                    <a:gd name="connsiteX8" fmla="*/ 1302543 w 2414587"/>
                    <a:gd name="connsiteY8" fmla="*/ 147638 h 681038"/>
                    <a:gd name="connsiteX9" fmla="*/ 1547812 w 2414587"/>
                    <a:gd name="connsiteY9" fmla="*/ 311944 h 681038"/>
                    <a:gd name="connsiteX10" fmla="*/ 1719262 w 2414587"/>
                    <a:gd name="connsiteY10" fmla="*/ 381000 h 681038"/>
                    <a:gd name="connsiteX11" fmla="*/ 2064544 w 2414587"/>
                    <a:gd name="connsiteY11" fmla="*/ 364332 h 681038"/>
                    <a:gd name="connsiteX12" fmla="*/ 2295524 w 2414587"/>
                    <a:gd name="connsiteY12" fmla="*/ 438151 h 681038"/>
                    <a:gd name="connsiteX13" fmla="*/ 2414587 w 2414587"/>
                    <a:gd name="connsiteY13" fmla="*/ 492919 h 681038"/>
                    <a:gd name="connsiteX14" fmla="*/ 2414587 w 2414587"/>
                    <a:gd name="connsiteY14" fmla="*/ 681038 h 681038"/>
                    <a:gd name="connsiteX15" fmla="*/ 2381 w 2414587"/>
                    <a:gd name="connsiteY15" fmla="*/ 681038 h 681038"/>
                    <a:gd name="connsiteX16" fmla="*/ 0 w 2414587"/>
                    <a:gd name="connsiteY16" fmla="*/ 300038 h 681038"/>
                    <a:gd name="connsiteX0" fmla="*/ 0 w 2414587"/>
                    <a:gd name="connsiteY0" fmla="*/ 300038 h 681038"/>
                    <a:gd name="connsiteX1" fmla="*/ 159543 w 2414587"/>
                    <a:gd name="connsiteY1" fmla="*/ 319088 h 681038"/>
                    <a:gd name="connsiteX2" fmla="*/ 304800 w 2414587"/>
                    <a:gd name="connsiteY2" fmla="*/ 311944 h 681038"/>
                    <a:gd name="connsiteX3" fmla="*/ 461962 w 2414587"/>
                    <a:gd name="connsiteY3" fmla="*/ 238125 h 681038"/>
                    <a:gd name="connsiteX4" fmla="*/ 695325 w 2414587"/>
                    <a:gd name="connsiteY4" fmla="*/ 80963 h 681038"/>
                    <a:gd name="connsiteX5" fmla="*/ 835818 w 2414587"/>
                    <a:gd name="connsiteY5" fmla="*/ 21432 h 681038"/>
                    <a:gd name="connsiteX6" fmla="*/ 985837 w 2414587"/>
                    <a:gd name="connsiteY6" fmla="*/ 0 h 681038"/>
                    <a:gd name="connsiteX7" fmla="*/ 1131093 w 2414587"/>
                    <a:gd name="connsiteY7" fmla="*/ 38100 h 681038"/>
                    <a:gd name="connsiteX8" fmla="*/ 1302543 w 2414587"/>
                    <a:gd name="connsiteY8" fmla="*/ 147638 h 681038"/>
                    <a:gd name="connsiteX9" fmla="*/ 1547812 w 2414587"/>
                    <a:gd name="connsiteY9" fmla="*/ 311944 h 681038"/>
                    <a:gd name="connsiteX10" fmla="*/ 1719262 w 2414587"/>
                    <a:gd name="connsiteY10" fmla="*/ 381000 h 681038"/>
                    <a:gd name="connsiteX11" fmla="*/ 2064544 w 2414587"/>
                    <a:gd name="connsiteY11" fmla="*/ 364332 h 681038"/>
                    <a:gd name="connsiteX12" fmla="*/ 2295524 w 2414587"/>
                    <a:gd name="connsiteY12" fmla="*/ 438151 h 681038"/>
                    <a:gd name="connsiteX13" fmla="*/ 2414587 w 2414587"/>
                    <a:gd name="connsiteY13" fmla="*/ 492919 h 681038"/>
                    <a:gd name="connsiteX14" fmla="*/ 2414587 w 2414587"/>
                    <a:gd name="connsiteY14" fmla="*/ 681038 h 681038"/>
                    <a:gd name="connsiteX15" fmla="*/ 2381 w 2414587"/>
                    <a:gd name="connsiteY15" fmla="*/ 681038 h 681038"/>
                    <a:gd name="connsiteX16" fmla="*/ 0 w 2414587"/>
                    <a:gd name="connsiteY16" fmla="*/ 300038 h 681038"/>
                    <a:gd name="connsiteX0" fmla="*/ 0 w 2414587"/>
                    <a:gd name="connsiteY0" fmla="*/ 300038 h 681038"/>
                    <a:gd name="connsiteX1" fmla="*/ 159543 w 2414587"/>
                    <a:gd name="connsiteY1" fmla="*/ 319088 h 681038"/>
                    <a:gd name="connsiteX2" fmla="*/ 304800 w 2414587"/>
                    <a:gd name="connsiteY2" fmla="*/ 311944 h 681038"/>
                    <a:gd name="connsiteX3" fmla="*/ 490537 w 2414587"/>
                    <a:gd name="connsiteY3" fmla="*/ 221456 h 681038"/>
                    <a:gd name="connsiteX4" fmla="*/ 695325 w 2414587"/>
                    <a:gd name="connsiteY4" fmla="*/ 80963 h 681038"/>
                    <a:gd name="connsiteX5" fmla="*/ 835818 w 2414587"/>
                    <a:gd name="connsiteY5" fmla="*/ 21432 h 681038"/>
                    <a:gd name="connsiteX6" fmla="*/ 985837 w 2414587"/>
                    <a:gd name="connsiteY6" fmla="*/ 0 h 681038"/>
                    <a:gd name="connsiteX7" fmla="*/ 1131093 w 2414587"/>
                    <a:gd name="connsiteY7" fmla="*/ 38100 h 681038"/>
                    <a:gd name="connsiteX8" fmla="*/ 1302543 w 2414587"/>
                    <a:gd name="connsiteY8" fmla="*/ 147638 h 681038"/>
                    <a:gd name="connsiteX9" fmla="*/ 1547812 w 2414587"/>
                    <a:gd name="connsiteY9" fmla="*/ 311944 h 681038"/>
                    <a:gd name="connsiteX10" fmla="*/ 1719262 w 2414587"/>
                    <a:gd name="connsiteY10" fmla="*/ 381000 h 681038"/>
                    <a:gd name="connsiteX11" fmla="*/ 2064544 w 2414587"/>
                    <a:gd name="connsiteY11" fmla="*/ 364332 h 681038"/>
                    <a:gd name="connsiteX12" fmla="*/ 2295524 w 2414587"/>
                    <a:gd name="connsiteY12" fmla="*/ 438151 h 681038"/>
                    <a:gd name="connsiteX13" fmla="*/ 2414587 w 2414587"/>
                    <a:gd name="connsiteY13" fmla="*/ 492919 h 681038"/>
                    <a:gd name="connsiteX14" fmla="*/ 2414587 w 2414587"/>
                    <a:gd name="connsiteY14" fmla="*/ 681038 h 681038"/>
                    <a:gd name="connsiteX15" fmla="*/ 2381 w 2414587"/>
                    <a:gd name="connsiteY15" fmla="*/ 681038 h 681038"/>
                    <a:gd name="connsiteX16" fmla="*/ 0 w 2414587"/>
                    <a:gd name="connsiteY16" fmla="*/ 300038 h 681038"/>
                    <a:gd name="connsiteX0" fmla="*/ 0 w 2414587"/>
                    <a:gd name="connsiteY0" fmla="*/ 300038 h 681038"/>
                    <a:gd name="connsiteX1" fmla="*/ 159543 w 2414587"/>
                    <a:gd name="connsiteY1" fmla="*/ 319088 h 681038"/>
                    <a:gd name="connsiteX2" fmla="*/ 304800 w 2414587"/>
                    <a:gd name="connsiteY2" fmla="*/ 311944 h 681038"/>
                    <a:gd name="connsiteX3" fmla="*/ 490537 w 2414587"/>
                    <a:gd name="connsiteY3" fmla="*/ 221456 h 681038"/>
                    <a:gd name="connsiteX4" fmla="*/ 695325 w 2414587"/>
                    <a:gd name="connsiteY4" fmla="*/ 80963 h 681038"/>
                    <a:gd name="connsiteX5" fmla="*/ 835818 w 2414587"/>
                    <a:gd name="connsiteY5" fmla="*/ 21432 h 681038"/>
                    <a:gd name="connsiteX6" fmla="*/ 985837 w 2414587"/>
                    <a:gd name="connsiteY6" fmla="*/ 0 h 681038"/>
                    <a:gd name="connsiteX7" fmla="*/ 1131093 w 2414587"/>
                    <a:gd name="connsiteY7" fmla="*/ 38100 h 681038"/>
                    <a:gd name="connsiteX8" fmla="*/ 1302543 w 2414587"/>
                    <a:gd name="connsiteY8" fmla="*/ 147638 h 681038"/>
                    <a:gd name="connsiteX9" fmla="*/ 1547812 w 2414587"/>
                    <a:gd name="connsiteY9" fmla="*/ 311944 h 681038"/>
                    <a:gd name="connsiteX10" fmla="*/ 1719262 w 2414587"/>
                    <a:gd name="connsiteY10" fmla="*/ 381000 h 681038"/>
                    <a:gd name="connsiteX11" fmla="*/ 2064544 w 2414587"/>
                    <a:gd name="connsiteY11" fmla="*/ 364332 h 681038"/>
                    <a:gd name="connsiteX12" fmla="*/ 2295524 w 2414587"/>
                    <a:gd name="connsiteY12" fmla="*/ 438151 h 681038"/>
                    <a:gd name="connsiteX13" fmla="*/ 2414587 w 2414587"/>
                    <a:gd name="connsiteY13" fmla="*/ 492919 h 681038"/>
                    <a:gd name="connsiteX14" fmla="*/ 2414587 w 2414587"/>
                    <a:gd name="connsiteY14" fmla="*/ 681038 h 681038"/>
                    <a:gd name="connsiteX15" fmla="*/ 2381 w 2414587"/>
                    <a:gd name="connsiteY15" fmla="*/ 681038 h 681038"/>
                    <a:gd name="connsiteX16" fmla="*/ 0 w 2414587"/>
                    <a:gd name="connsiteY16" fmla="*/ 300038 h 681038"/>
                    <a:gd name="connsiteX0" fmla="*/ 0 w 2414587"/>
                    <a:gd name="connsiteY0" fmla="*/ 300038 h 681038"/>
                    <a:gd name="connsiteX1" fmla="*/ 159543 w 2414587"/>
                    <a:gd name="connsiteY1" fmla="*/ 319088 h 681038"/>
                    <a:gd name="connsiteX2" fmla="*/ 304800 w 2414587"/>
                    <a:gd name="connsiteY2" fmla="*/ 311944 h 681038"/>
                    <a:gd name="connsiteX3" fmla="*/ 488156 w 2414587"/>
                    <a:gd name="connsiteY3" fmla="*/ 214312 h 681038"/>
                    <a:gd name="connsiteX4" fmla="*/ 695325 w 2414587"/>
                    <a:gd name="connsiteY4" fmla="*/ 80963 h 681038"/>
                    <a:gd name="connsiteX5" fmla="*/ 835818 w 2414587"/>
                    <a:gd name="connsiteY5" fmla="*/ 21432 h 681038"/>
                    <a:gd name="connsiteX6" fmla="*/ 985837 w 2414587"/>
                    <a:gd name="connsiteY6" fmla="*/ 0 h 681038"/>
                    <a:gd name="connsiteX7" fmla="*/ 1131093 w 2414587"/>
                    <a:gd name="connsiteY7" fmla="*/ 38100 h 681038"/>
                    <a:gd name="connsiteX8" fmla="*/ 1302543 w 2414587"/>
                    <a:gd name="connsiteY8" fmla="*/ 147638 h 681038"/>
                    <a:gd name="connsiteX9" fmla="*/ 1547812 w 2414587"/>
                    <a:gd name="connsiteY9" fmla="*/ 311944 h 681038"/>
                    <a:gd name="connsiteX10" fmla="*/ 1719262 w 2414587"/>
                    <a:gd name="connsiteY10" fmla="*/ 381000 h 681038"/>
                    <a:gd name="connsiteX11" fmla="*/ 2064544 w 2414587"/>
                    <a:gd name="connsiteY11" fmla="*/ 364332 h 681038"/>
                    <a:gd name="connsiteX12" fmla="*/ 2295524 w 2414587"/>
                    <a:gd name="connsiteY12" fmla="*/ 438151 h 681038"/>
                    <a:gd name="connsiteX13" fmla="*/ 2414587 w 2414587"/>
                    <a:gd name="connsiteY13" fmla="*/ 492919 h 681038"/>
                    <a:gd name="connsiteX14" fmla="*/ 2414587 w 2414587"/>
                    <a:gd name="connsiteY14" fmla="*/ 681038 h 681038"/>
                    <a:gd name="connsiteX15" fmla="*/ 2381 w 2414587"/>
                    <a:gd name="connsiteY15" fmla="*/ 681038 h 681038"/>
                    <a:gd name="connsiteX16" fmla="*/ 0 w 2414587"/>
                    <a:gd name="connsiteY16" fmla="*/ 300038 h 681038"/>
                    <a:gd name="connsiteX0" fmla="*/ 0 w 2414587"/>
                    <a:gd name="connsiteY0" fmla="*/ 300038 h 681038"/>
                    <a:gd name="connsiteX1" fmla="*/ 159543 w 2414587"/>
                    <a:gd name="connsiteY1" fmla="*/ 319088 h 681038"/>
                    <a:gd name="connsiteX2" fmla="*/ 304800 w 2414587"/>
                    <a:gd name="connsiteY2" fmla="*/ 311944 h 681038"/>
                    <a:gd name="connsiteX3" fmla="*/ 488156 w 2414587"/>
                    <a:gd name="connsiteY3" fmla="*/ 214312 h 681038"/>
                    <a:gd name="connsiteX4" fmla="*/ 695325 w 2414587"/>
                    <a:gd name="connsiteY4" fmla="*/ 80963 h 681038"/>
                    <a:gd name="connsiteX5" fmla="*/ 835818 w 2414587"/>
                    <a:gd name="connsiteY5" fmla="*/ 21432 h 681038"/>
                    <a:gd name="connsiteX6" fmla="*/ 985837 w 2414587"/>
                    <a:gd name="connsiteY6" fmla="*/ 0 h 681038"/>
                    <a:gd name="connsiteX7" fmla="*/ 1131093 w 2414587"/>
                    <a:gd name="connsiteY7" fmla="*/ 38100 h 681038"/>
                    <a:gd name="connsiteX8" fmla="*/ 1302543 w 2414587"/>
                    <a:gd name="connsiteY8" fmla="*/ 147638 h 681038"/>
                    <a:gd name="connsiteX9" fmla="*/ 1547812 w 2414587"/>
                    <a:gd name="connsiteY9" fmla="*/ 311944 h 681038"/>
                    <a:gd name="connsiteX10" fmla="*/ 1719262 w 2414587"/>
                    <a:gd name="connsiteY10" fmla="*/ 381000 h 681038"/>
                    <a:gd name="connsiteX11" fmla="*/ 2064544 w 2414587"/>
                    <a:gd name="connsiteY11" fmla="*/ 364332 h 681038"/>
                    <a:gd name="connsiteX12" fmla="*/ 2295524 w 2414587"/>
                    <a:gd name="connsiteY12" fmla="*/ 438151 h 681038"/>
                    <a:gd name="connsiteX13" fmla="*/ 2414587 w 2414587"/>
                    <a:gd name="connsiteY13" fmla="*/ 492919 h 681038"/>
                    <a:gd name="connsiteX14" fmla="*/ 2414587 w 2414587"/>
                    <a:gd name="connsiteY14" fmla="*/ 681038 h 681038"/>
                    <a:gd name="connsiteX15" fmla="*/ 2381 w 2414587"/>
                    <a:gd name="connsiteY15" fmla="*/ 681038 h 681038"/>
                    <a:gd name="connsiteX16" fmla="*/ 0 w 2414587"/>
                    <a:gd name="connsiteY16" fmla="*/ 300038 h 681038"/>
                    <a:gd name="connsiteX0" fmla="*/ 0 w 2414587"/>
                    <a:gd name="connsiteY0" fmla="*/ 300038 h 681038"/>
                    <a:gd name="connsiteX1" fmla="*/ 159543 w 2414587"/>
                    <a:gd name="connsiteY1" fmla="*/ 319088 h 681038"/>
                    <a:gd name="connsiteX2" fmla="*/ 304800 w 2414587"/>
                    <a:gd name="connsiteY2" fmla="*/ 311944 h 681038"/>
                    <a:gd name="connsiteX3" fmla="*/ 488156 w 2414587"/>
                    <a:gd name="connsiteY3" fmla="*/ 214312 h 681038"/>
                    <a:gd name="connsiteX4" fmla="*/ 695325 w 2414587"/>
                    <a:gd name="connsiteY4" fmla="*/ 80963 h 681038"/>
                    <a:gd name="connsiteX5" fmla="*/ 835818 w 2414587"/>
                    <a:gd name="connsiteY5" fmla="*/ 21432 h 681038"/>
                    <a:gd name="connsiteX6" fmla="*/ 985837 w 2414587"/>
                    <a:gd name="connsiteY6" fmla="*/ 0 h 681038"/>
                    <a:gd name="connsiteX7" fmla="*/ 1131093 w 2414587"/>
                    <a:gd name="connsiteY7" fmla="*/ 38100 h 681038"/>
                    <a:gd name="connsiteX8" fmla="*/ 1302543 w 2414587"/>
                    <a:gd name="connsiteY8" fmla="*/ 147638 h 681038"/>
                    <a:gd name="connsiteX9" fmla="*/ 1547812 w 2414587"/>
                    <a:gd name="connsiteY9" fmla="*/ 311944 h 681038"/>
                    <a:gd name="connsiteX10" fmla="*/ 1719262 w 2414587"/>
                    <a:gd name="connsiteY10" fmla="*/ 381000 h 681038"/>
                    <a:gd name="connsiteX11" fmla="*/ 2064544 w 2414587"/>
                    <a:gd name="connsiteY11" fmla="*/ 364332 h 681038"/>
                    <a:gd name="connsiteX12" fmla="*/ 2295524 w 2414587"/>
                    <a:gd name="connsiteY12" fmla="*/ 438151 h 681038"/>
                    <a:gd name="connsiteX13" fmla="*/ 2414587 w 2414587"/>
                    <a:gd name="connsiteY13" fmla="*/ 492919 h 681038"/>
                    <a:gd name="connsiteX14" fmla="*/ 2414587 w 2414587"/>
                    <a:gd name="connsiteY14" fmla="*/ 681038 h 681038"/>
                    <a:gd name="connsiteX15" fmla="*/ 2381 w 2414587"/>
                    <a:gd name="connsiteY15" fmla="*/ 681038 h 681038"/>
                    <a:gd name="connsiteX16" fmla="*/ 0 w 2414587"/>
                    <a:gd name="connsiteY16" fmla="*/ 300038 h 681038"/>
                    <a:gd name="connsiteX0" fmla="*/ 0 w 2414587"/>
                    <a:gd name="connsiteY0" fmla="*/ 300038 h 681038"/>
                    <a:gd name="connsiteX1" fmla="*/ 159543 w 2414587"/>
                    <a:gd name="connsiteY1" fmla="*/ 319088 h 681038"/>
                    <a:gd name="connsiteX2" fmla="*/ 300037 w 2414587"/>
                    <a:gd name="connsiteY2" fmla="*/ 311944 h 681038"/>
                    <a:gd name="connsiteX3" fmla="*/ 488156 w 2414587"/>
                    <a:gd name="connsiteY3" fmla="*/ 214312 h 681038"/>
                    <a:gd name="connsiteX4" fmla="*/ 695325 w 2414587"/>
                    <a:gd name="connsiteY4" fmla="*/ 80963 h 681038"/>
                    <a:gd name="connsiteX5" fmla="*/ 835818 w 2414587"/>
                    <a:gd name="connsiteY5" fmla="*/ 21432 h 681038"/>
                    <a:gd name="connsiteX6" fmla="*/ 985837 w 2414587"/>
                    <a:gd name="connsiteY6" fmla="*/ 0 h 681038"/>
                    <a:gd name="connsiteX7" fmla="*/ 1131093 w 2414587"/>
                    <a:gd name="connsiteY7" fmla="*/ 38100 h 681038"/>
                    <a:gd name="connsiteX8" fmla="*/ 1302543 w 2414587"/>
                    <a:gd name="connsiteY8" fmla="*/ 147638 h 681038"/>
                    <a:gd name="connsiteX9" fmla="*/ 1547812 w 2414587"/>
                    <a:gd name="connsiteY9" fmla="*/ 311944 h 681038"/>
                    <a:gd name="connsiteX10" fmla="*/ 1719262 w 2414587"/>
                    <a:gd name="connsiteY10" fmla="*/ 381000 h 681038"/>
                    <a:gd name="connsiteX11" fmla="*/ 2064544 w 2414587"/>
                    <a:gd name="connsiteY11" fmla="*/ 364332 h 681038"/>
                    <a:gd name="connsiteX12" fmla="*/ 2295524 w 2414587"/>
                    <a:gd name="connsiteY12" fmla="*/ 438151 h 681038"/>
                    <a:gd name="connsiteX13" fmla="*/ 2414587 w 2414587"/>
                    <a:gd name="connsiteY13" fmla="*/ 492919 h 681038"/>
                    <a:gd name="connsiteX14" fmla="*/ 2414587 w 2414587"/>
                    <a:gd name="connsiteY14" fmla="*/ 681038 h 681038"/>
                    <a:gd name="connsiteX15" fmla="*/ 2381 w 2414587"/>
                    <a:gd name="connsiteY15" fmla="*/ 681038 h 681038"/>
                    <a:gd name="connsiteX16" fmla="*/ 0 w 2414587"/>
                    <a:gd name="connsiteY16" fmla="*/ 300038 h 681038"/>
                    <a:gd name="connsiteX0" fmla="*/ 0 w 2414587"/>
                    <a:gd name="connsiteY0" fmla="*/ 300038 h 681038"/>
                    <a:gd name="connsiteX1" fmla="*/ 159543 w 2414587"/>
                    <a:gd name="connsiteY1" fmla="*/ 319088 h 681038"/>
                    <a:gd name="connsiteX2" fmla="*/ 300037 w 2414587"/>
                    <a:gd name="connsiteY2" fmla="*/ 311944 h 681038"/>
                    <a:gd name="connsiteX3" fmla="*/ 488156 w 2414587"/>
                    <a:gd name="connsiteY3" fmla="*/ 214312 h 681038"/>
                    <a:gd name="connsiteX4" fmla="*/ 695325 w 2414587"/>
                    <a:gd name="connsiteY4" fmla="*/ 80963 h 681038"/>
                    <a:gd name="connsiteX5" fmla="*/ 835818 w 2414587"/>
                    <a:gd name="connsiteY5" fmla="*/ 21432 h 681038"/>
                    <a:gd name="connsiteX6" fmla="*/ 985837 w 2414587"/>
                    <a:gd name="connsiteY6" fmla="*/ 0 h 681038"/>
                    <a:gd name="connsiteX7" fmla="*/ 1131093 w 2414587"/>
                    <a:gd name="connsiteY7" fmla="*/ 38100 h 681038"/>
                    <a:gd name="connsiteX8" fmla="*/ 1302543 w 2414587"/>
                    <a:gd name="connsiteY8" fmla="*/ 147638 h 681038"/>
                    <a:gd name="connsiteX9" fmla="*/ 1547812 w 2414587"/>
                    <a:gd name="connsiteY9" fmla="*/ 311944 h 681038"/>
                    <a:gd name="connsiteX10" fmla="*/ 1719262 w 2414587"/>
                    <a:gd name="connsiteY10" fmla="*/ 381000 h 681038"/>
                    <a:gd name="connsiteX11" fmla="*/ 2064544 w 2414587"/>
                    <a:gd name="connsiteY11" fmla="*/ 364332 h 681038"/>
                    <a:gd name="connsiteX12" fmla="*/ 2295524 w 2414587"/>
                    <a:gd name="connsiteY12" fmla="*/ 438151 h 681038"/>
                    <a:gd name="connsiteX13" fmla="*/ 2414587 w 2414587"/>
                    <a:gd name="connsiteY13" fmla="*/ 492919 h 681038"/>
                    <a:gd name="connsiteX14" fmla="*/ 2414587 w 2414587"/>
                    <a:gd name="connsiteY14" fmla="*/ 681038 h 681038"/>
                    <a:gd name="connsiteX15" fmla="*/ 2381 w 2414587"/>
                    <a:gd name="connsiteY15" fmla="*/ 681038 h 681038"/>
                    <a:gd name="connsiteX16" fmla="*/ 0 w 2414587"/>
                    <a:gd name="connsiteY16" fmla="*/ 300038 h 681038"/>
                    <a:gd name="connsiteX0" fmla="*/ 0 w 2414587"/>
                    <a:gd name="connsiteY0" fmla="*/ 300038 h 681038"/>
                    <a:gd name="connsiteX1" fmla="*/ 159543 w 2414587"/>
                    <a:gd name="connsiteY1" fmla="*/ 319088 h 681038"/>
                    <a:gd name="connsiteX2" fmla="*/ 300037 w 2414587"/>
                    <a:gd name="connsiteY2" fmla="*/ 311944 h 681038"/>
                    <a:gd name="connsiteX3" fmla="*/ 488156 w 2414587"/>
                    <a:gd name="connsiteY3" fmla="*/ 214312 h 681038"/>
                    <a:gd name="connsiteX4" fmla="*/ 695325 w 2414587"/>
                    <a:gd name="connsiteY4" fmla="*/ 80963 h 681038"/>
                    <a:gd name="connsiteX5" fmla="*/ 835818 w 2414587"/>
                    <a:gd name="connsiteY5" fmla="*/ 21432 h 681038"/>
                    <a:gd name="connsiteX6" fmla="*/ 985837 w 2414587"/>
                    <a:gd name="connsiteY6" fmla="*/ 0 h 681038"/>
                    <a:gd name="connsiteX7" fmla="*/ 1131093 w 2414587"/>
                    <a:gd name="connsiteY7" fmla="*/ 38100 h 681038"/>
                    <a:gd name="connsiteX8" fmla="*/ 1302543 w 2414587"/>
                    <a:gd name="connsiteY8" fmla="*/ 147638 h 681038"/>
                    <a:gd name="connsiteX9" fmla="*/ 1547812 w 2414587"/>
                    <a:gd name="connsiteY9" fmla="*/ 311944 h 681038"/>
                    <a:gd name="connsiteX10" fmla="*/ 1719262 w 2414587"/>
                    <a:gd name="connsiteY10" fmla="*/ 381000 h 681038"/>
                    <a:gd name="connsiteX11" fmla="*/ 2064544 w 2414587"/>
                    <a:gd name="connsiteY11" fmla="*/ 364332 h 681038"/>
                    <a:gd name="connsiteX12" fmla="*/ 2295524 w 2414587"/>
                    <a:gd name="connsiteY12" fmla="*/ 438151 h 681038"/>
                    <a:gd name="connsiteX13" fmla="*/ 2414587 w 2414587"/>
                    <a:gd name="connsiteY13" fmla="*/ 492919 h 681038"/>
                    <a:gd name="connsiteX14" fmla="*/ 2414587 w 2414587"/>
                    <a:gd name="connsiteY14" fmla="*/ 681038 h 681038"/>
                    <a:gd name="connsiteX15" fmla="*/ 2381 w 2414587"/>
                    <a:gd name="connsiteY15" fmla="*/ 681038 h 681038"/>
                    <a:gd name="connsiteX16" fmla="*/ 0 w 2414587"/>
                    <a:gd name="connsiteY16" fmla="*/ 300038 h 681038"/>
                    <a:gd name="connsiteX0" fmla="*/ 0 w 2414587"/>
                    <a:gd name="connsiteY0" fmla="*/ 300038 h 681038"/>
                    <a:gd name="connsiteX1" fmla="*/ 159543 w 2414587"/>
                    <a:gd name="connsiteY1" fmla="*/ 319088 h 681038"/>
                    <a:gd name="connsiteX2" fmla="*/ 300037 w 2414587"/>
                    <a:gd name="connsiteY2" fmla="*/ 311944 h 681038"/>
                    <a:gd name="connsiteX3" fmla="*/ 488156 w 2414587"/>
                    <a:gd name="connsiteY3" fmla="*/ 214312 h 681038"/>
                    <a:gd name="connsiteX4" fmla="*/ 695325 w 2414587"/>
                    <a:gd name="connsiteY4" fmla="*/ 80963 h 681038"/>
                    <a:gd name="connsiteX5" fmla="*/ 835818 w 2414587"/>
                    <a:gd name="connsiteY5" fmla="*/ 21432 h 681038"/>
                    <a:gd name="connsiteX6" fmla="*/ 985837 w 2414587"/>
                    <a:gd name="connsiteY6" fmla="*/ 0 h 681038"/>
                    <a:gd name="connsiteX7" fmla="*/ 1131093 w 2414587"/>
                    <a:gd name="connsiteY7" fmla="*/ 38100 h 681038"/>
                    <a:gd name="connsiteX8" fmla="*/ 1302543 w 2414587"/>
                    <a:gd name="connsiteY8" fmla="*/ 147638 h 681038"/>
                    <a:gd name="connsiteX9" fmla="*/ 1547812 w 2414587"/>
                    <a:gd name="connsiteY9" fmla="*/ 311944 h 681038"/>
                    <a:gd name="connsiteX10" fmla="*/ 1719262 w 2414587"/>
                    <a:gd name="connsiteY10" fmla="*/ 381000 h 681038"/>
                    <a:gd name="connsiteX11" fmla="*/ 2064544 w 2414587"/>
                    <a:gd name="connsiteY11" fmla="*/ 364332 h 681038"/>
                    <a:gd name="connsiteX12" fmla="*/ 2295524 w 2414587"/>
                    <a:gd name="connsiteY12" fmla="*/ 438151 h 681038"/>
                    <a:gd name="connsiteX13" fmla="*/ 2414587 w 2414587"/>
                    <a:gd name="connsiteY13" fmla="*/ 492919 h 681038"/>
                    <a:gd name="connsiteX14" fmla="*/ 2414587 w 2414587"/>
                    <a:gd name="connsiteY14" fmla="*/ 681038 h 681038"/>
                    <a:gd name="connsiteX15" fmla="*/ 2381 w 2414587"/>
                    <a:gd name="connsiteY15" fmla="*/ 681038 h 681038"/>
                    <a:gd name="connsiteX16" fmla="*/ 0 w 2414587"/>
                    <a:gd name="connsiteY16" fmla="*/ 300038 h 681038"/>
                    <a:gd name="connsiteX0" fmla="*/ 0 w 2414587"/>
                    <a:gd name="connsiteY0" fmla="*/ 300038 h 681038"/>
                    <a:gd name="connsiteX1" fmla="*/ 159543 w 2414587"/>
                    <a:gd name="connsiteY1" fmla="*/ 319088 h 681038"/>
                    <a:gd name="connsiteX2" fmla="*/ 300037 w 2414587"/>
                    <a:gd name="connsiteY2" fmla="*/ 311944 h 681038"/>
                    <a:gd name="connsiteX3" fmla="*/ 488156 w 2414587"/>
                    <a:gd name="connsiteY3" fmla="*/ 214312 h 681038"/>
                    <a:gd name="connsiteX4" fmla="*/ 695325 w 2414587"/>
                    <a:gd name="connsiteY4" fmla="*/ 80963 h 681038"/>
                    <a:gd name="connsiteX5" fmla="*/ 835818 w 2414587"/>
                    <a:gd name="connsiteY5" fmla="*/ 21432 h 681038"/>
                    <a:gd name="connsiteX6" fmla="*/ 985837 w 2414587"/>
                    <a:gd name="connsiteY6" fmla="*/ 0 h 681038"/>
                    <a:gd name="connsiteX7" fmla="*/ 1131093 w 2414587"/>
                    <a:gd name="connsiteY7" fmla="*/ 38100 h 681038"/>
                    <a:gd name="connsiteX8" fmla="*/ 1302543 w 2414587"/>
                    <a:gd name="connsiteY8" fmla="*/ 147638 h 681038"/>
                    <a:gd name="connsiteX9" fmla="*/ 1547812 w 2414587"/>
                    <a:gd name="connsiteY9" fmla="*/ 311944 h 681038"/>
                    <a:gd name="connsiteX10" fmla="*/ 1719262 w 2414587"/>
                    <a:gd name="connsiteY10" fmla="*/ 381000 h 681038"/>
                    <a:gd name="connsiteX11" fmla="*/ 2064544 w 2414587"/>
                    <a:gd name="connsiteY11" fmla="*/ 364332 h 681038"/>
                    <a:gd name="connsiteX12" fmla="*/ 2295524 w 2414587"/>
                    <a:gd name="connsiteY12" fmla="*/ 438151 h 681038"/>
                    <a:gd name="connsiteX13" fmla="*/ 2414587 w 2414587"/>
                    <a:gd name="connsiteY13" fmla="*/ 492919 h 681038"/>
                    <a:gd name="connsiteX14" fmla="*/ 2414587 w 2414587"/>
                    <a:gd name="connsiteY14" fmla="*/ 681038 h 681038"/>
                    <a:gd name="connsiteX15" fmla="*/ 2381 w 2414587"/>
                    <a:gd name="connsiteY15" fmla="*/ 681038 h 681038"/>
                    <a:gd name="connsiteX16" fmla="*/ 0 w 2414587"/>
                    <a:gd name="connsiteY16" fmla="*/ 300038 h 681038"/>
                    <a:gd name="connsiteX0" fmla="*/ 0 w 2414587"/>
                    <a:gd name="connsiteY0" fmla="*/ 300038 h 681038"/>
                    <a:gd name="connsiteX1" fmla="*/ 130968 w 2414587"/>
                    <a:gd name="connsiteY1" fmla="*/ 307181 h 681038"/>
                    <a:gd name="connsiteX2" fmla="*/ 300037 w 2414587"/>
                    <a:gd name="connsiteY2" fmla="*/ 311944 h 681038"/>
                    <a:gd name="connsiteX3" fmla="*/ 488156 w 2414587"/>
                    <a:gd name="connsiteY3" fmla="*/ 214312 h 681038"/>
                    <a:gd name="connsiteX4" fmla="*/ 695325 w 2414587"/>
                    <a:gd name="connsiteY4" fmla="*/ 80963 h 681038"/>
                    <a:gd name="connsiteX5" fmla="*/ 835818 w 2414587"/>
                    <a:gd name="connsiteY5" fmla="*/ 21432 h 681038"/>
                    <a:gd name="connsiteX6" fmla="*/ 985837 w 2414587"/>
                    <a:gd name="connsiteY6" fmla="*/ 0 h 681038"/>
                    <a:gd name="connsiteX7" fmla="*/ 1131093 w 2414587"/>
                    <a:gd name="connsiteY7" fmla="*/ 38100 h 681038"/>
                    <a:gd name="connsiteX8" fmla="*/ 1302543 w 2414587"/>
                    <a:gd name="connsiteY8" fmla="*/ 147638 h 681038"/>
                    <a:gd name="connsiteX9" fmla="*/ 1547812 w 2414587"/>
                    <a:gd name="connsiteY9" fmla="*/ 311944 h 681038"/>
                    <a:gd name="connsiteX10" fmla="*/ 1719262 w 2414587"/>
                    <a:gd name="connsiteY10" fmla="*/ 381000 h 681038"/>
                    <a:gd name="connsiteX11" fmla="*/ 2064544 w 2414587"/>
                    <a:gd name="connsiteY11" fmla="*/ 364332 h 681038"/>
                    <a:gd name="connsiteX12" fmla="*/ 2295524 w 2414587"/>
                    <a:gd name="connsiteY12" fmla="*/ 438151 h 681038"/>
                    <a:gd name="connsiteX13" fmla="*/ 2414587 w 2414587"/>
                    <a:gd name="connsiteY13" fmla="*/ 492919 h 681038"/>
                    <a:gd name="connsiteX14" fmla="*/ 2414587 w 2414587"/>
                    <a:gd name="connsiteY14" fmla="*/ 681038 h 681038"/>
                    <a:gd name="connsiteX15" fmla="*/ 2381 w 2414587"/>
                    <a:gd name="connsiteY15" fmla="*/ 681038 h 681038"/>
                    <a:gd name="connsiteX16" fmla="*/ 0 w 2414587"/>
                    <a:gd name="connsiteY16" fmla="*/ 300038 h 681038"/>
                    <a:gd name="connsiteX0" fmla="*/ 0 w 2414587"/>
                    <a:gd name="connsiteY0" fmla="*/ 300038 h 681038"/>
                    <a:gd name="connsiteX1" fmla="*/ 130968 w 2414587"/>
                    <a:gd name="connsiteY1" fmla="*/ 307181 h 681038"/>
                    <a:gd name="connsiteX2" fmla="*/ 300037 w 2414587"/>
                    <a:gd name="connsiteY2" fmla="*/ 311944 h 681038"/>
                    <a:gd name="connsiteX3" fmla="*/ 488156 w 2414587"/>
                    <a:gd name="connsiteY3" fmla="*/ 214312 h 681038"/>
                    <a:gd name="connsiteX4" fmla="*/ 695325 w 2414587"/>
                    <a:gd name="connsiteY4" fmla="*/ 80963 h 681038"/>
                    <a:gd name="connsiteX5" fmla="*/ 835818 w 2414587"/>
                    <a:gd name="connsiteY5" fmla="*/ 21432 h 681038"/>
                    <a:gd name="connsiteX6" fmla="*/ 985837 w 2414587"/>
                    <a:gd name="connsiteY6" fmla="*/ 0 h 681038"/>
                    <a:gd name="connsiteX7" fmla="*/ 1131093 w 2414587"/>
                    <a:gd name="connsiteY7" fmla="*/ 38100 h 681038"/>
                    <a:gd name="connsiteX8" fmla="*/ 1302543 w 2414587"/>
                    <a:gd name="connsiteY8" fmla="*/ 147638 h 681038"/>
                    <a:gd name="connsiteX9" fmla="*/ 1547812 w 2414587"/>
                    <a:gd name="connsiteY9" fmla="*/ 311944 h 681038"/>
                    <a:gd name="connsiteX10" fmla="*/ 1719262 w 2414587"/>
                    <a:gd name="connsiteY10" fmla="*/ 381000 h 681038"/>
                    <a:gd name="connsiteX11" fmla="*/ 2064544 w 2414587"/>
                    <a:gd name="connsiteY11" fmla="*/ 364332 h 681038"/>
                    <a:gd name="connsiteX12" fmla="*/ 2295524 w 2414587"/>
                    <a:gd name="connsiteY12" fmla="*/ 438151 h 681038"/>
                    <a:gd name="connsiteX13" fmla="*/ 2414587 w 2414587"/>
                    <a:gd name="connsiteY13" fmla="*/ 492919 h 681038"/>
                    <a:gd name="connsiteX14" fmla="*/ 2414587 w 2414587"/>
                    <a:gd name="connsiteY14" fmla="*/ 681038 h 681038"/>
                    <a:gd name="connsiteX15" fmla="*/ 2381 w 2414587"/>
                    <a:gd name="connsiteY15" fmla="*/ 681038 h 681038"/>
                    <a:gd name="connsiteX16" fmla="*/ 0 w 2414587"/>
                    <a:gd name="connsiteY16" fmla="*/ 300038 h 681038"/>
                    <a:gd name="connsiteX0" fmla="*/ 0 w 2414587"/>
                    <a:gd name="connsiteY0" fmla="*/ 300038 h 681038"/>
                    <a:gd name="connsiteX1" fmla="*/ 130968 w 2414587"/>
                    <a:gd name="connsiteY1" fmla="*/ 319087 h 681038"/>
                    <a:gd name="connsiteX2" fmla="*/ 300037 w 2414587"/>
                    <a:gd name="connsiteY2" fmla="*/ 311944 h 681038"/>
                    <a:gd name="connsiteX3" fmla="*/ 488156 w 2414587"/>
                    <a:gd name="connsiteY3" fmla="*/ 214312 h 681038"/>
                    <a:gd name="connsiteX4" fmla="*/ 695325 w 2414587"/>
                    <a:gd name="connsiteY4" fmla="*/ 80963 h 681038"/>
                    <a:gd name="connsiteX5" fmla="*/ 835818 w 2414587"/>
                    <a:gd name="connsiteY5" fmla="*/ 21432 h 681038"/>
                    <a:gd name="connsiteX6" fmla="*/ 985837 w 2414587"/>
                    <a:gd name="connsiteY6" fmla="*/ 0 h 681038"/>
                    <a:gd name="connsiteX7" fmla="*/ 1131093 w 2414587"/>
                    <a:gd name="connsiteY7" fmla="*/ 38100 h 681038"/>
                    <a:gd name="connsiteX8" fmla="*/ 1302543 w 2414587"/>
                    <a:gd name="connsiteY8" fmla="*/ 147638 h 681038"/>
                    <a:gd name="connsiteX9" fmla="*/ 1547812 w 2414587"/>
                    <a:gd name="connsiteY9" fmla="*/ 311944 h 681038"/>
                    <a:gd name="connsiteX10" fmla="*/ 1719262 w 2414587"/>
                    <a:gd name="connsiteY10" fmla="*/ 381000 h 681038"/>
                    <a:gd name="connsiteX11" fmla="*/ 2064544 w 2414587"/>
                    <a:gd name="connsiteY11" fmla="*/ 364332 h 681038"/>
                    <a:gd name="connsiteX12" fmla="*/ 2295524 w 2414587"/>
                    <a:gd name="connsiteY12" fmla="*/ 438151 h 681038"/>
                    <a:gd name="connsiteX13" fmla="*/ 2414587 w 2414587"/>
                    <a:gd name="connsiteY13" fmla="*/ 492919 h 681038"/>
                    <a:gd name="connsiteX14" fmla="*/ 2414587 w 2414587"/>
                    <a:gd name="connsiteY14" fmla="*/ 681038 h 681038"/>
                    <a:gd name="connsiteX15" fmla="*/ 2381 w 2414587"/>
                    <a:gd name="connsiteY15" fmla="*/ 681038 h 681038"/>
                    <a:gd name="connsiteX16" fmla="*/ 0 w 2414587"/>
                    <a:gd name="connsiteY16" fmla="*/ 300038 h 681038"/>
                    <a:gd name="connsiteX0" fmla="*/ 0 w 2414587"/>
                    <a:gd name="connsiteY0" fmla="*/ 300038 h 681038"/>
                    <a:gd name="connsiteX1" fmla="*/ 138112 w 2414587"/>
                    <a:gd name="connsiteY1" fmla="*/ 311943 h 681038"/>
                    <a:gd name="connsiteX2" fmla="*/ 300037 w 2414587"/>
                    <a:gd name="connsiteY2" fmla="*/ 311944 h 681038"/>
                    <a:gd name="connsiteX3" fmla="*/ 488156 w 2414587"/>
                    <a:gd name="connsiteY3" fmla="*/ 214312 h 681038"/>
                    <a:gd name="connsiteX4" fmla="*/ 695325 w 2414587"/>
                    <a:gd name="connsiteY4" fmla="*/ 80963 h 681038"/>
                    <a:gd name="connsiteX5" fmla="*/ 835818 w 2414587"/>
                    <a:gd name="connsiteY5" fmla="*/ 21432 h 681038"/>
                    <a:gd name="connsiteX6" fmla="*/ 985837 w 2414587"/>
                    <a:gd name="connsiteY6" fmla="*/ 0 h 681038"/>
                    <a:gd name="connsiteX7" fmla="*/ 1131093 w 2414587"/>
                    <a:gd name="connsiteY7" fmla="*/ 38100 h 681038"/>
                    <a:gd name="connsiteX8" fmla="*/ 1302543 w 2414587"/>
                    <a:gd name="connsiteY8" fmla="*/ 147638 h 681038"/>
                    <a:gd name="connsiteX9" fmla="*/ 1547812 w 2414587"/>
                    <a:gd name="connsiteY9" fmla="*/ 311944 h 681038"/>
                    <a:gd name="connsiteX10" fmla="*/ 1719262 w 2414587"/>
                    <a:gd name="connsiteY10" fmla="*/ 381000 h 681038"/>
                    <a:gd name="connsiteX11" fmla="*/ 2064544 w 2414587"/>
                    <a:gd name="connsiteY11" fmla="*/ 364332 h 681038"/>
                    <a:gd name="connsiteX12" fmla="*/ 2295524 w 2414587"/>
                    <a:gd name="connsiteY12" fmla="*/ 438151 h 681038"/>
                    <a:gd name="connsiteX13" fmla="*/ 2414587 w 2414587"/>
                    <a:gd name="connsiteY13" fmla="*/ 492919 h 681038"/>
                    <a:gd name="connsiteX14" fmla="*/ 2414587 w 2414587"/>
                    <a:gd name="connsiteY14" fmla="*/ 681038 h 681038"/>
                    <a:gd name="connsiteX15" fmla="*/ 2381 w 2414587"/>
                    <a:gd name="connsiteY15" fmla="*/ 681038 h 681038"/>
                    <a:gd name="connsiteX16" fmla="*/ 0 w 2414587"/>
                    <a:gd name="connsiteY16" fmla="*/ 300038 h 681038"/>
                    <a:gd name="connsiteX0" fmla="*/ 0 w 2414587"/>
                    <a:gd name="connsiteY0" fmla="*/ 300038 h 681038"/>
                    <a:gd name="connsiteX1" fmla="*/ 138112 w 2414587"/>
                    <a:gd name="connsiteY1" fmla="*/ 311943 h 681038"/>
                    <a:gd name="connsiteX2" fmla="*/ 300037 w 2414587"/>
                    <a:gd name="connsiteY2" fmla="*/ 311944 h 681038"/>
                    <a:gd name="connsiteX3" fmla="*/ 488156 w 2414587"/>
                    <a:gd name="connsiteY3" fmla="*/ 214312 h 681038"/>
                    <a:gd name="connsiteX4" fmla="*/ 695325 w 2414587"/>
                    <a:gd name="connsiteY4" fmla="*/ 80963 h 681038"/>
                    <a:gd name="connsiteX5" fmla="*/ 835818 w 2414587"/>
                    <a:gd name="connsiteY5" fmla="*/ 21432 h 681038"/>
                    <a:gd name="connsiteX6" fmla="*/ 985837 w 2414587"/>
                    <a:gd name="connsiteY6" fmla="*/ 0 h 681038"/>
                    <a:gd name="connsiteX7" fmla="*/ 1131093 w 2414587"/>
                    <a:gd name="connsiteY7" fmla="*/ 38100 h 681038"/>
                    <a:gd name="connsiteX8" fmla="*/ 1302543 w 2414587"/>
                    <a:gd name="connsiteY8" fmla="*/ 147638 h 681038"/>
                    <a:gd name="connsiteX9" fmla="*/ 1547812 w 2414587"/>
                    <a:gd name="connsiteY9" fmla="*/ 311944 h 681038"/>
                    <a:gd name="connsiteX10" fmla="*/ 1719262 w 2414587"/>
                    <a:gd name="connsiteY10" fmla="*/ 381000 h 681038"/>
                    <a:gd name="connsiteX11" fmla="*/ 2064544 w 2414587"/>
                    <a:gd name="connsiteY11" fmla="*/ 364332 h 681038"/>
                    <a:gd name="connsiteX12" fmla="*/ 2295524 w 2414587"/>
                    <a:gd name="connsiteY12" fmla="*/ 438151 h 681038"/>
                    <a:gd name="connsiteX13" fmla="*/ 2414587 w 2414587"/>
                    <a:gd name="connsiteY13" fmla="*/ 492919 h 681038"/>
                    <a:gd name="connsiteX14" fmla="*/ 2414587 w 2414587"/>
                    <a:gd name="connsiteY14" fmla="*/ 681038 h 681038"/>
                    <a:gd name="connsiteX15" fmla="*/ 2381 w 2414587"/>
                    <a:gd name="connsiteY15" fmla="*/ 681038 h 681038"/>
                    <a:gd name="connsiteX16" fmla="*/ 0 w 2414587"/>
                    <a:gd name="connsiteY16" fmla="*/ 300038 h 681038"/>
                    <a:gd name="connsiteX0" fmla="*/ 0 w 2414587"/>
                    <a:gd name="connsiteY0" fmla="*/ 300038 h 681038"/>
                    <a:gd name="connsiteX1" fmla="*/ 138112 w 2414587"/>
                    <a:gd name="connsiteY1" fmla="*/ 311943 h 681038"/>
                    <a:gd name="connsiteX2" fmla="*/ 300037 w 2414587"/>
                    <a:gd name="connsiteY2" fmla="*/ 311944 h 681038"/>
                    <a:gd name="connsiteX3" fmla="*/ 488156 w 2414587"/>
                    <a:gd name="connsiteY3" fmla="*/ 214312 h 681038"/>
                    <a:gd name="connsiteX4" fmla="*/ 695325 w 2414587"/>
                    <a:gd name="connsiteY4" fmla="*/ 80963 h 681038"/>
                    <a:gd name="connsiteX5" fmla="*/ 835818 w 2414587"/>
                    <a:gd name="connsiteY5" fmla="*/ 21432 h 681038"/>
                    <a:gd name="connsiteX6" fmla="*/ 985837 w 2414587"/>
                    <a:gd name="connsiteY6" fmla="*/ 0 h 681038"/>
                    <a:gd name="connsiteX7" fmla="*/ 1131093 w 2414587"/>
                    <a:gd name="connsiteY7" fmla="*/ 38100 h 681038"/>
                    <a:gd name="connsiteX8" fmla="*/ 1302543 w 2414587"/>
                    <a:gd name="connsiteY8" fmla="*/ 147638 h 681038"/>
                    <a:gd name="connsiteX9" fmla="*/ 1547812 w 2414587"/>
                    <a:gd name="connsiteY9" fmla="*/ 311944 h 681038"/>
                    <a:gd name="connsiteX10" fmla="*/ 1719262 w 2414587"/>
                    <a:gd name="connsiteY10" fmla="*/ 381000 h 681038"/>
                    <a:gd name="connsiteX11" fmla="*/ 2064544 w 2414587"/>
                    <a:gd name="connsiteY11" fmla="*/ 364332 h 681038"/>
                    <a:gd name="connsiteX12" fmla="*/ 2295524 w 2414587"/>
                    <a:gd name="connsiteY12" fmla="*/ 438151 h 681038"/>
                    <a:gd name="connsiteX13" fmla="*/ 2414587 w 2414587"/>
                    <a:gd name="connsiteY13" fmla="*/ 492919 h 681038"/>
                    <a:gd name="connsiteX14" fmla="*/ 2414587 w 2414587"/>
                    <a:gd name="connsiteY14" fmla="*/ 681038 h 681038"/>
                    <a:gd name="connsiteX15" fmla="*/ 2381 w 2414587"/>
                    <a:gd name="connsiteY15" fmla="*/ 681038 h 681038"/>
                    <a:gd name="connsiteX16" fmla="*/ 0 w 2414587"/>
                    <a:gd name="connsiteY16" fmla="*/ 300038 h 681038"/>
                    <a:gd name="connsiteX0" fmla="*/ 0 w 2414587"/>
                    <a:gd name="connsiteY0" fmla="*/ 290513 h 681038"/>
                    <a:gd name="connsiteX1" fmla="*/ 138112 w 2414587"/>
                    <a:gd name="connsiteY1" fmla="*/ 311943 h 681038"/>
                    <a:gd name="connsiteX2" fmla="*/ 300037 w 2414587"/>
                    <a:gd name="connsiteY2" fmla="*/ 311944 h 681038"/>
                    <a:gd name="connsiteX3" fmla="*/ 488156 w 2414587"/>
                    <a:gd name="connsiteY3" fmla="*/ 214312 h 681038"/>
                    <a:gd name="connsiteX4" fmla="*/ 695325 w 2414587"/>
                    <a:gd name="connsiteY4" fmla="*/ 80963 h 681038"/>
                    <a:gd name="connsiteX5" fmla="*/ 835818 w 2414587"/>
                    <a:gd name="connsiteY5" fmla="*/ 21432 h 681038"/>
                    <a:gd name="connsiteX6" fmla="*/ 985837 w 2414587"/>
                    <a:gd name="connsiteY6" fmla="*/ 0 h 681038"/>
                    <a:gd name="connsiteX7" fmla="*/ 1131093 w 2414587"/>
                    <a:gd name="connsiteY7" fmla="*/ 38100 h 681038"/>
                    <a:gd name="connsiteX8" fmla="*/ 1302543 w 2414587"/>
                    <a:gd name="connsiteY8" fmla="*/ 147638 h 681038"/>
                    <a:gd name="connsiteX9" fmla="*/ 1547812 w 2414587"/>
                    <a:gd name="connsiteY9" fmla="*/ 311944 h 681038"/>
                    <a:gd name="connsiteX10" fmla="*/ 1719262 w 2414587"/>
                    <a:gd name="connsiteY10" fmla="*/ 381000 h 681038"/>
                    <a:gd name="connsiteX11" fmla="*/ 2064544 w 2414587"/>
                    <a:gd name="connsiteY11" fmla="*/ 364332 h 681038"/>
                    <a:gd name="connsiteX12" fmla="*/ 2295524 w 2414587"/>
                    <a:gd name="connsiteY12" fmla="*/ 438151 h 681038"/>
                    <a:gd name="connsiteX13" fmla="*/ 2414587 w 2414587"/>
                    <a:gd name="connsiteY13" fmla="*/ 492919 h 681038"/>
                    <a:gd name="connsiteX14" fmla="*/ 2414587 w 2414587"/>
                    <a:gd name="connsiteY14" fmla="*/ 681038 h 681038"/>
                    <a:gd name="connsiteX15" fmla="*/ 2381 w 2414587"/>
                    <a:gd name="connsiteY15" fmla="*/ 681038 h 681038"/>
                    <a:gd name="connsiteX16" fmla="*/ 0 w 2414587"/>
                    <a:gd name="connsiteY16" fmla="*/ 290513 h 681038"/>
                    <a:gd name="connsiteX0" fmla="*/ 0 w 2414587"/>
                    <a:gd name="connsiteY0" fmla="*/ 290513 h 681038"/>
                    <a:gd name="connsiteX1" fmla="*/ 138112 w 2414587"/>
                    <a:gd name="connsiteY1" fmla="*/ 311943 h 681038"/>
                    <a:gd name="connsiteX2" fmla="*/ 300037 w 2414587"/>
                    <a:gd name="connsiteY2" fmla="*/ 311944 h 681038"/>
                    <a:gd name="connsiteX3" fmla="*/ 488156 w 2414587"/>
                    <a:gd name="connsiteY3" fmla="*/ 214312 h 681038"/>
                    <a:gd name="connsiteX4" fmla="*/ 695325 w 2414587"/>
                    <a:gd name="connsiteY4" fmla="*/ 80963 h 681038"/>
                    <a:gd name="connsiteX5" fmla="*/ 835818 w 2414587"/>
                    <a:gd name="connsiteY5" fmla="*/ 21432 h 681038"/>
                    <a:gd name="connsiteX6" fmla="*/ 985837 w 2414587"/>
                    <a:gd name="connsiteY6" fmla="*/ 0 h 681038"/>
                    <a:gd name="connsiteX7" fmla="*/ 1131093 w 2414587"/>
                    <a:gd name="connsiteY7" fmla="*/ 38100 h 681038"/>
                    <a:gd name="connsiteX8" fmla="*/ 1302543 w 2414587"/>
                    <a:gd name="connsiteY8" fmla="*/ 147638 h 681038"/>
                    <a:gd name="connsiteX9" fmla="*/ 1547812 w 2414587"/>
                    <a:gd name="connsiteY9" fmla="*/ 311944 h 681038"/>
                    <a:gd name="connsiteX10" fmla="*/ 1719262 w 2414587"/>
                    <a:gd name="connsiteY10" fmla="*/ 381000 h 681038"/>
                    <a:gd name="connsiteX11" fmla="*/ 2064544 w 2414587"/>
                    <a:gd name="connsiteY11" fmla="*/ 364332 h 681038"/>
                    <a:gd name="connsiteX12" fmla="*/ 2295524 w 2414587"/>
                    <a:gd name="connsiteY12" fmla="*/ 438151 h 681038"/>
                    <a:gd name="connsiteX13" fmla="*/ 2414587 w 2414587"/>
                    <a:gd name="connsiteY13" fmla="*/ 492919 h 681038"/>
                    <a:gd name="connsiteX14" fmla="*/ 2414587 w 2414587"/>
                    <a:gd name="connsiteY14" fmla="*/ 681038 h 681038"/>
                    <a:gd name="connsiteX15" fmla="*/ 2381 w 2414587"/>
                    <a:gd name="connsiteY15" fmla="*/ 681038 h 681038"/>
                    <a:gd name="connsiteX16" fmla="*/ 0 w 2414587"/>
                    <a:gd name="connsiteY16" fmla="*/ 290513 h 681038"/>
                    <a:gd name="connsiteX0" fmla="*/ 0 w 2414587"/>
                    <a:gd name="connsiteY0" fmla="*/ 290513 h 681038"/>
                    <a:gd name="connsiteX1" fmla="*/ 138112 w 2414587"/>
                    <a:gd name="connsiteY1" fmla="*/ 311943 h 681038"/>
                    <a:gd name="connsiteX2" fmla="*/ 300037 w 2414587"/>
                    <a:gd name="connsiteY2" fmla="*/ 311944 h 681038"/>
                    <a:gd name="connsiteX3" fmla="*/ 488156 w 2414587"/>
                    <a:gd name="connsiteY3" fmla="*/ 214312 h 681038"/>
                    <a:gd name="connsiteX4" fmla="*/ 695325 w 2414587"/>
                    <a:gd name="connsiteY4" fmla="*/ 80963 h 681038"/>
                    <a:gd name="connsiteX5" fmla="*/ 835818 w 2414587"/>
                    <a:gd name="connsiteY5" fmla="*/ 21432 h 681038"/>
                    <a:gd name="connsiteX6" fmla="*/ 985837 w 2414587"/>
                    <a:gd name="connsiteY6" fmla="*/ 0 h 681038"/>
                    <a:gd name="connsiteX7" fmla="*/ 1131093 w 2414587"/>
                    <a:gd name="connsiteY7" fmla="*/ 38100 h 681038"/>
                    <a:gd name="connsiteX8" fmla="*/ 1302543 w 2414587"/>
                    <a:gd name="connsiteY8" fmla="*/ 147638 h 681038"/>
                    <a:gd name="connsiteX9" fmla="*/ 1547812 w 2414587"/>
                    <a:gd name="connsiteY9" fmla="*/ 311944 h 681038"/>
                    <a:gd name="connsiteX10" fmla="*/ 1719262 w 2414587"/>
                    <a:gd name="connsiteY10" fmla="*/ 381000 h 681038"/>
                    <a:gd name="connsiteX11" fmla="*/ 2064544 w 2414587"/>
                    <a:gd name="connsiteY11" fmla="*/ 364332 h 681038"/>
                    <a:gd name="connsiteX12" fmla="*/ 2295524 w 2414587"/>
                    <a:gd name="connsiteY12" fmla="*/ 438151 h 681038"/>
                    <a:gd name="connsiteX13" fmla="*/ 2414587 w 2414587"/>
                    <a:gd name="connsiteY13" fmla="*/ 492919 h 681038"/>
                    <a:gd name="connsiteX14" fmla="*/ 2414587 w 2414587"/>
                    <a:gd name="connsiteY14" fmla="*/ 681038 h 681038"/>
                    <a:gd name="connsiteX15" fmla="*/ 2381 w 2414587"/>
                    <a:gd name="connsiteY15" fmla="*/ 681038 h 681038"/>
                    <a:gd name="connsiteX16" fmla="*/ 0 w 2414587"/>
                    <a:gd name="connsiteY16" fmla="*/ 290513 h 681038"/>
                    <a:gd name="connsiteX0" fmla="*/ 0 w 2414587"/>
                    <a:gd name="connsiteY0" fmla="*/ 283369 h 673894"/>
                    <a:gd name="connsiteX1" fmla="*/ 138112 w 2414587"/>
                    <a:gd name="connsiteY1" fmla="*/ 304799 h 673894"/>
                    <a:gd name="connsiteX2" fmla="*/ 300037 w 2414587"/>
                    <a:gd name="connsiteY2" fmla="*/ 304800 h 673894"/>
                    <a:gd name="connsiteX3" fmla="*/ 488156 w 2414587"/>
                    <a:gd name="connsiteY3" fmla="*/ 207168 h 673894"/>
                    <a:gd name="connsiteX4" fmla="*/ 695325 w 2414587"/>
                    <a:gd name="connsiteY4" fmla="*/ 73819 h 673894"/>
                    <a:gd name="connsiteX5" fmla="*/ 835818 w 2414587"/>
                    <a:gd name="connsiteY5" fmla="*/ 14288 h 673894"/>
                    <a:gd name="connsiteX6" fmla="*/ 985837 w 2414587"/>
                    <a:gd name="connsiteY6" fmla="*/ 0 h 673894"/>
                    <a:gd name="connsiteX7" fmla="*/ 1131093 w 2414587"/>
                    <a:gd name="connsiteY7" fmla="*/ 30956 h 673894"/>
                    <a:gd name="connsiteX8" fmla="*/ 1302543 w 2414587"/>
                    <a:gd name="connsiteY8" fmla="*/ 140494 h 673894"/>
                    <a:gd name="connsiteX9" fmla="*/ 1547812 w 2414587"/>
                    <a:gd name="connsiteY9" fmla="*/ 304800 h 673894"/>
                    <a:gd name="connsiteX10" fmla="*/ 1719262 w 2414587"/>
                    <a:gd name="connsiteY10" fmla="*/ 373856 h 673894"/>
                    <a:gd name="connsiteX11" fmla="*/ 2064544 w 2414587"/>
                    <a:gd name="connsiteY11" fmla="*/ 357188 h 673894"/>
                    <a:gd name="connsiteX12" fmla="*/ 2295524 w 2414587"/>
                    <a:gd name="connsiteY12" fmla="*/ 431007 h 673894"/>
                    <a:gd name="connsiteX13" fmla="*/ 2414587 w 2414587"/>
                    <a:gd name="connsiteY13" fmla="*/ 485775 h 673894"/>
                    <a:gd name="connsiteX14" fmla="*/ 2414587 w 2414587"/>
                    <a:gd name="connsiteY14" fmla="*/ 673894 h 673894"/>
                    <a:gd name="connsiteX15" fmla="*/ 2381 w 2414587"/>
                    <a:gd name="connsiteY15" fmla="*/ 673894 h 673894"/>
                    <a:gd name="connsiteX16" fmla="*/ 0 w 2414587"/>
                    <a:gd name="connsiteY16" fmla="*/ 283369 h 673894"/>
                    <a:gd name="connsiteX0" fmla="*/ 0 w 2414587"/>
                    <a:gd name="connsiteY0" fmla="*/ 288131 h 678656"/>
                    <a:gd name="connsiteX1" fmla="*/ 138112 w 2414587"/>
                    <a:gd name="connsiteY1" fmla="*/ 309561 h 678656"/>
                    <a:gd name="connsiteX2" fmla="*/ 300037 w 2414587"/>
                    <a:gd name="connsiteY2" fmla="*/ 309562 h 678656"/>
                    <a:gd name="connsiteX3" fmla="*/ 488156 w 2414587"/>
                    <a:gd name="connsiteY3" fmla="*/ 211930 h 678656"/>
                    <a:gd name="connsiteX4" fmla="*/ 695325 w 2414587"/>
                    <a:gd name="connsiteY4" fmla="*/ 78581 h 678656"/>
                    <a:gd name="connsiteX5" fmla="*/ 835818 w 2414587"/>
                    <a:gd name="connsiteY5" fmla="*/ 19050 h 678656"/>
                    <a:gd name="connsiteX6" fmla="*/ 985837 w 2414587"/>
                    <a:gd name="connsiteY6" fmla="*/ 0 h 678656"/>
                    <a:gd name="connsiteX7" fmla="*/ 1131093 w 2414587"/>
                    <a:gd name="connsiteY7" fmla="*/ 35718 h 678656"/>
                    <a:gd name="connsiteX8" fmla="*/ 1302543 w 2414587"/>
                    <a:gd name="connsiteY8" fmla="*/ 145256 h 678656"/>
                    <a:gd name="connsiteX9" fmla="*/ 1547812 w 2414587"/>
                    <a:gd name="connsiteY9" fmla="*/ 309562 h 678656"/>
                    <a:gd name="connsiteX10" fmla="*/ 1719262 w 2414587"/>
                    <a:gd name="connsiteY10" fmla="*/ 378618 h 678656"/>
                    <a:gd name="connsiteX11" fmla="*/ 2064544 w 2414587"/>
                    <a:gd name="connsiteY11" fmla="*/ 361950 h 678656"/>
                    <a:gd name="connsiteX12" fmla="*/ 2295524 w 2414587"/>
                    <a:gd name="connsiteY12" fmla="*/ 435769 h 678656"/>
                    <a:gd name="connsiteX13" fmla="*/ 2414587 w 2414587"/>
                    <a:gd name="connsiteY13" fmla="*/ 490537 h 678656"/>
                    <a:gd name="connsiteX14" fmla="*/ 2414587 w 2414587"/>
                    <a:gd name="connsiteY14" fmla="*/ 678656 h 678656"/>
                    <a:gd name="connsiteX15" fmla="*/ 2381 w 2414587"/>
                    <a:gd name="connsiteY15" fmla="*/ 678656 h 678656"/>
                    <a:gd name="connsiteX16" fmla="*/ 0 w 2414587"/>
                    <a:gd name="connsiteY16" fmla="*/ 288131 h 678656"/>
                    <a:gd name="connsiteX0" fmla="*/ 0 w 2414587"/>
                    <a:gd name="connsiteY0" fmla="*/ 288131 h 678656"/>
                    <a:gd name="connsiteX1" fmla="*/ 138112 w 2414587"/>
                    <a:gd name="connsiteY1" fmla="*/ 309561 h 678656"/>
                    <a:gd name="connsiteX2" fmla="*/ 300037 w 2414587"/>
                    <a:gd name="connsiteY2" fmla="*/ 309562 h 678656"/>
                    <a:gd name="connsiteX3" fmla="*/ 488156 w 2414587"/>
                    <a:gd name="connsiteY3" fmla="*/ 211930 h 678656"/>
                    <a:gd name="connsiteX4" fmla="*/ 695325 w 2414587"/>
                    <a:gd name="connsiteY4" fmla="*/ 78581 h 678656"/>
                    <a:gd name="connsiteX5" fmla="*/ 835818 w 2414587"/>
                    <a:gd name="connsiteY5" fmla="*/ 19050 h 678656"/>
                    <a:gd name="connsiteX6" fmla="*/ 985837 w 2414587"/>
                    <a:gd name="connsiteY6" fmla="*/ 0 h 678656"/>
                    <a:gd name="connsiteX7" fmla="*/ 1131093 w 2414587"/>
                    <a:gd name="connsiteY7" fmla="*/ 35718 h 678656"/>
                    <a:gd name="connsiteX8" fmla="*/ 1302543 w 2414587"/>
                    <a:gd name="connsiteY8" fmla="*/ 145256 h 678656"/>
                    <a:gd name="connsiteX9" fmla="*/ 1547812 w 2414587"/>
                    <a:gd name="connsiteY9" fmla="*/ 309562 h 678656"/>
                    <a:gd name="connsiteX10" fmla="*/ 1719262 w 2414587"/>
                    <a:gd name="connsiteY10" fmla="*/ 378618 h 678656"/>
                    <a:gd name="connsiteX11" fmla="*/ 2064544 w 2414587"/>
                    <a:gd name="connsiteY11" fmla="*/ 361950 h 678656"/>
                    <a:gd name="connsiteX12" fmla="*/ 2295524 w 2414587"/>
                    <a:gd name="connsiteY12" fmla="*/ 435769 h 678656"/>
                    <a:gd name="connsiteX13" fmla="*/ 2414587 w 2414587"/>
                    <a:gd name="connsiteY13" fmla="*/ 490537 h 678656"/>
                    <a:gd name="connsiteX14" fmla="*/ 2414587 w 2414587"/>
                    <a:gd name="connsiteY14" fmla="*/ 678656 h 678656"/>
                    <a:gd name="connsiteX15" fmla="*/ 2381 w 2414587"/>
                    <a:gd name="connsiteY15" fmla="*/ 678656 h 678656"/>
                    <a:gd name="connsiteX16" fmla="*/ 0 w 2414587"/>
                    <a:gd name="connsiteY16" fmla="*/ 288131 h 678656"/>
                    <a:gd name="connsiteX0" fmla="*/ 0 w 2414587"/>
                    <a:gd name="connsiteY0" fmla="*/ 289861 h 680386"/>
                    <a:gd name="connsiteX1" fmla="*/ 138112 w 2414587"/>
                    <a:gd name="connsiteY1" fmla="*/ 311291 h 680386"/>
                    <a:gd name="connsiteX2" fmla="*/ 300037 w 2414587"/>
                    <a:gd name="connsiteY2" fmla="*/ 311292 h 680386"/>
                    <a:gd name="connsiteX3" fmla="*/ 488156 w 2414587"/>
                    <a:gd name="connsiteY3" fmla="*/ 213660 h 680386"/>
                    <a:gd name="connsiteX4" fmla="*/ 695325 w 2414587"/>
                    <a:gd name="connsiteY4" fmla="*/ 80311 h 680386"/>
                    <a:gd name="connsiteX5" fmla="*/ 835818 w 2414587"/>
                    <a:gd name="connsiteY5" fmla="*/ 20780 h 680386"/>
                    <a:gd name="connsiteX6" fmla="*/ 985837 w 2414587"/>
                    <a:gd name="connsiteY6" fmla="*/ 1730 h 680386"/>
                    <a:gd name="connsiteX7" fmla="*/ 1131093 w 2414587"/>
                    <a:gd name="connsiteY7" fmla="*/ 37448 h 680386"/>
                    <a:gd name="connsiteX8" fmla="*/ 1302543 w 2414587"/>
                    <a:gd name="connsiteY8" fmla="*/ 146986 h 680386"/>
                    <a:gd name="connsiteX9" fmla="*/ 1547812 w 2414587"/>
                    <a:gd name="connsiteY9" fmla="*/ 311292 h 680386"/>
                    <a:gd name="connsiteX10" fmla="*/ 1719262 w 2414587"/>
                    <a:gd name="connsiteY10" fmla="*/ 380348 h 680386"/>
                    <a:gd name="connsiteX11" fmla="*/ 2064544 w 2414587"/>
                    <a:gd name="connsiteY11" fmla="*/ 363680 h 680386"/>
                    <a:gd name="connsiteX12" fmla="*/ 2295524 w 2414587"/>
                    <a:gd name="connsiteY12" fmla="*/ 437499 h 680386"/>
                    <a:gd name="connsiteX13" fmla="*/ 2414587 w 2414587"/>
                    <a:gd name="connsiteY13" fmla="*/ 492267 h 680386"/>
                    <a:gd name="connsiteX14" fmla="*/ 2414587 w 2414587"/>
                    <a:gd name="connsiteY14" fmla="*/ 680386 h 680386"/>
                    <a:gd name="connsiteX15" fmla="*/ 2381 w 2414587"/>
                    <a:gd name="connsiteY15" fmla="*/ 680386 h 680386"/>
                    <a:gd name="connsiteX16" fmla="*/ 0 w 2414587"/>
                    <a:gd name="connsiteY16" fmla="*/ 289861 h 680386"/>
                    <a:gd name="connsiteX0" fmla="*/ 0 w 2414587"/>
                    <a:gd name="connsiteY0" fmla="*/ 289861 h 680386"/>
                    <a:gd name="connsiteX1" fmla="*/ 138112 w 2414587"/>
                    <a:gd name="connsiteY1" fmla="*/ 311291 h 680386"/>
                    <a:gd name="connsiteX2" fmla="*/ 300037 w 2414587"/>
                    <a:gd name="connsiteY2" fmla="*/ 311292 h 680386"/>
                    <a:gd name="connsiteX3" fmla="*/ 488156 w 2414587"/>
                    <a:gd name="connsiteY3" fmla="*/ 213660 h 680386"/>
                    <a:gd name="connsiteX4" fmla="*/ 695325 w 2414587"/>
                    <a:gd name="connsiteY4" fmla="*/ 80311 h 680386"/>
                    <a:gd name="connsiteX5" fmla="*/ 835818 w 2414587"/>
                    <a:gd name="connsiteY5" fmla="*/ 20780 h 680386"/>
                    <a:gd name="connsiteX6" fmla="*/ 985837 w 2414587"/>
                    <a:gd name="connsiteY6" fmla="*/ 1730 h 680386"/>
                    <a:gd name="connsiteX7" fmla="*/ 1131093 w 2414587"/>
                    <a:gd name="connsiteY7" fmla="*/ 37448 h 680386"/>
                    <a:gd name="connsiteX8" fmla="*/ 1302543 w 2414587"/>
                    <a:gd name="connsiteY8" fmla="*/ 146986 h 680386"/>
                    <a:gd name="connsiteX9" fmla="*/ 1547812 w 2414587"/>
                    <a:gd name="connsiteY9" fmla="*/ 311292 h 680386"/>
                    <a:gd name="connsiteX10" fmla="*/ 1719262 w 2414587"/>
                    <a:gd name="connsiteY10" fmla="*/ 380348 h 680386"/>
                    <a:gd name="connsiteX11" fmla="*/ 2064544 w 2414587"/>
                    <a:gd name="connsiteY11" fmla="*/ 363680 h 680386"/>
                    <a:gd name="connsiteX12" fmla="*/ 2295524 w 2414587"/>
                    <a:gd name="connsiteY12" fmla="*/ 437499 h 680386"/>
                    <a:gd name="connsiteX13" fmla="*/ 2414587 w 2414587"/>
                    <a:gd name="connsiteY13" fmla="*/ 492267 h 680386"/>
                    <a:gd name="connsiteX14" fmla="*/ 2414587 w 2414587"/>
                    <a:gd name="connsiteY14" fmla="*/ 680386 h 680386"/>
                    <a:gd name="connsiteX15" fmla="*/ 2381 w 2414587"/>
                    <a:gd name="connsiteY15" fmla="*/ 680386 h 680386"/>
                    <a:gd name="connsiteX16" fmla="*/ 0 w 2414587"/>
                    <a:gd name="connsiteY16" fmla="*/ 289861 h 680386"/>
                    <a:gd name="connsiteX0" fmla="*/ 0 w 2414587"/>
                    <a:gd name="connsiteY0" fmla="*/ 289699 h 680224"/>
                    <a:gd name="connsiteX1" fmla="*/ 138112 w 2414587"/>
                    <a:gd name="connsiteY1" fmla="*/ 311129 h 680224"/>
                    <a:gd name="connsiteX2" fmla="*/ 300037 w 2414587"/>
                    <a:gd name="connsiteY2" fmla="*/ 311130 h 680224"/>
                    <a:gd name="connsiteX3" fmla="*/ 488156 w 2414587"/>
                    <a:gd name="connsiteY3" fmla="*/ 213498 h 680224"/>
                    <a:gd name="connsiteX4" fmla="*/ 695325 w 2414587"/>
                    <a:gd name="connsiteY4" fmla="*/ 80149 h 680224"/>
                    <a:gd name="connsiteX5" fmla="*/ 823912 w 2414587"/>
                    <a:gd name="connsiteY5" fmla="*/ 22999 h 680224"/>
                    <a:gd name="connsiteX6" fmla="*/ 985837 w 2414587"/>
                    <a:gd name="connsiteY6" fmla="*/ 1568 h 680224"/>
                    <a:gd name="connsiteX7" fmla="*/ 1131093 w 2414587"/>
                    <a:gd name="connsiteY7" fmla="*/ 37286 h 680224"/>
                    <a:gd name="connsiteX8" fmla="*/ 1302543 w 2414587"/>
                    <a:gd name="connsiteY8" fmla="*/ 146824 h 680224"/>
                    <a:gd name="connsiteX9" fmla="*/ 1547812 w 2414587"/>
                    <a:gd name="connsiteY9" fmla="*/ 311130 h 680224"/>
                    <a:gd name="connsiteX10" fmla="*/ 1719262 w 2414587"/>
                    <a:gd name="connsiteY10" fmla="*/ 380186 h 680224"/>
                    <a:gd name="connsiteX11" fmla="*/ 2064544 w 2414587"/>
                    <a:gd name="connsiteY11" fmla="*/ 363518 h 680224"/>
                    <a:gd name="connsiteX12" fmla="*/ 2295524 w 2414587"/>
                    <a:gd name="connsiteY12" fmla="*/ 437337 h 680224"/>
                    <a:gd name="connsiteX13" fmla="*/ 2414587 w 2414587"/>
                    <a:gd name="connsiteY13" fmla="*/ 492105 h 680224"/>
                    <a:gd name="connsiteX14" fmla="*/ 2414587 w 2414587"/>
                    <a:gd name="connsiteY14" fmla="*/ 680224 h 680224"/>
                    <a:gd name="connsiteX15" fmla="*/ 2381 w 2414587"/>
                    <a:gd name="connsiteY15" fmla="*/ 680224 h 680224"/>
                    <a:gd name="connsiteX16" fmla="*/ 0 w 2414587"/>
                    <a:gd name="connsiteY16" fmla="*/ 289699 h 680224"/>
                    <a:gd name="connsiteX0" fmla="*/ 0 w 2414587"/>
                    <a:gd name="connsiteY0" fmla="*/ 290245 h 680770"/>
                    <a:gd name="connsiteX1" fmla="*/ 138112 w 2414587"/>
                    <a:gd name="connsiteY1" fmla="*/ 311675 h 680770"/>
                    <a:gd name="connsiteX2" fmla="*/ 300037 w 2414587"/>
                    <a:gd name="connsiteY2" fmla="*/ 311676 h 680770"/>
                    <a:gd name="connsiteX3" fmla="*/ 488156 w 2414587"/>
                    <a:gd name="connsiteY3" fmla="*/ 214044 h 680770"/>
                    <a:gd name="connsiteX4" fmla="*/ 695325 w 2414587"/>
                    <a:gd name="connsiteY4" fmla="*/ 80695 h 680770"/>
                    <a:gd name="connsiteX5" fmla="*/ 823912 w 2414587"/>
                    <a:gd name="connsiteY5" fmla="*/ 23545 h 680770"/>
                    <a:gd name="connsiteX6" fmla="*/ 985837 w 2414587"/>
                    <a:gd name="connsiteY6" fmla="*/ 2114 h 680770"/>
                    <a:gd name="connsiteX7" fmla="*/ 1131093 w 2414587"/>
                    <a:gd name="connsiteY7" fmla="*/ 37832 h 680770"/>
                    <a:gd name="connsiteX8" fmla="*/ 1302543 w 2414587"/>
                    <a:gd name="connsiteY8" fmla="*/ 147370 h 680770"/>
                    <a:gd name="connsiteX9" fmla="*/ 1547812 w 2414587"/>
                    <a:gd name="connsiteY9" fmla="*/ 311676 h 680770"/>
                    <a:gd name="connsiteX10" fmla="*/ 1719262 w 2414587"/>
                    <a:gd name="connsiteY10" fmla="*/ 380732 h 680770"/>
                    <a:gd name="connsiteX11" fmla="*/ 2064544 w 2414587"/>
                    <a:gd name="connsiteY11" fmla="*/ 364064 h 680770"/>
                    <a:gd name="connsiteX12" fmla="*/ 2295524 w 2414587"/>
                    <a:gd name="connsiteY12" fmla="*/ 437883 h 680770"/>
                    <a:gd name="connsiteX13" fmla="*/ 2414587 w 2414587"/>
                    <a:gd name="connsiteY13" fmla="*/ 492651 h 680770"/>
                    <a:gd name="connsiteX14" fmla="*/ 2414587 w 2414587"/>
                    <a:gd name="connsiteY14" fmla="*/ 680770 h 680770"/>
                    <a:gd name="connsiteX15" fmla="*/ 2381 w 2414587"/>
                    <a:gd name="connsiteY15" fmla="*/ 680770 h 680770"/>
                    <a:gd name="connsiteX16" fmla="*/ 0 w 2414587"/>
                    <a:gd name="connsiteY16" fmla="*/ 290245 h 680770"/>
                    <a:gd name="connsiteX0" fmla="*/ 0 w 2414587"/>
                    <a:gd name="connsiteY0" fmla="*/ 290245 h 680770"/>
                    <a:gd name="connsiteX1" fmla="*/ 138112 w 2414587"/>
                    <a:gd name="connsiteY1" fmla="*/ 311675 h 680770"/>
                    <a:gd name="connsiteX2" fmla="*/ 300037 w 2414587"/>
                    <a:gd name="connsiteY2" fmla="*/ 311676 h 680770"/>
                    <a:gd name="connsiteX3" fmla="*/ 488156 w 2414587"/>
                    <a:gd name="connsiteY3" fmla="*/ 214044 h 680770"/>
                    <a:gd name="connsiteX4" fmla="*/ 695325 w 2414587"/>
                    <a:gd name="connsiteY4" fmla="*/ 80695 h 680770"/>
                    <a:gd name="connsiteX5" fmla="*/ 823912 w 2414587"/>
                    <a:gd name="connsiteY5" fmla="*/ 23545 h 680770"/>
                    <a:gd name="connsiteX6" fmla="*/ 985837 w 2414587"/>
                    <a:gd name="connsiteY6" fmla="*/ 2114 h 680770"/>
                    <a:gd name="connsiteX7" fmla="*/ 1131093 w 2414587"/>
                    <a:gd name="connsiteY7" fmla="*/ 37832 h 680770"/>
                    <a:gd name="connsiteX8" fmla="*/ 1302543 w 2414587"/>
                    <a:gd name="connsiteY8" fmla="*/ 147370 h 680770"/>
                    <a:gd name="connsiteX9" fmla="*/ 1547812 w 2414587"/>
                    <a:gd name="connsiteY9" fmla="*/ 311676 h 680770"/>
                    <a:gd name="connsiteX10" fmla="*/ 1719262 w 2414587"/>
                    <a:gd name="connsiteY10" fmla="*/ 380732 h 680770"/>
                    <a:gd name="connsiteX11" fmla="*/ 2064544 w 2414587"/>
                    <a:gd name="connsiteY11" fmla="*/ 364064 h 680770"/>
                    <a:gd name="connsiteX12" fmla="*/ 2295524 w 2414587"/>
                    <a:gd name="connsiteY12" fmla="*/ 437883 h 680770"/>
                    <a:gd name="connsiteX13" fmla="*/ 2414587 w 2414587"/>
                    <a:gd name="connsiteY13" fmla="*/ 492651 h 680770"/>
                    <a:gd name="connsiteX14" fmla="*/ 2414587 w 2414587"/>
                    <a:gd name="connsiteY14" fmla="*/ 680770 h 680770"/>
                    <a:gd name="connsiteX15" fmla="*/ 2381 w 2414587"/>
                    <a:gd name="connsiteY15" fmla="*/ 680770 h 680770"/>
                    <a:gd name="connsiteX16" fmla="*/ 0 w 2414587"/>
                    <a:gd name="connsiteY16" fmla="*/ 290245 h 680770"/>
                    <a:gd name="connsiteX0" fmla="*/ 0 w 2414587"/>
                    <a:gd name="connsiteY0" fmla="*/ 299068 h 689593"/>
                    <a:gd name="connsiteX1" fmla="*/ 138112 w 2414587"/>
                    <a:gd name="connsiteY1" fmla="*/ 320498 h 689593"/>
                    <a:gd name="connsiteX2" fmla="*/ 300037 w 2414587"/>
                    <a:gd name="connsiteY2" fmla="*/ 320499 h 689593"/>
                    <a:gd name="connsiteX3" fmla="*/ 488156 w 2414587"/>
                    <a:gd name="connsiteY3" fmla="*/ 222867 h 689593"/>
                    <a:gd name="connsiteX4" fmla="*/ 695325 w 2414587"/>
                    <a:gd name="connsiteY4" fmla="*/ 89518 h 689593"/>
                    <a:gd name="connsiteX5" fmla="*/ 823912 w 2414587"/>
                    <a:gd name="connsiteY5" fmla="*/ 32368 h 689593"/>
                    <a:gd name="connsiteX6" fmla="*/ 985837 w 2414587"/>
                    <a:gd name="connsiteY6" fmla="*/ 1412 h 689593"/>
                    <a:gd name="connsiteX7" fmla="*/ 1131093 w 2414587"/>
                    <a:gd name="connsiteY7" fmla="*/ 46655 h 689593"/>
                    <a:gd name="connsiteX8" fmla="*/ 1302543 w 2414587"/>
                    <a:gd name="connsiteY8" fmla="*/ 156193 h 689593"/>
                    <a:gd name="connsiteX9" fmla="*/ 1547812 w 2414587"/>
                    <a:gd name="connsiteY9" fmla="*/ 320499 h 689593"/>
                    <a:gd name="connsiteX10" fmla="*/ 1719262 w 2414587"/>
                    <a:gd name="connsiteY10" fmla="*/ 389555 h 689593"/>
                    <a:gd name="connsiteX11" fmla="*/ 2064544 w 2414587"/>
                    <a:gd name="connsiteY11" fmla="*/ 372887 h 689593"/>
                    <a:gd name="connsiteX12" fmla="*/ 2295524 w 2414587"/>
                    <a:gd name="connsiteY12" fmla="*/ 446706 h 689593"/>
                    <a:gd name="connsiteX13" fmla="*/ 2414587 w 2414587"/>
                    <a:gd name="connsiteY13" fmla="*/ 501474 h 689593"/>
                    <a:gd name="connsiteX14" fmla="*/ 2414587 w 2414587"/>
                    <a:gd name="connsiteY14" fmla="*/ 689593 h 689593"/>
                    <a:gd name="connsiteX15" fmla="*/ 2381 w 2414587"/>
                    <a:gd name="connsiteY15" fmla="*/ 689593 h 689593"/>
                    <a:gd name="connsiteX16" fmla="*/ 0 w 2414587"/>
                    <a:gd name="connsiteY16" fmla="*/ 299068 h 689593"/>
                    <a:gd name="connsiteX0" fmla="*/ 0 w 2414587"/>
                    <a:gd name="connsiteY0" fmla="*/ 299068 h 689593"/>
                    <a:gd name="connsiteX1" fmla="*/ 138112 w 2414587"/>
                    <a:gd name="connsiteY1" fmla="*/ 320498 h 689593"/>
                    <a:gd name="connsiteX2" fmla="*/ 300037 w 2414587"/>
                    <a:gd name="connsiteY2" fmla="*/ 320499 h 689593"/>
                    <a:gd name="connsiteX3" fmla="*/ 488156 w 2414587"/>
                    <a:gd name="connsiteY3" fmla="*/ 222867 h 689593"/>
                    <a:gd name="connsiteX4" fmla="*/ 695325 w 2414587"/>
                    <a:gd name="connsiteY4" fmla="*/ 89518 h 689593"/>
                    <a:gd name="connsiteX5" fmla="*/ 823912 w 2414587"/>
                    <a:gd name="connsiteY5" fmla="*/ 32368 h 689593"/>
                    <a:gd name="connsiteX6" fmla="*/ 985837 w 2414587"/>
                    <a:gd name="connsiteY6" fmla="*/ 1412 h 689593"/>
                    <a:gd name="connsiteX7" fmla="*/ 1131093 w 2414587"/>
                    <a:gd name="connsiteY7" fmla="*/ 46655 h 689593"/>
                    <a:gd name="connsiteX8" fmla="*/ 1302543 w 2414587"/>
                    <a:gd name="connsiteY8" fmla="*/ 156193 h 689593"/>
                    <a:gd name="connsiteX9" fmla="*/ 1547812 w 2414587"/>
                    <a:gd name="connsiteY9" fmla="*/ 320499 h 689593"/>
                    <a:gd name="connsiteX10" fmla="*/ 1719262 w 2414587"/>
                    <a:gd name="connsiteY10" fmla="*/ 389555 h 689593"/>
                    <a:gd name="connsiteX11" fmla="*/ 2064544 w 2414587"/>
                    <a:gd name="connsiteY11" fmla="*/ 372887 h 689593"/>
                    <a:gd name="connsiteX12" fmla="*/ 2295524 w 2414587"/>
                    <a:gd name="connsiteY12" fmla="*/ 446706 h 689593"/>
                    <a:gd name="connsiteX13" fmla="*/ 2414587 w 2414587"/>
                    <a:gd name="connsiteY13" fmla="*/ 501474 h 689593"/>
                    <a:gd name="connsiteX14" fmla="*/ 2414587 w 2414587"/>
                    <a:gd name="connsiteY14" fmla="*/ 689593 h 689593"/>
                    <a:gd name="connsiteX15" fmla="*/ 2381 w 2414587"/>
                    <a:gd name="connsiteY15" fmla="*/ 689593 h 689593"/>
                    <a:gd name="connsiteX16" fmla="*/ 0 w 2414587"/>
                    <a:gd name="connsiteY16" fmla="*/ 299068 h 689593"/>
                    <a:gd name="connsiteX0" fmla="*/ 0 w 2414587"/>
                    <a:gd name="connsiteY0" fmla="*/ 297885 h 688410"/>
                    <a:gd name="connsiteX1" fmla="*/ 138112 w 2414587"/>
                    <a:gd name="connsiteY1" fmla="*/ 319315 h 688410"/>
                    <a:gd name="connsiteX2" fmla="*/ 300037 w 2414587"/>
                    <a:gd name="connsiteY2" fmla="*/ 319316 h 688410"/>
                    <a:gd name="connsiteX3" fmla="*/ 488156 w 2414587"/>
                    <a:gd name="connsiteY3" fmla="*/ 221684 h 688410"/>
                    <a:gd name="connsiteX4" fmla="*/ 695325 w 2414587"/>
                    <a:gd name="connsiteY4" fmla="*/ 88335 h 688410"/>
                    <a:gd name="connsiteX5" fmla="*/ 823912 w 2414587"/>
                    <a:gd name="connsiteY5" fmla="*/ 31185 h 688410"/>
                    <a:gd name="connsiteX6" fmla="*/ 985837 w 2414587"/>
                    <a:gd name="connsiteY6" fmla="*/ 229 h 688410"/>
                    <a:gd name="connsiteX7" fmla="*/ 1131093 w 2414587"/>
                    <a:gd name="connsiteY7" fmla="*/ 45472 h 688410"/>
                    <a:gd name="connsiteX8" fmla="*/ 1302543 w 2414587"/>
                    <a:gd name="connsiteY8" fmla="*/ 155010 h 688410"/>
                    <a:gd name="connsiteX9" fmla="*/ 1547812 w 2414587"/>
                    <a:gd name="connsiteY9" fmla="*/ 319316 h 688410"/>
                    <a:gd name="connsiteX10" fmla="*/ 1719262 w 2414587"/>
                    <a:gd name="connsiteY10" fmla="*/ 388372 h 688410"/>
                    <a:gd name="connsiteX11" fmla="*/ 2064544 w 2414587"/>
                    <a:gd name="connsiteY11" fmla="*/ 371704 h 688410"/>
                    <a:gd name="connsiteX12" fmla="*/ 2295524 w 2414587"/>
                    <a:gd name="connsiteY12" fmla="*/ 445523 h 688410"/>
                    <a:gd name="connsiteX13" fmla="*/ 2414587 w 2414587"/>
                    <a:gd name="connsiteY13" fmla="*/ 500291 h 688410"/>
                    <a:gd name="connsiteX14" fmla="*/ 2414587 w 2414587"/>
                    <a:gd name="connsiteY14" fmla="*/ 688410 h 688410"/>
                    <a:gd name="connsiteX15" fmla="*/ 2381 w 2414587"/>
                    <a:gd name="connsiteY15" fmla="*/ 688410 h 688410"/>
                    <a:gd name="connsiteX16" fmla="*/ 0 w 2414587"/>
                    <a:gd name="connsiteY16" fmla="*/ 297885 h 688410"/>
                    <a:gd name="connsiteX0" fmla="*/ 0 w 2414587"/>
                    <a:gd name="connsiteY0" fmla="*/ 297839 h 688364"/>
                    <a:gd name="connsiteX1" fmla="*/ 138112 w 2414587"/>
                    <a:gd name="connsiteY1" fmla="*/ 319269 h 688364"/>
                    <a:gd name="connsiteX2" fmla="*/ 300037 w 2414587"/>
                    <a:gd name="connsiteY2" fmla="*/ 319270 h 688364"/>
                    <a:gd name="connsiteX3" fmla="*/ 488156 w 2414587"/>
                    <a:gd name="connsiteY3" fmla="*/ 221638 h 688364"/>
                    <a:gd name="connsiteX4" fmla="*/ 695325 w 2414587"/>
                    <a:gd name="connsiteY4" fmla="*/ 88289 h 688364"/>
                    <a:gd name="connsiteX5" fmla="*/ 809624 w 2414587"/>
                    <a:gd name="connsiteY5" fmla="*/ 35902 h 688364"/>
                    <a:gd name="connsiteX6" fmla="*/ 985837 w 2414587"/>
                    <a:gd name="connsiteY6" fmla="*/ 183 h 688364"/>
                    <a:gd name="connsiteX7" fmla="*/ 1131093 w 2414587"/>
                    <a:gd name="connsiteY7" fmla="*/ 45426 h 688364"/>
                    <a:gd name="connsiteX8" fmla="*/ 1302543 w 2414587"/>
                    <a:gd name="connsiteY8" fmla="*/ 154964 h 688364"/>
                    <a:gd name="connsiteX9" fmla="*/ 1547812 w 2414587"/>
                    <a:gd name="connsiteY9" fmla="*/ 319270 h 688364"/>
                    <a:gd name="connsiteX10" fmla="*/ 1719262 w 2414587"/>
                    <a:gd name="connsiteY10" fmla="*/ 388326 h 688364"/>
                    <a:gd name="connsiteX11" fmla="*/ 2064544 w 2414587"/>
                    <a:gd name="connsiteY11" fmla="*/ 371658 h 688364"/>
                    <a:gd name="connsiteX12" fmla="*/ 2295524 w 2414587"/>
                    <a:gd name="connsiteY12" fmla="*/ 445477 h 688364"/>
                    <a:gd name="connsiteX13" fmla="*/ 2414587 w 2414587"/>
                    <a:gd name="connsiteY13" fmla="*/ 500245 h 688364"/>
                    <a:gd name="connsiteX14" fmla="*/ 2414587 w 2414587"/>
                    <a:gd name="connsiteY14" fmla="*/ 688364 h 688364"/>
                    <a:gd name="connsiteX15" fmla="*/ 2381 w 2414587"/>
                    <a:gd name="connsiteY15" fmla="*/ 688364 h 688364"/>
                    <a:gd name="connsiteX16" fmla="*/ 0 w 2414587"/>
                    <a:gd name="connsiteY16" fmla="*/ 297839 h 688364"/>
                    <a:gd name="connsiteX0" fmla="*/ 0 w 2414587"/>
                    <a:gd name="connsiteY0" fmla="*/ 297839 h 688364"/>
                    <a:gd name="connsiteX1" fmla="*/ 138112 w 2414587"/>
                    <a:gd name="connsiteY1" fmla="*/ 319269 h 688364"/>
                    <a:gd name="connsiteX2" fmla="*/ 300037 w 2414587"/>
                    <a:gd name="connsiteY2" fmla="*/ 319270 h 688364"/>
                    <a:gd name="connsiteX3" fmla="*/ 488156 w 2414587"/>
                    <a:gd name="connsiteY3" fmla="*/ 221638 h 688364"/>
                    <a:gd name="connsiteX4" fmla="*/ 695325 w 2414587"/>
                    <a:gd name="connsiteY4" fmla="*/ 88289 h 688364"/>
                    <a:gd name="connsiteX5" fmla="*/ 809624 w 2414587"/>
                    <a:gd name="connsiteY5" fmla="*/ 35902 h 688364"/>
                    <a:gd name="connsiteX6" fmla="*/ 985837 w 2414587"/>
                    <a:gd name="connsiteY6" fmla="*/ 183 h 688364"/>
                    <a:gd name="connsiteX7" fmla="*/ 1131093 w 2414587"/>
                    <a:gd name="connsiteY7" fmla="*/ 45426 h 688364"/>
                    <a:gd name="connsiteX8" fmla="*/ 1302543 w 2414587"/>
                    <a:gd name="connsiteY8" fmla="*/ 154964 h 688364"/>
                    <a:gd name="connsiteX9" fmla="*/ 1547812 w 2414587"/>
                    <a:gd name="connsiteY9" fmla="*/ 319270 h 688364"/>
                    <a:gd name="connsiteX10" fmla="*/ 1719262 w 2414587"/>
                    <a:gd name="connsiteY10" fmla="*/ 388326 h 688364"/>
                    <a:gd name="connsiteX11" fmla="*/ 2064544 w 2414587"/>
                    <a:gd name="connsiteY11" fmla="*/ 371658 h 688364"/>
                    <a:gd name="connsiteX12" fmla="*/ 2295524 w 2414587"/>
                    <a:gd name="connsiteY12" fmla="*/ 445477 h 688364"/>
                    <a:gd name="connsiteX13" fmla="*/ 2414587 w 2414587"/>
                    <a:gd name="connsiteY13" fmla="*/ 500245 h 688364"/>
                    <a:gd name="connsiteX14" fmla="*/ 2414587 w 2414587"/>
                    <a:gd name="connsiteY14" fmla="*/ 688364 h 688364"/>
                    <a:gd name="connsiteX15" fmla="*/ 2381 w 2414587"/>
                    <a:gd name="connsiteY15" fmla="*/ 688364 h 688364"/>
                    <a:gd name="connsiteX16" fmla="*/ 0 w 2414587"/>
                    <a:gd name="connsiteY16" fmla="*/ 297839 h 688364"/>
                    <a:gd name="connsiteX0" fmla="*/ 0 w 2414587"/>
                    <a:gd name="connsiteY0" fmla="*/ 297882 h 688407"/>
                    <a:gd name="connsiteX1" fmla="*/ 138112 w 2414587"/>
                    <a:gd name="connsiteY1" fmla="*/ 319312 h 688407"/>
                    <a:gd name="connsiteX2" fmla="*/ 300037 w 2414587"/>
                    <a:gd name="connsiteY2" fmla="*/ 319313 h 688407"/>
                    <a:gd name="connsiteX3" fmla="*/ 488156 w 2414587"/>
                    <a:gd name="connsiteY3" fmla="*/ 221681 h 688407"/>
                    <a:gd name="connsiteX4" fmla="*/ 695325 w 2414587"/>
                    <a:gd name="connsiteY4" fmla="*/ 88332 h 688407"/>
                    <a:gd name="connsiteX5" fmla="*/ 809624 w 2414587"/>
                    <a:gd name="connsiteY5" fmla="*/ 35945 h 688407"/>
                    <a:gd name="connsiteX6" fmla="*/ 985837 w 2414587"/>
                    <a:gd name="connsiteY6" fmla="*/ 226 h 688407"/>
                    <a:gd name="connsiteX7" fmla="*/ 1131093 w 2414587"/>
                    <a:gd name="connsiteY7" fmla="*/ 45469 h 688407"/>
                    <a:gd name="connsiteX8" fmla="*/ 1302543 w 2414587"/>
                    <a:gd name="connsiteY8" fmla="*/ 155007 h 688407"/>
                    <a:gd name="connsiteX9" fmla="*/ 1547812 w 2414587"/>
                    <a:gd name="connsiteY9" fmla="*/ 319313 h 688407"/>
                    <a:gd name="connsiteX10" fmla="*/ 1719262 w 2414587"/>
                    <a:gd name="connsiteY10" fmla="*/ 388369 h 688407"/>
                    <a:gd name="connsiteX11" fmla="*/ 2064544 w 2414587"/>
                    <a:gd name="connsiteY11" fmla="*/ 371701 h 688407"/>
                    <a:gd name="connsiteX12" fmla="*/ 2295524 w 2414587"/>
                    <a:gd name="connsiteY12" fmla="*/ 445520 h 688407"/>
                    <a:gd name="connsiteX13" fmla="*/ 2414587 w 2414587"/>
                    <a:gd name="connsiteY13" fmla="*/ 500288 h 688407"/>
                    <a:gd name="connsiteX14" fmla="*/ 2414587 w 2414587"/>
                    <a:gd name="connsiteY14" fmla="*/ 688407 h 688407"/>
                    <a:gd name="connsiteX15" fmla="*/ 2381 w 2414587"/>
                    <a:gd name="connsiteY15" fmla="*/ 688407 h 688407"/>
                    <a:gd name="connsiteX16" fmla="*/ 0 w 2414587"/>
                    <a:gd name="connsiteY16" fmla="*/ 297882 h 688407"/>
                    <a:gd name="connsiteX0" fmla="*/ 0 w 2414587"/>
                    <a:gd name="connsiteY0" fmla="*/ 297882 h 688407"/>
                    <a:gd name="connsiteX1" fmla="*/ 138112 w 2414587"/>
                    <a:gd name="connsiteY1" fmla="*/ 319312 h 688407"/>
                    <a:gd name="connsiteX2" fmla="*/ 300037 w 2414587"/>
                    <a:gd name="connsiteY2" fmla="*/ 319313 h 688407"/>
                    <a:gd name="connsiteX3" fmla="*/ 488156 w 2414587"/>
                    <a:gd name="connsiteY3" fmla="*/ 221681 h 688407"/>
                    <a:gd name="connsiteX4" fmla="*/ 657225 w 2414587"/>
                    <a:gd name="connsiteY4" fmla="*/ 114526 h 688407"/>
                    <a:gd name="connsiteX5" fmla="*/ 809624 w 2414587"/>
                    <a:gd name="connsiteY5" fmla="*/ 35945 h 688407"/>
                    <a:gd name="connsiteX6" fmla="*/ 985837 w 2414587"/>
                    <a:gd name="connsiteY6" fmla="*/ 226 h 688407"/>
                    <a:gd name="connsiteX7" fmla="*/ 1131093 w 2414587"/>
                    <a:gd name="connsiteY7" fmla="*/ 45469 h 688407"/>
                    <a:gd name="connsiteX8" fmla="*/ 1302543 w 2414587"/>
                    <a:gd name="connsiteY8" fmla="*/ 155007 h 688407"/>
                    <a:gd name="connsiteX9" fmla="*/ 1547812 w 2414587"/>
                    <a:gd name="connsiteY9" fmla="*/ 319313 h 688407"/>
                    <a:gd name="connsiteX10" fmla="*/ 1719262 w 2414587"/>
                    <a:gd name="connsiteY10" fmla="*/ 388369 h 688407"/>
                    <a:gd name="connsiteX11" fmla="*/ 2064544 w 2414587"/>
                    <a:gd name="connsiteY11" fmla="*/ 371701 h 688407"/>
                    <a:gd name="connsiteX12" fmla="*/ 2295524 w 2414587"/>
                    <a:gd name="connsiteY12" fmla="*/ 445520 h 688407"/>
                    <a:gd name="connsiteX13" fmla="*/ 2414587 w 2414587"/>
                    <a:gd name="connsiteY13" fmla="*/ 500288 h 688407"/>
                    <a:gd name="connsiteX14" fmla="*/ 2414587 w 2414587"/>
                    <a:gd name="connsiteY14" fmla="*/ 688407 h 688407"/>
                    <a:gd name="connsiteX15" fmla="*/ 2381 w 2414587"/>
                    <a:gd name="connsiteY15" fmla="*/ 688407 h 688407"/>
                    <a:gd name="connsiteX16" fmla="*/ 0 w 2414587"/>
                    <a:gd name="connsiteY16" fmla="*/ 297882 h 688407"/>
                    <a:gd name="connsiteX0" fmla="*/ 0 w 2414587"/>
                    <a:gd name="connsiteY0" fmla="*/ 297882 h 688407"/>
                    <a:gd name="connsiteX1" fmla="*/ 138112 w 2414587"/>
                    <a:gd name="connsiteY1" fmla="*/ 319312 h 688407"/>
                    <a:gd name="connsiteX2" fmla="*/ 300037 w 2414587"/>
                    <a:gd name="connsiteY2" fmla="*/ 319313 h 688407"/>
                    <a:gd name="connsiteX3" fmla="*/ 488156 w 2414587"/>
                    <a:gd name="connsiteY3" fmla="*/ 221681 h 688407"/>
                    <a:gd name="connsiteX4" fmla="*/ 657225 w 2414587"/>
                    <a:gd name="connsiteY4" fmla="*/ 114526 h 688407"/>
                    <a:gd name="connsiteX5" fmla="*/ 809624 w 2414587"/>
                    <a:gd name="connsiteY5" fmla="*/ 35945 h 688407"/>
                    <a:gd name="connsiteX6" fmla="*/ 985837 w 2414587"/>
                    <a:gd name="connsiteY6" fmla="*/ 226 h 688407"/>
                    <a:gd name="connsiteX7" fmla="*/ 1131093 w 2414587"/>
                    <a:gd name="connsiteY7" fmla="*/ 45469 h 688407"/>
                    <a:gd name="connsiteX8" fmla="*/ 1302543 w 2414587"/>
                    <a:gd name="connsiteY8" fmla="*/ 155007 h 688407"/>
                    <a:gd name="connsiteX9" fmla="*/ 1547812 w 2414587"/>
                    <a:gd name="connsiteY9" fmla="*/ 319313 h 688407"/>
                    <a:gd name="connsiteX10" fmla="*/ 1719262 w 2414587"/>
                    <a:gd name="connsiteY10" fmla="*/ 388369 h 688407"/>
                    <a:gd name="connsiteX11" fmla="*/ 2064544 w 2414587"/>
                    <a:gd name="connsiteY11" fmla="*/ 371701 h 688407"/>
                    <a:gd name="connsiteX12" fmla="*/ 2295524 w 2414587"/>
                    <a:gd name="connsiteY12" fmla="*/ 445520 h 688407"/>
                    <a:gd name="connsiteX13" fmla="*/ 2414587 w 2414587"/>
                    <a:gd name="connsiteY13" fmla="*/ 500288 h 688407"/>
                    <a:gd name="connsiteX14" fmla="*/ 2414587 w 2414587"/>
                    <a:gd name="connsiteY14" fmla="*/ 688407 h 688407"/>
                    <a:gd name="connsiteX15" fmla="*/ 2381 w 2414587"/>
                    <a:gd name="connsiteY15" fmla="*/ 688407 h 688407"/>
                    <a:gd name="connsiteX16" fmla="*/ 0 w 2414587"/>
                    <a:gd name="connsiteY16" fmla="*/ 297882 h 688407"/>
                    <a:gd name="connsiteX0" fmla="*/ 0 w 2414587"/>
                    <a:gd name="connsiteY0" fmla="*/ 297882 h 688407"/>
                    <a:gd name="connsiteX1" fmla="*/ 138112 w 2414587"/>
                    <a:gd name="connsiteY1" fmla="*/ 319312 h 688407"/>
                    <a:gd name="connsiteX2" fmla="*/ 300037 w 2414587"/>
                    <a:gd name="connsiteY2" fmla="*/ 319313 h 688407"/>
                    <a:gd name="connsiteX3" fmla="*/ 488156 w 2414587"/>
                    <a:gd name="connsiteY3" fmla="*/ 221681 h 688407"/>
                    <a:gd name="connsiteX4" fmla="*/ 657225 w 2414587"/>
                    <a:gd name="connsiteY4" fmla="*/ 114526 h 688407"/>
                    <a:gd name="connsiteX5" fmla="*/ 809624 w 2414587"/>
                    <a:gd name="connsiteY5" fmla="*/ 35945 h 688407"/>
                    <a:gd name="connsiteX6" fmla="*/ 985837 w 2414587"/>
                    <a:gd name="connsiteY6" fmla="*/ 226 h 688407"/>
                    <a:gd name="connsiteX7" fmla="*/ 1131093 w 2414587"/>
                    <a:gd name="connsiteY7" fmla="*/ 45469 h 688407"/>
                    <a:gd name="connsiteX8" fmla="*/ 1302543 w 2414587"/>
                    <a:gd name="connsiteY8" fmla="*/ 155007 h 688407"/>
                    <a:gd name="connsiteX9" fmla="*/ 1547812 w 2414587"/>
                    <a:gd name="connsiteY9" fmla="*/ 319313 h 688407"/>
                    <a:gd name="connsiteX10" fmla="*/ 1719262 w 2414587"/>
                    <a:gd name="connsiteY10" fmla="*/ 388369 h 688407"/>
                    <a:gd name="connsiteX11" fmla="*/ 2064544 w 2414587"/>
                    <a:gd name="connsiteY11" fmla="*/ 371701 h 688407"/>
                    <a:gd name="connsiteX12" fmla="*/ 2295524 w 2414587"/>
                    <a:gd name="connsiteY12" fmla="*/ 445520 h 688407"/>
                    <a:gd name="connsiteX13" fmla="*/ 2414587 w 2414587"/>
                    <a:gd name="connsiteY13" fmla="*/ 500288 h 688407"/>
                    <a:gd name="connsiteX14" fmla="*/ 2414587 w 2414587"/>
                    <a:gd name="connsiteY14" fmla="*/ 688407 h 688407"/>
                    <a:gd name="connsiteX15" fmla="*/ 2381 w 2414587"/>
                    <a:gd name="connsiteY15" fmla="*/ 688407 h 688407"/>
                    <a:gd name="connsiteX16" fmla="*/ 0 w 2414587"/>
                    <a:gd name="connsiteY16" fmla="*/ 297882 h 688407"/>
                    <a:gd name="connsiteX0" fmla="*/ 0 w 2414587"/>
                    <a:gd name="connsiteY0" fmla="*/ 297882 h 688407"/>
                    <a:gd name="connsiteX1" fmla="*/ 138112 w 2414587"/>
                    <a:gd name="connsiteY1" fmla="*/ 319312 h 688407"/>
                    <a:gd name="connsiteX2" fmla="*/ 300037 w 2414587"/>
                    <a:gd name="connsiteY2" fmla="*/ 319313 h 688407"/>
                    <a:gd name="connsiteX3" fmla="*/ 495300 w 2414587"/>
                    <a:gd name="connsiteY3" fmla="*/ 221681 h 688407"/>
                    <a:gd name="connsiteX4" fmla="*/ 657225 w 2414587"/>
                    <a:gd name="connsiteY4" fmla="*/ 114526 h 688407"/>
                    <a:gd name="connsiteX5" fmla="*/ 809624 w 2414587"/>
                    <a:gd name="connsiteY5" fmla="*/ 35945 h 688407"/>
                    <a:gd name="connsiteX6" fmla="*/ 985837 w 2414587"/>
                    <a:gd name="connsiteY6" fmla="*/ 226 h 688407"/>
                    <a:gd name="connsiteX7" fmla="*/ 1131093 w 2414587"/>
                    <a:gd name="connsiteY7" fmla="*/ 45469 h 688407"/>
                    <a:gd name="connsiteX8" fmla="*/ 1302543 w 2414587"/>
                    <a:gd name="connsiteY8" fmla="*/ 155007 h 688407"/>
                    <a:gd name="connsiteX9" fmla="*/ 1547812 w 2414587"/>
                    <a:gd name="connsiteY9" fmla="*/ 319313 h 688407"/>
                    <a:gd name="connsiteX10" fmla="*/ 1719262 w 2414587"/>
                    <a:gd name="connsiteY10" fmla="*/ 388369 h 688407"/>
                    <a:gd name="connsiteX11" fmla="*/ 2064544 w 2414587"/>
                    <a:gd name="connsiteY11" fmla="*/ 371701 h 688407"/>
                    <a:gd name="connsiteX12" fmla="*/ 2295524 w 2414587"/>
                    <a:gd name="connsiteY12" fmla="*/ 445520 h 688407"/>
                    <a:gd name="connsiteX13" fmla="*/ 2414587 w 2414587"/>
                    <a:gd name="connsiteY13" fmla="*/ 500288 h 688407"/>
                    <a:gd name="connsiteX14" fmla="*/ 2414587 w 2414587"/>
                    <a:gd name="connsiteY14" fmla="*/ 688407 h 688407"/>
                    <a:gd name="connsiteX15" fmla="*/ 2381 w 2414587"/>
                    <a:gd name="connsiteY15" fmla="*/ 688407 h 688407"/>
                    <a:gd name="connsiteX16" fmla="*/ 0 w 2414587"/>
                    <a:gd name="connsiteY16" fmla="*/ 297882 h 688407"/>
                    <a:gd name="connsiteX0" fmla="*/ 0 w 2414587"/>
                    <a:gd name="connsiteY0" fmla="*/ 297882 h 688407"/>
                    <a:gd name="connsiteX1" fmla="*/ 138112 w 2414587"/>
                    <a:gd name="connsiteY1" fmla="*/ 319312 h 688407"/>
                    <a:gd name="connsiteX2" fmla="*/ 300037 w 2414587"/>
                    <a:gd name="connsiteY2" fmla="*/ 319313 h 688407"/>
                    <a:gd name="connsiteX3" fmla="*/ 495300 w 2414587"/>
                    <a:gd name="connsiteY3" fmla="*/ 221681 h 688407"/>
                    <a:gd name="connsiteX4" fmla="*/ 657225 w 2414587"/>
                    <a:gd name="connsiteY4" fmla="*/ 114526 h 688407"/>
                    <a:gd name="connsiteX5" fmla="*/ 809624 w 2414587"/>
                    <a:gd name="connsiteY5" fmla="*/ 35945 h 688407"/>
                    <a:gd name="connsiteX6" fmla="*/ 985837 w 2414587"/>
                    <a:gd name="connsiteY6" fmla="*/ 226 h 688407"/>
                    <a:gd name="connsiteX7" fmla="*/ 1131093 w 2414587"/>
                    <a:gd name="connsiteY7" fmla="*/ 45469 h 688407"/>
                    <a:gd name="connsiteX8" fmla="*/ 1302543 w 2414587"/>
                    <a:gd name="connsiteY8" fmla="*/ 155007 h 688407"/>
                    <a:gd name="connsiteX9" fmla="*/ 1547812 w 2414587"/>
                    <a:gd name="connsiteY9" fmla="*/ 319313 h 688407"/>
                    <a:gd name="connsiteX10" fmla="*/ 1719262 w 2414587"/>
                    <a:gd name="connsiteY10" fmla="*/ 388369 h 688407"/>
                    <a:gd name="connsiteX11" fmla="*/ 2064544 w 2414587"/>
                    <a:gd name="connsiteY11" fmla="*/ 371701 h 688407"/>
                    <a:gd name="connsiteX12" fmla="*/ 2295524 w 2414587"/>
                    <a:gd name="connsiteY12" fmla="*/ 445520 h 688407"/>
                    <a:gd name="connsiteX13" fmla="*/ 2414587 w 2414587"/>
                    <a:gd name="connsiteY13" fmla="*/ 500288 h 688407"/>
                    <a:gd name="connsiteX14" fmla="*/ 2414587 w 2414587"/>
                    <a:gd name="connsiteY14" fmla="*/ 688407 h 688407"/>
                    <a:gd name="connsiteX15" fmla="*/ 2381 w 2414587"/>
                    <a:gd name="connsiteY15" fmla="*/ 688407 h 688407"/>
                    <a:gd name="connsiteX16" fmla="*/ 0 w 2414587"/>
                    <a:gd name="connsiteY16" fmla="*/ 297882 h 688407"/>
                    <a:gd name="connsiteX0" fmla="*/ 0 w 2414587"/>
                    <a:gd name="connsiteY0" fmla="*/ 297882 h 688407"/>
                    <a:gd name="connsiteX1" fmla="*/ 138112 w 2414587"/>
                    <a:gd name="connsiteY1" fmla="*/ 319312 h 688407"/>
                    <a:gd name="connsiteX2" fmla="*/ 300037 w 2414587"/>
                    <a:gd name="connsiteY2" fmla="*/ 319313 h 688407"/>
                    <a:gd name="connsiteX3" fmla="*/ 495300 w 2414587"/>
                    <a:gd name="connsiteY3" fmla="*/ 221681 h 688407"/>
                    <a:gd name="connsiteX4" fmla="*/ 657225 w 2414587"/>
                    <a:gd name="connsiteY4" fmla="*/ 114526 h 688407"/>
                    <a:gd name="connsiteX5" fmla="*/ 809624 w 2414587"/>
                    <a:gd name="connsiteY5" fmla="*/ 35945 h 688407"/>
                    <a:gd name="connsiteX6" fmla="*/ 985837 w 2414587"/>
                    <a:gd name="connsiteY6" fmla="*/ 226 h 688407"/>
                    <a:gd name="connsiteX7" fmla="*/ 1131093 w 2414587"/>
                    <a:gd name="connsiteY7" fmla="*/ 45469 h 688407"/>
                    <a:gd name="connsiteX8" fmla="*/ 1302543 w 2414587"/>
                    <a:gd name="connsiteY8" fmla="*/ 155007 h 688407"/>
                    <a:gd name="connsiteX9" fmla="*/ 1547812 w 2414587"/>
                    <a:gd name="connsiteY9" fmla="*/ 319313 h 688407"/>
                    <a:gd name="connsiteX10" fmla="*/ 1719262 w 2414587"/>
                    <a:gd name="connsiteY10" fmla="*/ 388369 h 688407"/>
                    <a:gd name="connsiteX11" fmla="*/ 2064544 w 2414587"/>
                    <a:gd name="connsiteY11" fmla="*/ 371701 h 688407"/>
                    <a:gd name="connsiteX12" fmla="*/ 2295524 w 2414587"/>
                    <a:gd name="connsiteY12" fmla="*/ 445520 h 688407"/>
                    <a:gd name="connsiteX13" fmla="*/ 2414587 w 2414587"/>
                    <a:gd name="connsiteY13" fmla="*/ 500288 h 688407"/>
                    <a:gd name="connsiteX14" fmla="*/ 2414587 w 2414587"/>
                    <a:gd name="connsiteY14" fmla="*/ 688407 h 688407"/>
                    <a:gd name="connsiteX15" fmla="*/ 2381 w 2414587"/>
                    <a:gd name="connsiteY15" fmla="*/ 688407 h 688407"/>
                    <a:gd name="connsiteX16" fmla="*/ 0 w 2414587"/>
                    <a:gd name="connsiteY16" fmla="*/ 297882 h 688407"/>
                    <a:gd name="connsiteX0" fmla="*/ 0 w 2414587"/>
                    <a:gd name="connsiteY0" fmla="*/ 297882 h 688407"/>
                    <a:gd name="connsiteX1" fmla="*/ 138112 w 2414587"/>
                    <a:gd name="connsiteY1" fmla="*/ 319312 h 688407"/>
                    <a:gd name="connsiteX2" fmla="*/ 300037 w 2414587"/>
                    <a:gd name="connsiteY2" fmla="*/ 319313 h 688407"/>
                    <a:gd name="connsiteX3" fmla="*/ 495300 w 2414587"/>
                    <a:gd name="connsiteY3" fmla="*/ 221681 h 688407"/>
                    <a:gd name="connsiteX4" fmla="*/ 657225 w 2414587"/>
                    <a:gd name="connsiteY4" fmla="*/ 114526 h 688407"/>
                    <a:gd name="connsiteX5" fmla="*/ 809624 w 2414587"/>
                    <a:gd name="connsiteY5" fmla="*/ 35945 h 688407"/>
                    <a:gd name="connsiteX6" fmla="*/ 985837 w 2414587"/>
                    <a:gd name="connsiteY6" fmla="*/ 226 h 688407"/>
                    <a:gd name="connsiteX7" fmla="*/ 1131093 w 2414587"/>
                    <a:gd name="connsiteY7" fmla="*/ 45469 h 688407"/>
                    <a:gd name="connsiteX8" fmla="*/ 1302543 w 2414587"/>
                    <a:gd name="connsiteY8" fmla="*/ 155007 h 688407"/>
                    <a:gd name="connsiteX9" fmla="*/ 1547812 w 2414587"/>
                    <a:gd name="connsiteY9" fmla="*/ 319313 h 688407"/>
                    <a:gd name="connsiteX10" fmla="*/ 1719262 w 2414587"/>
                    <a:gd name="connsiteY10" fmla="*/ 388369 h 688407"/>
                    <a:gd name="connsiteX11" fmla="*/ 2064544 w 2414587"/>
                    <a:gd name="connsiteY11" fmla="*/ 371701 h 688407"/>
                    <a:gd name="connsiteX12" fmla="*/ 2295524 w 2414587"/>
                    <a:gd name="connsiteY12" fmla="*/ 445520 h 688407"/>
                    <a:gd name="connsiteX13" fmla="*/ 2414587 w 2414587"/>
                    <a:gd name="connsiteY13" fmla="*/ 500288 h 688407"/>
                    <a:gd name="connsiteX14" fmla="*/ 2414587 w 2414587"/>
                    <a:gd name="connsiteY14" fmla="*/ 688407 h 688407"/>
                    <a:gd name="connsiteX15" fmla="*/ 2381 w 2414587"/>
                    <a:gd name="connsiteY15" fmla="*/ 688407 h 688407"/>
                    <a:gd name="connsiteX16" fmla="*/ 0 w 2414587"/>
                    <a:gd name="connsiteY16" fmla="*/ 297882 h 688407"/>
                    <a:gd name="connsiteX0" fmla="*/ 0 w 2414587"/>
                    <a:gd name="connsiteY0" fmla="*/ 297882 h 688407"/>
                    <a:gd name="connsiteX1" fmla="*/ 138112 w 2414587"/>
                    <a:gd name="connsiteY1" fmla="*/ 319312 h 688407"/>
                    <a:gd name="connsiteX2" fmla="*/ 300037 w 2414587"/>
                    <a:gd name="connsiteY2" fmla="*/ 319313 h 688407"/>
                    <a:gd name="connsiteX3" fmla="*/ 495300 w 2414587"/>
                    <a:gd name="connsiteY3" fmla="*/ 221681 h 688407"/>
                    <a:gd name="connsiteX4" fmla="*/ 657225 w 2414587"/>
                    <a:gd name="connsiteY4" fmla="*/ 114526 h 688407"/>
                    <a:gd name="connsiteX5" fmla="*/ 809624 w 2414587"/>
                    <a:gd name="connsiteY5" fmla="*/ 35945 h 688407"/>
                    <a:gd name="connsiteX6" fmla="*/ 985837 w 2414587"/>
                    <a:gd name="connsiteY6" fmla="*/ 226 h 688407"/>
                    <a:gd name="connsiteX7" fmla="*/ 1131093 w 2414587"/>
                    <a:gd name="connsiteY7" fmla="*/ 45469 h 688407"/>
                    <a:gd name="connsiteX8" fmla="*/ 1302543 w 2414587"/>
                    <a:gd name="connsiteY8" fmla="*/ 155007 h 688407"/>
                    <a:gd name="connsiteX9" fmla="*/ 1547812 w 2414587"/>
                    <a:gd name="connsiteY9" fmla="*/ 319313 h 688407"/>
                    <a:gd name="connsiteX10" fmla="*/ 1719262 w 2414587"/>
                    <a:gd name="connsiteY10" fmla="*/ 388369 h 688407"/>
                    <a:gd name="connsiteX11" fmla="*/ 2064544 w 2414587"/>
                    <a:gd name="connsiteY11" fmla="*/ 371701 h 688407"/>
                    <a:gd name="connsiteX12" fmla="*/ 2295524 w 2414587"/>
                    <a:gd name="connsiteY12" fmla="*/ 445520 h 688407"/>
                    <a:gd name="connsiteX13" fmla="*/ 2414587 w 2414587"/>
                    <a:gd name="connsiteY13" fmla="*/ 500288 h 688407"/>
                    <a:gd name="connsiteX14" fmla="*/ 2414587 w 2414587"/>
                    <a:gd name="connsiteY14" fmla="*/ 688407 h 688407"/>
                    <a:gd name="connsiteX15" fmla="*/ 2381 w 2414587"/>
                    <a:gd name="connsiteY15" fmla="*/ 688407 h 688407"/>
                    <a:gd name="connsiteX16" fmla="*/ 0 w 2414587"/>
                    <a:gd name="connsiteY16" fmla="*/ 297882 h 688407"/>
                    <a:gd name="connsiteX0" fmla="*/ 0 w 2414587"/>
                    <a:gd name="connsiteY0" fmla="*/ 297882 h 688407"/>
                    <a:gd name="connsiteX1" fmla="*/ 138112 w 2414587"/>
                    <a:gd name="connsiteY1" fmla="*/ 319312 h 688407"/>
                    <a:gd name="connsiteX2" fmla="*/ 300037 w 2414587"/>
                    <a:gd name="connsiteY2" fmla="*/ 319313 h 688407"/>
                    <a:gd name="connsiteX3" fmla="*/ 495300 w 2414587"/>
                    <a:gd name="connsiteY3" fmla="*/ 221681 h 688407"/>
                    <a:gd name="connsiteX4" fmla="*/ 657225 w 2414587"/>
                    <a:gd name="connsiteY4" fmla="*/ 114526 h 688407"/>
                    <a:gd name="connsiteX5" fmla="*/ 809624 w 2414587"/>
                    <a:gd name="connsiteY5" fmla="*/ 35945 h 688407"/>
                    <a:gd name="connsiteX6" fmla="*/ 985837 w 2414587"/>
                    <a:gd name="connsiteY6" fmla="*/ 226 h 688407"/>
                    <a:gd name="connsiteX7" fmla="*/ 1131093 w 2414587"/>
                    <a:gd name="connsiteY7" fmla="*/ 45469 h 688407"/>
                    <a:gd name="connsiteX8" fmla="*/ 1302543 w 2414587"/>
                    <a:gd name="connsiteY8" fmla="*/ 155007 h 688407"/>
                    <a:gd name="connsiteX9" fmla="*/ 1547812 w 2414587"/>
                    <a:gd name="connsiteY9" fmla="*/ 319313 h 688407"/>
                    <a:gd name="connsiteX10" fmla="*/ 1719262 w 2414587"/>
                    <a:gd name="connsiteY10" fmla="*/ 388369 h 688407"/>
                    <a:gd name="connsiteX11" fmla="*/ 2064544 w 2414587"/>
                    <a:gd name="connsiteY11" fmla="*/ 371701 h 688407"/>
                    <a:gd name="connsiteX12" fmla="*/ 2295524 w 2414587"/>
                    <a:gd name="connsiteY12" fmla="*/ 445520 h 688407"/>
                    <a:gd name="connsiteX13" fmla="*/ 2414587 w 2414587"/>
                    <a:gd name="connsiteY13" fmla="*/ 500288 h 688407"/>
                    <a:gd name="connsiteX14" fmla="*/ 2414587 w 2414587"/>
                    <a:gd name="connsiteY14" fmla="*/ 688407 h 688407"/>
                    <a:gd name="connsiteX15" fmla="*/ 2381 w 2414587"/>
                    <a:gd name="connsiteY15" fmla="*/ 688407 h 688407"/>
                    <a:gd name="connsiteX16" fmla="*/ 0 w 2414587"/>
                    <a:gd name="connsiteY16" fmla="*/ 297882 h 688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14587" h="688407">
                      <a:moveTo>
                        <a:pt x="0" y="297882"/>
                      </a:moveTo>
                      <a:lnTo>
                        <a:pt x="138112" y="319312"/>
                      </a:lnTo>
                      <a:cubicBezTo>
                        <a:pt x="201612" y="321694"/>
                        <a:pt x="246062" y="324074"/>
                        <a:pt x="300037" y="319313"/>
                      </a:cubicBezTo>
                      <a:cubicBezTo>
                        <a:pt x="356393" y="305819"/>
                        <a:pt x="429418" y="268512"/>
                        <a:pt x="495300" y="221681"/>
                      </a:cubicBezTo>
                      <a:cubicBezTo>
                        <a:pt x="546895" y="181994"/>
                        <a:pt x="588962" y="161357"/>
                        <a:pt x="657225" y="114526"/>
                      </a:cubicBezTo>
                      <a:cubicBezTo>
                        <a:pt x="708819" y="85157"/>
                        <a:pt x="743743" y="62933"/>
                        <a:pt x="809624" y="35945"/>
                      </a:cubicBezTo>
                      <a:cubicBezTo>
                        <a:pt x="884235" y="14513"/>
                        <a:pt x="911224" y="-2155"/>
                        <a:pt x="985837" y="226"/>
                      </a:cubicBezTo>
                      <a:cubicBezTo>
                        <a:pt x="1048544" y="5783"/>
                        <a:pt x="1092199" y="28006"/>
                        <a:pt x="1131093" y="45469"/>
                      </a:cubicBezTo>
                      <a:cubicBezTo>
                        <a:pt x="1207293" y="84363"/>
                        <a:pt x="1245393" y="118494"/>
                        <a:pt x="1302543" y="155007"/>
                      </a:cubicBezTo>
                      <a:cubicBezTo>
                        <a:pt x="1384299" y="209776"/>
                        <a:pt x="1461293" y="266925"/>
                        <a:pt x="1547812" y="319313"/>
                      </a:cubicBezTo>
                      <a:cubicBezTo>
                        <a:pt x="1604962" y="354238"/>
                        <a:pt x="1628775" y="379637"/>
                        <a:pt x="1719262" y="388369"/>
                      </a:cubicBezTo>
                      <a:cubicBezTo>
                        <a:pt x="1833562" y="384401"/>
                        <a:pt x="1955007" y="361382"/>
                        <a:pt x="2064544" y="371701"/>
                      </a:cubicBezTo>
                      <a:cubicBezTo>
                        <a:pt x="2158999" y="383607"/>
                        <a:pt x="2227262" y="414564"/>
                        <a:pt x="2295524" y="445520"/>
                      </a:cubicBezTo>
                      <a:lnTo>
                        <a:pt x="2414587" y="500288"/>
                      </a:lnTo>
                      <a:lnTo>
                        <a:pt x="2414587" y="688407"/>
                      </a:lnTo>
                      <a:lnTo>
                        <a:pt x="2381" y="688407"/>
                      </a:lnTo>
                      <a:cubicBezTo>
                        <a:pt x="1587" y="561407"/>
                        <a:pt x="794" y="424882"/>
                        <a:pt x="0" y="297882"/>
                      </a:cubicBezTo>
                      <a:close/>
                    </a:path>
                  </a:pathLst>
                </a:custGeom>
                <a:solidFill>
                  <a:srgbClr val="F4F2E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5" name="正方形/長方形 254">
                  <a:extLst>
                    <a:ext uri="{FF2B5EF4-FFF2-40B4-BE49-F238E27FC236}">
                      <a16:creationId xmlns:a16="http://schemas.microsoft.com/office/drawing/2014/main" id="{48D33134-B8B6-45BE-BC24-89446C9FE1F9}"/>
                    </a:ext>
                  </a:extLst>
                </p:cNvPr>
                <p:cNvSpPr/>
                <p:nvPr/>
              </p:nvSpPr>
              <p:spPr>
                <a:xfrm>
                  <a:off x="1507330" y="2380455"/>
                  <a:ext cx="1375047" cy="297657"/>
                </a:xfrm>
                <a:prstGeom prst="rect">
                  <a:avLst/>
                </a:prstGeom>
                <a:solidFill>
                  <a:srgbClr val="7DE0E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6" name="正方形/長方形 255">
                  <a:extLst>
                    <a:ext uri="{FF2B5EF4-FFF2-40B4-BE49-F238E27FC236}">
                      <a16:creationId xmlns:a16="http://schemas.microsoft.com/office/drawing/2014/main" id="{52456768-B4A0-4956-A616-5D7B4465E9C6}"/>
                    </a:ext>
                  </a:extLst>
                </p:cNvPr>
                <p:cNvSpPr/>
                <p:nvPr/>
              </p:nvSpPr>
              <p:spPr>
                <a:xfrm>
                  <a:off x="469106" y="2380455"/>
                  <a:ext cx="1038224" cy="297657"/>
                </a:xfrm>
                <a:prstGeom prst="rect">
                  <a:avLst/>
                </a:prstGeom>
                <a:solidFill>
                  <a:srgbClr val="7DE0E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7" name="フリーフォーム 70">
                  <a:extLst>
                    <a:ext uri="{FF2B5EF4-FFF2-40B4-BE49-F238E27FC236}">
                      <a16:creationId xmlns:a16="http://schemas.microsoft.com/office/drawing/2014/main" id="{1FA0A18A-B251-44A0-92DD-3CD2CCB8023B}"/>
                    </a:ext>
                  </a:extLst>
                </p:cNvPr>
                <p:cNvSpPr/>
                <p:nvPr/>
              </p:nvSpPr>
              <p:spPr>
                <a:xfrm>
                  <a:off x="1679575" y="1079500"/>
                  <a:ext cx="911225" cy="428625"/>
                </a:xfrm>
                <a:custGeom>
                  <a:avLst/>
                  <a:gdLst>
                    <a:gd name="connsiteX0" fmla="*/ 911225 w 911225"/>
                    <a:gd name="connsiteY0" fmla="*/ 428625 h 428625"/>
                    <a:gd name="connsiteX1" fmla="*/ 539750 w 911225"/>
                    <a:gd name="connsiteY1" fmla="*/ 225425 h 428625"/>
                    <a:gd name="connsiteX2" fmla="*/ 307975 w 911225"/>
                    <a:gd name="connsiteY2" fmla="*/ 117475 h 428625"/>
                    <a:gd name="connsiteX3" fmla="*/ 0 w 911225"/>
                    <a:gd name="connsiteY3" fmla="*/ 0 h 428625"/>
                  </a:gdLst>
                  <a:ahLst/>
                  <a:cxnLst>
                    <a:cxn ang="0">
                      <a:pos x="connsiteX0" y="connsiteY0"/>
                    </a:cxn>
                    <a:cxn ang="0">
                      <a:pos x="connsiteX1" y="connsiteY1"/>
                    </a:cxn>
                    <a:cxn ang="0">
                      <a:pos x="connsiteX2" y="connsiteY2"/>
                    </a:cxn>
                    <a:cxn ang="0">
                      <a:pos x="connsiteX3" y="connsiteY3"/>
                    </a:cxn>
                  </a:cxnLst>
                  <a:rect l="l" t="t" r="r" b="b"/>
                  <a:pathLst>
                    <a:path w="911225" h="428625">
                      <a:moveTo>
                        <a:pt x="911225" y="428625"/>
                      </a:moveTo>
                      <a:cubicBezTo>
                        <a:pt x="775758" y="352954"/>
                        <a:pt x="640292" y="277283"/>
                        <a:pt x="539750" y="225425"/>
                      </a:cubicBezTo>
                      <a:cubicBezTo>
                        <a:pt x="439208" y="173567"/>
                        <a:pt x="397933" y="155046"/>
                        <a:pt x="307975" y="117475"/>
                      </a:cubicBezTo>
                      <a:cubicBezTo>
                        <a:pt x="218017" y="79904"/>
                        <a:pt x="109008" y="39952"/>
                        <a:pt x="0" y="0"/>
                      </a:cubicBezTo>
                    </a:path>
                  </a:pathLst>
                </a:custGeom>
                <a:noFill/>
                <a:ln w="76200" cap="rnd">
                  <a:solidFill>
                    <a:srgbClr val="0068B7"/>
                  </a:solidFill>
                  <a:prstDash val="sysDot"/>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8" name="フリーフォーム 258">
                  <a:extLst>
                    <a:ext uri="{FF2B5EF4-FFF2-40B4-BE49-F238E27FC236}">
                      <a16:creationId xmlns:a16="http://schemas.microsoft.com/office/drawing/2014/main" id="{F202E8BC-C6E3-4E3E-A6AF-9F3D94FBB17C}"/>
                    </a:ext>
                  </a:extLst>
                </p:cNvPr>
                <p:cNvSpPr/>
                <p:nvPr/>
              </p:nvSpPr>
              <p:spPr>
                <a:xfrm>
                  <a:off x="466724" y="2538879"/>
                  <a:ext cx="2412477" cy="333687"/>
                </a:xfrm>
                <a:custGeom>
                  <a:avLst/>
                  <a:gdLst>
                    <a:gd name="connsiteX0" fmla="*/ 1320800 w 2412477"/>
                    <a:gd name="connsiteY0" fmla="*/ 0 h 333687"/>
                    <a:gd name="connsiteX1" fmla="*/ 1457325 w 2412477"/>
                    <a:gd name="connsiteY1" fmla="*/ 0 h 333687"/>
                    <a:gd name="connsiteX2" fmla="*/ 1457325 w 2412477"/>
                    <a:gd name="connsiteY2" fmla="*/ 132773 h 333687"/>
                    <a:gd name="connsiteX3" fmla="*/ 2412477 w 2412477"/>
                    <a:gd name="connsiteY3" fmla="*/ 132773 h 333687"/>
                    <a:gd name="connsiteX4" fmla="*/ 2412477 w 2412477"/>
                    <a:gd name="connsiteY4" fmla="*/ 236071 h 333687"/>
                    <a:gd name="connsiteX5" fmla="*/ 2412477 w 2412477"/>
                    <a:gd name="connsiteY5" fmla="*/ 292100 h 333687"/>
                    <a:gd name="connsiteX6" fmla="*/ 2412477 w 2412477"/>
                    <a:gd name="connsiteY6" fmla="*/ 331321 h 333687"/>
                    <a:gd name="connsiteX7" fmla="*/ 0 w 2412477"/>
                    <a:gd name="connsiteY7" fmla="*/ 333687 h 333687"/>
                    <a:gd name="connsiteX8" fmla="*/ 0 w 2412477"/>
                    <a:gd name="connsiteY8" fmla="*/ 132773 h 333687"/>
                    <a:gd name="connsiteX9" fmla="*/ 1320800 w 2412477"/>
                    <a:gd name="connsiteY9" fmla="*/ 132773 h 333687"/>
                    <a:gd name="connsiteX10" fmla="*/ 1320800 w 2412477"/>
                    <a:gd name="connsiteY10" fmla="*/ 0 h 33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12477" h="333687">
                      <a:moveTo>
                        <a:pt x="1320800" y="0"/>
                      </a:moveTo>
                      <a:lnTo>
                        <a:pt x="1457325" y="0"/>
                      </a:lnTo>
                      <a:lnTo>
                        <a:pt x="1457325" y="132773"/>
                      </a:lnTo>
                      <a:lnTo>
                        <a:pt x="2412477" y="132773"/>
                      </a:lnTo>
                      <a:lnTo>
                        <a:pt x="2412477" y="236071"/>
                      </a:lnTo>
                      <a:lnTo>
                        <a:pt x="2412477" y="292100"/>
                      </a:lnTo>
                      <a:lnTo>
                        <a:pt x="2412477" y="331321"/>
                      </a:lnTo>
                      <a:lnTo>
                        <a:pt x="0" y="333687"/>
                      </a:lnTo>
                      <a:lnTo>
                        <a:pt x="0" y="132773"/>
                      </a:lnTo>
                      <a:lnTo>
                        <a:pt x="1320800" y="132773"/>
                      </a:lnTo>
                      <a:lnTo>
                        <a:pt x="1320800" y="0"/>
                      </a:lnTo>
                      <a:close/>
                    </a:path>
                  </a:pathLst>
                </a:custGeom>
                <a:solidFill>
                  <a:srgbClr val="AFC2D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9" name="フリーフォーム 69">
                  <a:extLst>
                    <a:ext uri="{FF2B5EF4-FFF2-40B4-BE49-F238E27FC236}">
                      <a16:creationId xmlns:a16="http://schemas.microsoft.com/office/drawing/2014/main" id="{E41974CA-CB51-43BD-8272-1DC2E80DDE94}"/>
                    </a:ext>
                  </a:extLst>
                </p:cNvPr>
                <p:cNvSpPr/>
                <p:nvPr/>
              </p:nvSpPr>
              <p:spPr>
                <a:xfrm>
                  <a:off x="1785938" y="1574800"/>
                  <a:ext cx="561974" cy="1262063"/>
                </a:xfrm>
                <a:custGeom>
                  <a:avLst/>
                  <a:gdLst>
                    <a:gd name="connsiteX0" fmla="*/ 558800 w 558800"/>
                    <a:gd name="connsiteY0" fmla="*/ 0 h 1225550"/>
                    <a:gd name="connsiteX1" fmla="*/ 479425 w 558800"/>
                    <a:gd name="connsiteY1" fmla="*/ 222250 h 1225550"/>
                    <a:gd name="connsiteX2" fmla="*/ 371475 w 558800"/>
                    <a:gd name="connsiteY2" fmla="*/ 400050 h 1225550"/>
                    <a:gd name="connsiteX3" fmla="*/ 260350 w 558800"/>
                    <a:gd name="connsiteY3" fmla="*/ 571500 h 1225550"/>
                    <a:gd name="connsiteX4" fmla="*/ 165100 w 558800"/>
                    <a:gd name="connsiteY4" fmla="*/ 749300 h 1225550"/>
                    <a:gd name="connsiteX5" fmla="*/ 85725 w 558800"/>
                    <a:gd name="connsiteY5" fmla="*/ 920750 h 1225550"/>
                    <a:gd name="connsiteX6" fmla="*/ 0 w 558800"/>
                    <a:gd name="connsiteY6" fmla="*/ 1225550 h 1225550"/>
                    <a:gd name="connsiteX0" fmla="*/ 561975 w 561975"/>
                    <a:gd name="connsiteY0" fmla="*/ 0 h 1228725"/>
                    <a:gd name="connsiteX1" fmla="*/ 482600 w 561975"/>
                    <a:gd name="connsiteY1" fmla="*/ 222250 h 1228725"/>
                    <a:gd name="connsiteX2" fmla="*/ 374650 w 561975"/>
                    <a:gd name="connsiteY2" fmla="*/ 400050 h 1228725"/>
                    <a:gd name="connsiteX3" fmla="*/ 263525 w 561975"/>
                    <a:gd name="connsiteY3" fmla="*/ 571500 h 1228725"/>
                    <a:gd name="connsiteX4" fmla="*/ 168275 w 561975"/>
                    <a:gd name="connsiteY4" fmla="*/ 749300 h 1228725"/>
                    <a:gd name="connsiteX5" fmla="*/ 88900 w 561975"/>
                    <a:gd name="connsiteY5" fmla="*/ 920750 h 1228725"/>
                    <a:gd name="connsiteX6" fmla="*/ 0 w 561975"/>
                    <a:gd name="connsiteY6" fmla="*/ 1228725 h 1228725"/>
                    <a:gd name="connsiteX0" fmla="*/ 561975 w 561975"/>
                    <a:gd name="connsiteY0" fmla="*/ 0 h 1228725"/>
                    <a:gd name="connsiteX1" fmla="*/ 482600 w 561975"/>
                    <a:gd name="connsiteY1" fmla="*/ 222250 h 1228725"/>
                    <a:gd name="connsiteX2" fmla="*/ 374650 w 561975"/>
                    <a:gd name="connsiteY2" fmla="*/ 400050 h 1228725"/>
                    <a:gd name="connsiteX3" fmla="*/ 263525 w 561975"/>
                    <a:gd name="connsiteY3" fmla="*/ 571500 h 1228725"/>
                    <a:gd name="connsiteX4" fmla="*/ 168275 w 561975"/>
                    <a:gd name="connsiteY4" fmla="*/ 749300 h 1228725"/>
                    <a:gd name="connsiteX5" fmla="*/ 69850 w 561975"/>
                    <a:gd name="connsiteY5" fmla="*/ 984250 h 1228725"/>
                    <a:gd name="connsiteX6" fmla="*/ 0 w 561975"/>
                    <a:gd name="connsiteY6" fmla="*/ 1228725 h 1228725"/>
                    <a:gd name="connsiteX0" fmla="*/ 561975 w 561975"/>
                    <a:gd name="connsiteY0" fmla="*/ 0 h 1228725"/>
                    <a:gd name="connsiteX1" fmla="*/ 482600 w 561975"/>
                    <a:gd name="connsiteY1" fmla="*/ 222250 h 1228725"/>
                    <a:gd name="connsiteX2" fmla="*/ 374650 w 561975"/>
                    <a:gd name="connsiteY2" fmla="*/ 400050 h 1228725"/>
                    <a:gd name="connsiteX3" fmla="*/ 263525 w 561975"/>
                    <a:gd name="connsiteY3" fmla="*/ 571500 h 1228725"/>
                    <a:gd name="connsiteX4" fmla="*/ 168275 w 561975"/>
                    <a:gd name="connsiteY4" fmla="*/ 749300 h 1228725"/>
                    <a:gd name="connsiteX5" fmla="*/ 73025 w 561975"/>
                    <a:gd name="connsiteY5" fmla="*/ 933450 h 1228725"/>
                    <a:gd name="connsiteX6" fmla="*/ 0 w 561975"/>
                    <a:gd name="connsiteY6" fmla="*/ 1228725 h 1228725"/>
                    <a:gd name="connsiteX0" fmla="*/ 561975 w 561975"/>
                    <a:gd name="connsiteY0" fmla="*/ 0 h 1228725"/>
                    <a:gd name="connsiteX1" fmla="*/ 469900 w 561975"/>
                    <a:gd name="connsiteY1" fmla="*/ 215900 h 1228725"/>
                    <a:gd name="connsiteX2" fmla="*/ 374650 w 561975"/>
                    <a:gd name="connsiteY2" fmla="*/ 400050 h 1228725"/>
                    <a:gd name="connsiteX3" fmla="*/ 263525 w 561975"/>
                    <a:gd name="connsiteY3" fmla="*/ 571500 h 1228725"/>
                    <a:gd name="connsiteX4" fmla="*/ 168275 w 561975"/>
                    <a:gd name="connsiteY4" fmla="*/ 749300 h 1228725"/>
                    <a:gd name="connsiteX5" fmla="*/ 73025 w 561975"/>
                    <a:gd name="connsiteY5" fmla="*/ 933450 h 1228725"/>
                    <a:gd name="connsiteX6" fmla="*/ 0 w 561975"/>
                    <a:gd name="connsiteY6" fmla="*/ 1228725 h 1228725"/>
                    <a:gd name="connsiteX0" fmla="*/ 576262 w 576262"/>
                    <a:gd name="connsiteY0" fmla="*/ 0 h 1247775"/>
                    <a:gd name="connsiteX1" fmla="*/ 469900 w 576262"/>
                    <a:gd name="connsiteY1" fmla="*/ 234950 h 1247775"/>
                    <a:gd name="connsiteX2" fmla="*/ 374650 w 576262"/>
                    <a:gd name="connsiteY2" fmla="*/ 419100 h 1247775"/>
                    <a:gd name="connsiteX3" fmla="*/ 263525 w 576262"/>
                    <a:gd name="connsiteY3" fmla="*/ 590550 h 1247775"/>
                    <a:gd name="connsiteX4" fmla="*/ 168275 w 576262"/>
                    <a:gd name="connsiteY4" fmla="*/ 768350 h 1247775"/>
                    <a:gd name="connsiteX5" fmla="*/ 73025 w 576262"/>
                    <a:gd name="connsiteY5" fmla="*/ 952500 h 1247775"/>
                    <a:gd name="connsiteX6" fmla="*/ 0 w 576262"/>
                    <a:gd name="connsiteY6" fmla="*/ 1247775 h 1247775"/>
                    <a:gd name="connsiteX0" fmla="*/ 576262 w 576262"/>
                    <a:gd name="connsiteY0" fmla="*/ 0 h 1247775"/>
                    <a:gd name="connsiteX1" fmla="*/ 469900 w 576262"/>
                    <a:gd name="connsiteY1" fmla="*/ 234950 h 1247775"/>
                    <a:gd name="connsiteX2" fmla="*/ 374650 w 576262"/>
                    <a:gd name="connsiteY2" fmla="*/ 419100 h 1247775"/>
                    <a:gd name="connsiteX3" fmla="*/ 263525 w 576262"/>
                    <a:gd name="connsiteY3" fmla="*/ 590550 h 1247775"/>
                    <a:gd name="connsiteX4" fmla="*/ 168275 w 576262"/>
                    <a:gd name="connsiteY4" fmla="*/ 768350 h 1247775"/>
                    <a:gd name="connsiteX5" fmla="*/ 73025 w 576262"/>
                    <a:gd name="connsiteY5" fmla="*/ 952500 h 1247775"/>
                    <a:gd name="connsiteX6" fmla="*/ 0 w 576262"/>
                    <a:gd name="connsiteY6" fmla="*/ 1247775 h 1247775"/>
                    <a:gd name="connsiteX0" fmla="*/ 576262 w 576262"/>
                    <a:gd name="connsiteY0" fmla="*/ 0 h 1247775"/>
                    <a:gd name="connsiteX1" fmla="*/ 374650 w 576262"/>
                    <a:gd name="connsiteY1" fmla="*/ 419100 h 1247775"/>
                    <a:gd name="connsiteX2" fmla="*/ 263525 w 576262"/>
                    <a:gd name="connsiteY2" fmla="*/ 590550 h 1247775"/>
                    <a:gd name="connsiteX3" fmla="*/ 168275 w 576262"/>
                    <a:gd name="connsiteY3" fmla="*/ 768350 h 1247775"/>
                    <a:gd name="connsiteX4" fmla="*/ 73025 w 576262"/>
                    <a:gd name="connsiteY4" fmla="*/ 952500 h 1247775"/>
                    <a:gd name="connsiteX5" fmla="*/ 0 w 576262"/>
                    <a:gd name="connsiteY5" fmla="*/ 1247775 h 1247775"/>
                    <a:gd name="connsiteX0" fmla="*/ 604837 w 604837"/>
                    <a:gd name="connsiteY0" fmla="*/ 0 h 1276350"/>
                    <a:gd name="connsiteX1" fmla="*/ 374650 w 604837"/>
                    <a:gd name="connsiteY1" fmla="*/ 447675 h 1276350"/>
                    <a:gd name="connsiteX2" fmla="*/ 263525 w 604837"/>
                    <a:gd name="connsiteY2" fmla="*/ 619125 h 1276350"/>
                    <a:gd name="connsiteX3" fmla="*/ 168275 w 604837"/>
                    <a:gd name="connsiteY3" fmla="*/ 796925 h 1276350"/>
                    <a:gd name="connsiteX4" fmla="*/ 73025 w 604837"/>
                    <a:gd name="connsiteY4" fmla="*/ 981075 h 1276350"/>
                    <a:gd name="connsiteX5" fmla="*/ 0 w 604837"/>
                    <a:gd name="connsiteY5" fmla="*/ 1276350 h 1276350"/>
                    <a:gd name="connsiteX0" fmla="*/ 576262 w 576262"/>
                    <a:gd name="connsiteY0" fmla="*/ 0 h 1243012"/>
                    <a:gd name="connsiteX1" fmla="*/ 374650 w 576262"/>
                    <a:gd name="connsiteY1" fmla="*/ 414337 h 1243012"/>
                    <a:gd name="connsiteX2" fmla="*/ 263525 w 576262"/>
                    <a:gd name="connsiteY2" fmla="*/ 585787 h 1243012"/>
                    <a:gd name="connsiteX3" fmla="*/ 168275 w 576262"/>
                    <a:gd name="connsiteY3" fmla="*/ 763587 h 1243012"/>
                    <a:gd name="connsiteX4" fmla="*/ 73025 w 576262"/>
                    <a:gd name="connsiteY4" fmla="*/ 947737 h 1243012"/>
                    <a:gd name="connsiteX5" fmla="*/ 0 w 576262"/>
                    <a:gd name="connsiteY5" fmla="*/ 1243012 h 1243012"/>
                    <a:gd name="connsiteX0" fmla="*/ 557212 w 557212"/>
                    <a:gd name="connsiteY0" fmla="*/ 0 h 1238250"/>
                    <a:gd name="connsiteX1" fmla="*/ 374650 w 557212"/>
                    <a:gd name="connsiteY1" fmla="*/ 409575 h 1238250"/>
                    <a:gd name="connsiteX2" fmla="*/ 263525 w 557212"/>
                    <a:gd name="connsiteY2" fmla="*/ 581025 h 1238250"/>
                    <a:gd name="connsiteX3" fmla="*/ 168275 w 557212"/>
                    <a:gd name="connsiteY3" fmla="*/ 758825 h 1238250"/>
                    <a:gd name="connsiteX4" fmla="*/ 73025 w 557212"/>
                    <a:gd name="connsiteY4" fmla="*/ 942975 h 1238250"/>
                    <a:gd name="connsiteX5" fmla="*/ 0 w 557212"/>
                    <a:gd name="connsiteY5" fmla="*/ 1238250 h 1238250"/>
                    <a:gd name="connsiteX0" fmla="*/ 557212 w 557212"/>
                    <a:gd name="connsiteY0" fmla="*/ 0 h 1238250"/>
                    <a:gd name="connsiteX1" fmla="*/ 374650 w 557212"/>
                    <a:gd name="connsiteY1" fmla="*/ 409575 h 1238250"/>
                    <a:gd name="connsiteX2" fmla="*/ 263525 w 557212"/>
                    <a:gd name="connsiteY2" fmla="*/ 581025 h 1238250"/>
                    <a:gd name="connsiteX3" fmla="*/ 168275 w 557212"/>
                    <a:gd name="connsiteY3" fmla="*/ 758825 h 1238250"/>
                    <a:gd name="connsiteX4" fmla="*/ 73025 w 557212"/>
                    <a:gd name="connsiteY4" fmla="*/ 942975 h 1238250"/>
                    <a:gd name="connsiteX5" fmla="*/ 0 w 557212"/>
                    <a:gd name="connsiteY5" fmla="*/ 1238250 h 1238250"/>
                    <a:gd name="connsiteX0" fmla="*/ 557212 w 557212"/>
                    <a:gd name="connsiteY0" fmla="*/ 0 h 1238250"/>
                    <a:gd name="connsiteX1" fmla="*/ 374650 w 557212"/>
                    <a:gd name="connsiteY1" fmla="*/ 409575 h 1238250"/>
                    <a:gd name="connsiteX2" fmla="*/ 263525 w 557212"/>
                    <a:gd name="connsiteY2" fmla="*/ 581025 h 1238250"/>
                    <a:gd name="connsiteX3" fmla="*/ 168275 w 557212"/>
                    <a:gd name="connsiteY3" fmla="*/ 758825 h 1238250"/>
                    <a:gd name="connsiteX4" fmla="*/ 73025 w 557212"/>
                    <a:gd name="connsiteY4" fmla="*/ 942975 h 1238250"/>
                    <a:gd name="connsiteX5" fmla="*/ 0 w 557212"/>
                    <a:gd name="connsiteY5" fmla="*/ 1238250 h 1238250"/>
                    <a:gd name="connsiteX0" fmla="*/ 557212 w 557212"/>
                    <a:gd name="connsiteY0" fmla="*/ 0 h 1238250"/>
                    <a:gd name="connsiteX1" fmla="*/ 263525 w 557212"/>
                    <a:gd name="connsiteY1" fmla="*/ 581025 h 1238250"/>
                    <a:gd name="connsiteX2" fmla="*/ 168275 w 557212"/>
                    <a:gd name="connsiteY2" fmla="*/ 758825 h 1238250"/>
                    <a:gd name="connsiteX3" fmla="*/ 73025 w 557212"/>
                    <a:gd name="connsiteY3" fmla="*/ 942975 h 1238250"/>
                    <a:gd name="connsiteX4" fmla="*/ 0 w 557212"/>
                    <a:gd name="connsiteY4" fmla="*/ 1238250 h 1238250"/>
                    <a:gd name="connsiteX0" fmla="*/ 557212 w 557212"/>
                    <a:gd name="connsiteY0" fmla="*/ 0 h 1238250"/>
                    <a:gd name="connsiteX1" fmla="*/ 263525 w 557212"/>
                    <a:gd name="connsiteY1" fmla="*/ 581025 h 1238250"/>
                    <a:gd name="connsiteX2" fmla="*/ 73025 w 557212"/>
                    <a:gd name="connsiteY2" fmla="*/ 942975 h 1238250"/>
                    <a:gd name="connsiteX3" fmla="*/ 0 w 557212"/>
                    <a:gd name="connsiteY3" fmla="*/ 1238250 h 1238250"/>
                    <a:gd name="connsiteX0" fmla="*/ 557212 w 557212"/>
                    <a:gd name="connsiteY0" fmla="*/ 0 h 1238250"/>
                    <a:gd name="connsiteX1" fmla="*/ 301625 w 557212"/>
                    <a:gd name="connsiteY1" fmla="*/ 523875 h 1238250"/>
                    <a:gd name="connsiteX2" fmla="*/ 73025 w 557212"/>
                    <a:gd name="connsiteY2" fmla="*/ 942975 h 1238250"/>
                    <a:gd name="connsiteX3" fmla="*/ 0 w 557212"/>
                    <a:gd name="connsiteY3" fmla="*/ 1238250 h 1238250"/>
                    <a:gd name="connsiteX0" fmla="*/ 557212 w 557212"/>
                    <a:gd name="connsiteY0" fmla="*/ 0 h 1238250"/>
                    <a:gd name="connsiteX1" fmla="*/ 301625 w 557212"/>
                    <a:gd name="connsiteY1" fmla="*/ 523875 h 1238250"/>
                    <a:gd name="connsiteX2" fmla="*/ 73025 w 557212"/>
                    <a:gd name="connsiteY2" fmla="*/ 942975 h 1238250"/>
                    <a:gd name="connsiteX3" fmla="*/ 0 w 557212"/>
                    <a:gd name="connsiteY3" fmla="*/ 1238250 h 1238250"/>
                    <a:gd name="connsiteX0" fmla="*/ 561974 w 561974"/>
                    <a:gd name="connsiteY0" fmla="*/ 0 h 1262063"/>
                    <a:gd name="connsiteX1" fmla="*/ 306387 w 561974"/>
                    <a:gd name="connsiteY1" fmla="*/ 523875 h 1262063"/>
                    <a:gd name="connsiteX2" fmla="*/ 77787 w 561974"/>
                    <a:gd name="connsiteY2" fmla="*/ 942975 h 1262063"/>
                    <a:gd name="connsiteX3" fmla="*/ 0 w 561974"/>
                    <a:gd name="connsiteY3" fmla="*/ 1262063 h 1262063"/>
                  </a:gdLst>
                  <a:ahLst/>
                  <a:cxnLst>
                    <a:cxn ang="0">
                      <a:pos x="connsiteX0" y="connsiteY0"/>
                    </a:cxn>
                    <a:cxn ang="0">
                      <a:pos x="connsiteX1" y="connsiteY1"/>
                    </a:cxn>
                    <a:cxn ang="0">
                      <a:pos x="connsiteX2" y="connsiteY2"/>
                    </a:cxn>
                    <a:cxn ang="0">
                      <a:pos x="connsiteX3" y="connsiteY3"/>
                    </a:cxn>
                  </a:cxnLst>
                  <a:rect l="l" t="t" r="r" b="b"/>
                  <a:pathLst>
                    <a:path w="561974" h="1262063">
                      <a:moveTo>
                        <a:pt x="561974" y="0"/>
                      </a:moveTo>
                      <a:lnTo>
                        <a:pt x="306387" y="523875"/>
                      </a:lnTo>
                      <a:cubicBezTo>
                        <a:pt x="225689" y="681037"/>
                        <a:pt x="121708" y="833438"/>
                        <a:pt x="77787" y="942975"/>
                      </a:cubicBezTo>
                      <a:cubicBezTo>
                        <a:pt x="49741" y="1022879"/>
                        <a:pt x="29104" y="1149350"/>
                        <a:pt x="0" y="1262063"/>
                      </a:cubicBezTo>
                    </a:path>
                  </a:pathLst>
                </a:custGeom>
                <a:noFill/>
                <a:ln w="120650" cap="rnd">
                  <a:solidFill>
                    <a:srgbClr val="0068B7"/>
                  </a:solidFill>
                  <a:prstDash val="sysDot"/>
                  <a:tailEnd type="triangle" w="med"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0" name="フリーフォーム 68">
                  <a:extLst>
                    <a:ext uri="{FF2B5EF4-FFF2-40B4-BE49-F238E27FC236}">
                      <a16:creationId xmlns:a16="http://schemas.microsoft.com/office/drawing/2014/main" id="{F3E182E8-C52B-489D-9EE5-55EF6124866B}"/>
                    </a:ext>
                  </a:extLst>
                </p:cNvPr>
                <p:cNvSpPr/>
                <p:nvPr/>
              </p:nvSpPr>
              <p:spPr>
                <a:xfrm>
                  <a:off x="625476" y="1127126"/>
                  <a:ext cx="390524" cy="1690687"/>
                </a:xfrm>
                <a:custGeom>
                  <a:avLst/>
                  <a:gdLst>
                    <a:gd name="connsiteX0" fmla="*/ 0 w 400050"/>
                    <a:gd name="connsiteY0" fmla="*/ 0 h 1720850"/>
                    <a:gd name="connsiteX1" fmla="*/ 22225 w 400050"/>
                    <a:gd name="connsiteY1" fmla="*/ 450850 h 1720850"/>
                    <a:gd name="connsiteX2" fmla="*/ 82550 w 400050"/>
                    <a:gd name="connsiteY2" fmla="*/ 835025 h 1720850"/>
                    <a:gd name="connsiteX3" fmla="*/ 209550 w 400050"/>
                    <a:gd name="connsiteY3" fmla="*/ 1228725 h 1720850"/>
                    <a:gd name="connsiteX4" fmla="*/ 400050 w 400050"/>
                    <a:gd name="connsiteY4" fmla="*/ 1720850 h 1720850"/>
                    <a:gd name="connsiteX0" fmla="*/ 0 w 358775"/>
                    <a:gd name="connsiteY0" fmla="*/ 0 h 1625600"/>
                    <a:gd name="connsiteX1" fmla="*/ 22225 w 358775"/>
                    <a:gd name="connsiteY1" fmla="*/ 450850 h 1625600"/>
                    <a:gd name="connsiteX2" fmla="*/ 82550 w 358775"/>
                    <a:gd name="connsiteY2" fmla="*/ 835025 h 1625600"/>
                    <a:gd name="connsiteX3" fmla="*/ 209550 w 358775"/>
                    <a:gd name="connsiteY3" fmla="*/ 1228725 h 1625600"/>
                    <a:gd name="connsiteX4" fmla="*/ 358775 w 358775"/>
                    <a:gd name="connsiteY4" fmla="*/ 1625600 h 1625600"/>
                    <a:gd name="connsiteX0" fmla="*/ 0 w 387350"/>
                    <a:gd name="connsiteY0" fmla="*/ 0 h 1739900"/>
                    <a:gd name="connsiteX1" fmla="*/ 22225 w 387350"/>
                    <a:gd name="connsiteY1" fmla="*/ 450850 h 1739900"/>
                    <a:gd name="connsiteX2" fmla="*/ 82550 w 387350"/>
                    <a:gd name="connsiteY2" fmla="*/ 835025 h 1739900"/>
                    <a:gd name="connsiteX3" fmla="*/ 209550 w 387350"/>
                    <a:gd name="connsiteY3" fmla="*/ 1228725 h 1739900"/>
                    <a:gd name="connsiteX4" fmla="*/ 387350 w 387350"/>
                    <a:gd name="connsiteY4" fmla="*/ 1739900 h 1739900"/>
                    <a:gd name="connsiteX0" fmla="*/ 0 w 415925"/>
                    <a:gd name="connsiteY0" fmla="*/ 0 h 1758950"/>
                    <a:gd name="connsiteX1" fmla="*/ 22225 w 415925"/>
                    <a:gd name="connsiteY1" fmla="*/ 450850 h 1758950"/>
                    <a:gd name="connsiteX2" fmla="*/ 82550 w 415925"/>
                    <a:gd name="connsiteY2" fmla="*/ 835025 h 1758950"/>
                    <a:gd name="connsiteX3" fmla="*/ 209550 w 415925"/>
                    <a:gd name="connsiteY3" fmla="*/ 1228725 h 1758950"/>
                    <a:gd name="connsiteX4" fmla="*/ 415925 w 415925"/>
                    <a:gd name="connsiteY4" fmla="*/ 1758950 h 1758950"/>
                    <a:gd name="connsiteX0" fmla="*/ 0 w 400050"/>
                    <a:gd name="connsiteY0" fmla="*/ 0 h 1701800"/>
                    <a:gd name="connsiteX1" fmla="*/ 22225 w 400050"/>
                    <a:gd name="connsiteY1" fmla="*/ 450850 h 1701800"/>
                    <a:gd name="connsiteX2" fmla="*/ 82550 w 400050"/>
                    <a:gd name="connsiteY2" fmla="*/ 835025 h 1701800"/>
                    <a:gd name="connsiteX3" fmla="*/ 209550 w 400050"/>
                    <a:gd name="connsiteY3" fmla="*/ 1228725 h 1701800"/>
                    <a:gd name="connsiteX4" fmla="*/ 400050 w 400050"/>
                    <a:gd name="connsiteY4" fmla="*/ 1701800 h 1701800"/>
                    <a:gd name="connsiteX0" fmla="*/ 0 w 355600"/>
                    <a:gd name="connsiteY0" fmla="*/ 0 h 1676400"/>
                    <a:gd name="connsiteX1" fmla="*/ 22225 w 355600"/>
                    <a:gd name="connsiteY1" fmla="*/ 450850 h 1676400"/>
                    <a:gd name="connsiteX2" fmla="*/ 82550 w 355600"/>
                    <a:gd name="connsiteY2" fmla="*/ 835025 h 1676400"/>
                    <a:gd name="connsiteX3" fmla="*/ 209550 w 355600"/>
                    <a:gd name="connsiteY3" fmla="*/ 1228725 h 1676400"/>
                    <a:gd name="connsiteX4" fmla="*/ 355600 w 355600"/>
                    <a:gd name="connsiteY4" fmla="*/ 1676400 h 1676400"/>
                    <a:gd name="connsiteX0" fmla="*/ 0 w 390525"/>
                    <a:gd name="connsiteY0" fmla="*/ 0 h 1724025"/>
                    <a:gd name="connsiteX1" fmla="*/ 22225 w 390525"/>
                    <a:gd name="connsiteY1" fmla="*/ 450850 h 1724025"/>
                    <a:gd name="connsiteX2" fmla="*/ 82550 w 390525"/>
                    <a:gd name="connsiteY2" fmla="*/ 835025 h 1724025"/>
                    <a:gd name="connsiteX3" fmla="*/ 209550 w 390525"/>
                    <a:gd name="connsiteY3" fmla="*/ 1228725 h 1724025"/>
                    <a:gd name="connsiteX4" fmla="*/ 390525 w 390525"/>
                    <a:gd name="connsiteY4" fmla="*/ 1724025 h 1724025"/>
                    <a:gd name="connsiteX0" fmla="*/ 0 w 390525"/>
                    <a:gd name="connsiteY0" fmla="*/ 0 h 1724025"/>
                    <a:gd name="connsiteX1" fmla="*/ 22225 w 390525"/>
                    <a:gd name="connsiteY1" fmla="*/ 450850 h 1724025"/>
                    <a:gd name="connsiteX2" fmla="*/ 82550 w 390525"/>
                    <a:gd name="connsiteY2" fmla="*/ 835025 h 1724025"/>
                    <a:gd name="connsiteX3" fmla="*/ 231775 w 390525"/>
                    <a:gd name="connsiteY3" fmla="*/ 1323975 h 1724025"/>
                    <a:gd name="connsiteX4" fmla="*/ 390525 w 390525"/>
                    <a:gd name="connsiteY4" fmla="*/ 1724025 h 1724025"/>
                    <a:gd name="connsiteX0" fmla="*/ 0 w 390525"/>
                    <a:gd name="connsiteY0" fmla="*/ 0 h 1724025"/>
                    <a:gd name="connsiteX1" fmla="*/ 22225 w 390525"/>
                    <a:gd name="connsiteY1" fmla="*/ 450850 h 1724025"/>
                    <a:gd name="connsiteX2" fmla="*/ 82550 w 390525"/>
                    <a:gd name="connsiteY2" fmla="*/ 835025 h 1724025"/>
                    <a:gd name="connsiteX3" fmla="*/ 231775 w 390525"/>
                    <a:gd name="connsiteY3" fmla="*/ 1323975 h 1724025"/>
                    <a:gd name="connsiteX4" fmla="*/ 390525 w 390525"/>
                    <a:gd name="connsiteY4" fmla="*/ 1724025 h 1724025"/>
                    <a:gd name="connsiteX0" fmla="*/ 0 w 404812"/>
                    <a:gd name="connsiteY0" fmla="*/ 0 h 1743075"/>
                    <a:gd name="connsiteX1" fmla="*/ 36512 w 404812"/>
                    <a:gd name="connsiteY1" fmla="*/ 469900 h 1743075"/>
                    <a:gd name="connsiteX2" fmla="*/ 96837 w 404812"/>
                    <a:gd name="connsiteY2" fmla="*/ 854075 h 1743075"/>
                    <a:gd name="connsiteX3" fmla="*/ 246062 w 404812"/>
                    <a:gd name="connsiteY3" fmla="*/ 1343025 h 1743075"/>
                    <a:gd name="connsiteX4" fmla="*/ 404812 w 404812"/>
                    <a:gd name="connsiteY4" fmla="*/ 1743075 h 1743075"/>
                    <a:gd name="connsiteX0" fmla="*/ 0 w 409574"/>
                    <a:gd name="connsiteY0" fmla="*/ 0 h 1676400"/>
                    <a:gd name="connsiteX1" fmla="*/ 41274 w 409574"/>
                    <a:gd name="connsiteY1" fmla="*/ 403225 h 1676400"/>
                    <a:gd name="connsiteX2" fmla="*/ 101599 w 409574"/>
                    <a:gd name="connsiteY2" fmla="*/ 787400 h 1676400"/>
                    <a:gd name="connsiteX3" fmla="*/ 250824 w 409574"/>
                    <a:gd name="connsiteY3" fmla="*/ 1276350 h 1676400"/>
                    <a:gd name="connsiteX4" fmla="*/ 409574 w 409574"/>
                    <a:gd name="connsiteY4" fmla="*/ 1676400 h 1676400"/>
                    <a:gd name="connsiteX0" fmla="*/ 0 w 390524"/>
                    <a:gd name="connsiteY0" fmla="*/ 0 h 1695450"/>
                    <a:gd name="connsiteX1" fmla="*/ 22224 w 390524"/>
                    <a:gd name="connsiteY1" fmla="*/ 422275 h 1695450"/>
                    <a:gd name="connsiteX2" fmla="*/ 82549 w 390524"/>
                    <a:gd name="connsiteY2" fmla="*/ 806450 h 1695450"/>
                    <a:gd name="connsiteX3" fmla="*/ 231774 w 390524"/>
                    <a:gd name="connsiteY3" fmla="*/ 1295400 h 1695450"/>
                    <a:gd name="connsiteX4" fmla="*/ 390524 w 390524"/>
                    <a:gd name="connsiteY4" fmla="*/ 1695450 h 1695450"/>
                    <a:gd name="connsiteX0" fmla="*/ 0 w 328611"/>
                    <a:gd name="connsiteY0" fmla="*/ 0 h 1524000"/>
                    <a:gd name="connsiteX1" fmla="*/ 22224 w 328611"/>
                    <a:gd name="connsiteY1" fmla="*/ 422275 h 1524000"/>
                    <a:gd name="connsiteX2" fmla="*/ 82549 w 328611"/>
                    <a:gd name="connsiteY2" fmla="*/ 806450 h 1524000"/>
                    <a:gd name="connsiteX3" fmla="*/ 231774 w 328611"/>
                    <a:gd name="connsiteY3" fmla="*/ 1295400 h 1524000"/>
                    <a:gd name="connsiteX4" fmla="*/ 328611 w 328611"/>
                    <a:gd name="connsiteY4" fmla="*/ 1524000 h 1524000"/>
                    <a:gd name="connsiteX0" fmla="*/ 0 w 390524"/>
                    <a:gd name="connsiteY0" fmla="*/ 0 h 1690687"/>
                    <a:gd name="connsiteX1" fmla="*/ 22224 w 390524"/>
                    <a:gd name="connsiteY1" fmla="*/ 422275 h 1690687"/>
                    <a:gd name="connsiteX2" fmla="*/ 82549 w 390524"/>
                    <a:gd name="connsiteY2" fmla="*/ 806450 h 1690687"/>
                    <a:gd name="connsiteX3" fmla="*/ 231774 w 390524"/>
                    <a:gd name="connsiteY3" fmla="*/ 1295400 h 1690687"/>
                    <a:gd name="connsiteX4" fmla="*/ 390524 w 390524"/>
                    <a:gd name="connsiteY4" fmla="*/ 1690687 h 1690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524" h="1690687">
                      <a:moveTo>
                        <a:pt x="0" y="0"/>
                      </a:moveTo>
                      <a:cubicBezTo>
                        <a:pt x="4233" y="155839"/>
                        <a:pt x="8466" y="287867"/>
                        <a:pt x="22224" y="422275"/>
                      </a:cubicBezTo>
                      <a:cubicBezTo>
                        <a:pt x="35982" y="556683"/>
                        <a:pt x="41274" y="616479"/>
                        <a:pt x="82549" y="806450"/>
                      </a:cubicBezTo>
                      <a:cubicBezTo>
                        <a:pt x="123824" y="996421"/>
                        <a:pt x="180445" y="1147233"/>
                        <a:pt x="231774" y="1295400"/>
                      </a:cubicBezTo>
                      <a:cubicBezTo>
                        <a:pt x="283103" y="1443567"/>
                        <a:pt x="390524" y="1690687"/>
                        <a:pt x="390524" y="1690687"/>
                      </a:cubicBezTo>
                    </a:path>
                  </a:pathLst>
                </a:custGeom>
                <a:noFill/>
                <a:ln w="120650" cap="rnd">
                  <a:solidFill>
                    <a:srgbClr val="0068B7"/>
                  </a:solidFill>
                  <a:prstDash val="sysDot"/>
                  <a:miter lim="800000"/>
                  <a:headEnd type="none" w="lg" len="med"/>
                  <a:tailEnd type="triangle" w="med"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1" name="円/楕円 85">
                  <a:extLst>
                    <a:ext uri="{FF2B5EF4-FFF2-40B4-BE49-F238E27FC236}">
                      <a16:creationId xmlns:a16="http://schemas.microsoft.com/office/drawing/2014/main" id="{03FEBA69-96C6-4FD7-9DEF-72CE3632A494}"/>
                    </a:ext>
                  </a:extLst>
                </p:cNvPr>
                <p:cNvSpPr>
                  <a:spLocks/>
                </p:cNvSpPr>
                <p:nvPr/>
              </p:nvSpPr>
              <p:spPr>
                <a:xfrm>
                  <a:off x="1379667" y="1923685"/>
                  <a:ext cx="259200" cy="259200"/>
                </a:xfrm>
                <a:prstGeom prst="ellipse">
                  <a:avLst/>
                </a:prstGeom>
                <a:solidFill>
                  <a:srgbClr val="B0D25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62" name="グループ化 261">
                  <a:extLst>
                    <a:ext uri="{FF2B5EF4-FFF2-40B4-BE49-F238E27FC236}">
                      <a16:creationId xmlns:a16="http://schemas.microsoft.com/office/drawing/2014/main" id="{DA880D14-8883-4CC6-8D31-C6F1950CBFB1}"/>
                    </a:ext>
                  </a:extLst>
                </p:cNvPr>
                <p:cNvGrpSpPr/>
                <p:nvPr/>
              </p:nvGrpSpPr>
              <p:grpSpPr>
                <a:xfrm>
                  <a:off x="1077371" y="1277791"/>
                  <a:ext cx="732893" cy="238527"/>
                  <a:chOff x="1070228" y="1292081"/>
                  <a:chExt cx="732893" cy="238527"/>
                </a:xfrm>
              </p:grpSpPr>
              <p:sp>
                <p:nvSpPr>
                  <p:cNvPr id="287" name="テキスト ボックス 286">
                    <a:extLst>
                      <a:ext uri="{FF2B5EF4-FFF2-40B4-BE49-F238E27FC236}">
                        <a16:creationId xmlns:a16="http://schemas.microsoft.com/office/drawing/2014/main" id="{6C1BFCB2-6EB2-4E3D-86F1-EB364277819C}"/>
                      </a:ext>
                    </a:extLst>
                  </p:cNvPr>
                  <p:cNvSpPr txBox="1"/>
                  <p:nvPr/>
                </p:nvSpPr>
                <p:spPr>
                  <a:xfrm>
                    <a:off x="1070228" y="1292081"/>
                    <a:ext cx="732893" cy="238527"/>
                  </a:xfrm>
                  <a:prstGeom prst="rect">
                    <a:avLst/>
                  </a:prstGeom>
                  <a:noFill/>
                </p:spPr>
                <p:txBody>
                  <a:bodyPr wrap="none" rtlCol="0">
                    <a:spAutoFit/>
                  </a:bodyPr>
                  <a:lstStyle/>
                  <a:p>
                    <a:r>
                      <a:rPr kumimoji="1" lang="ja-JP" altLang="en-US" sz="950" dirty="0">
                        <a:ln w="25400" cap="rnd">
                          <a:solidFill>
                            <a:schemeClr val="bg1"/>
                          </a:solidFill>
                          <a:bevel/>
                        </a:ln>
                        <a:solidFill>
                          <a:schemeClr val="bg1"/>
                        </a:solidFill>
                      </a:rPr>
                      <a:t>山林・田園</a:t>
                    </a:r>
                  </a:p>
                </p:txBody>
              </p:sp>
              <p:sp>
                <p:nvSpPr>
                  <p:cNvPr id="288" name="テキスト ボックス 287">
                    <a:extLst>
                      <a:ext uri="{FF2B5EF4-FFF2-40B4-BE49-F238E27FC236}">
                        <a16:creationId xmlns:a16="http://schemas.microsoft.com/office/drawing/2014/main" id="{F882C78A-797A-4390-A7B4-62A636E3F665}"/>
                      </a:ext>
                    </a:extLst>
                  </p:cNvPr>
                  <p:cNvSpPr txBox="1"/>
                  <p:nvPr/>
                </p:nvSpPr>
                <p:spPr>
                  <a:xfrm>
                    <a:off x="1070228" y="1292081"/>
                    <a:ext cx="732893" cy="238527"/>
                  </a:xfrm>
                  <a:prstGeom prst="rect">
                    <a:avLst/>
                  </a:prstGeom>
                  <a:noFill/>
                </p:spPr>
                <p:txBody>
                  <a:bodyPr wrap="none" rtlCol="0">
                    <a:spAutoFit/>
                  </a:bodyPr>
                  <a:lstStyle/>
                  <a:p>
                    <a:r>
                      <a:rPr kumimoji="1" lang="ja-JP" altLang="en-US" sz="950" b="1" dirty="0">
                        <a:ln w="5080" cap="rnd">
                          <a:noFill/>
                          <a:bevel/>
                        </a:ln>
                        <a:solidFill>
                          <a:srgbClr val="005E37"/>
                        </a:solidFill>
                      </a:rPr>
                      <a:t>山林・田園</a:t>
                    </a:r>
                  </a:p>
                </p:txBody>
              </p:sp>
            </p:grpSp>
            <p:grpSp>
              <p:nvGrpSpPr>
                <p:cNvPr id="263" name="グループ化 262">
                  <a:extLst>
                    <a:ext uri="{FF2B5EF4-FFF2-40B4-BE49-F238E27FC236}">
                      <a16:creationId xmlns:a16="http://schemas.microsoft.com/office/drawing/2014/main" id="{26268EDB-A511-47D6-B452-C2944C12DA2C}"/>
                    </a:ext>
                  </a:extLst>
                </p:cNvPr>
                <p:cNvGrpSpPr/>
                <p:nvPr/>
              </p:nvGrpSpPr>
              <p:grpSpPr>
                <a:xfrm>
                  <a:off x="2097753" y="2068785"/>
                  <a:ext cx="428322" cy="238527"/>
                  <a:chOff x="2095372" y="2066403"/>
                  <a:chExt cx="428322" cy="238527"/>
                </a:xfrm>
              </p:grpSpPr>
              <p:sp>
                <p:nvSpPr>
                  <p:cNvPr id="285" name="テキスト ボックス 284">
                    <a:extLst>
                      <a:ext uri="{FF2B5EF4-FFF2-40B4-BE49-F238E27FC236}">
                        <a16:creationId xmlns:a16="http://schemas.microsoft.com/office/drawing/2014/main" id="{43FD0ACC-8785-44A7-9C05-27DADC4800AF}"/>
                      </a:ext>
                    </a:extLst>
                  </p:cNvPr>
                  <p:cNvSpPr txBox="1"/>
                  <p:nvPr/>
                </p:nvSpPr>
                <p:spPr>
                  <a:xfrm>
                    <a:off x="2095372" y="2066403"/>
                    <a:ext cx="428322" cy="238527"/>
                  </a:xfrm>
                  <a:prstGeom prst="rect">
                    <a:avLst/>
                  </a:prstGeom>
                  <a:noFill/>
                </p:spPr>
                <p:txBody>
                  <a:bodyPr wrap="none" rtlCol="0">
                    <a:spAutoFit/>
                  </a:bodyPr>
                  <a:lstStyle/>
                  <a:p>
                    <a:r>
                      <a:rPr kumimoji="1" lang="ja-JP" altLang="en-US" sz="950" b="1" dirty="0">
                        <a:ln w="15875" cap="rnd">
                          <a:solidFill>
                            <a:schemeClr val="bg1"/>
                          </a:solidFill>
                          <a:bevel/>
                        </a:ln>
                        <a:solidFill>
                          <a:srgbClr val="0C6FBA"/>
                        </a:solidFill>
                      </a:rPr>
                      <a:t>川辺</a:t>
                    </a:r>
                  </a:p>
                </p:txBody>
              </p:sp>
              <p:sp>
                <p:nvSpPr>
                  <p:cNvPr id="286" name="テキスト ボックス 285">
                    <a:extLst>
                      <a:ext uri="{FF2B5EF4-FFF2-40B4-BE49-F238E27FC236}">
                        <a16:creationId xmlns:a16="http://schemas.microsoft.com/office/drawing/2014/main" id="{97FD8CC0-A027-4896-9D4A-23CAD0C502CB}"/>
                      </a:ext>
                    </a:extLst>
                  </p:cNvPr>
                  <p:cNvSpPr txBox="1"/>
                  <p:nvPr/>
                </p:nvSpPr>
                <p:spPr>
                  <a:xfrm>
                    <a:off x="2095372" y="2066403"/>
                    <a:ext cx="428322" cy="238527"/>
                  </a:xfrm>
                  <a:prstGeom prst="rect">
                    <a:avLst/>
                  </a:prstGeom>
                  <a:noFill/>
                </p:spPr>
                <p:txBody>
                  <a:bodyPr wrap="none" rtlCol="0">
                    <a:spAutoFit/>
                  </a:bodyPr>
                  <a:lstStyle/>
                  <a:p>
                    <a:r>
                      <a:rPr kumimoji="1" lang="ja-JP" altLang="en-US" sz="950" dirty="0">
                        <a:ln w="5080" cap="rnd">
                          <a:noFill/>
                          <a:bevel/>
                        </a:ln>
                        <a:solidFill>
                          <a:srgbClr val="0C6FBA"/>
                        </a:solidFill>
                      </a:rPr>
                      <a:t>川辺</a:t>
                    </a:r>
                  </a:p>
                </p:txBody>
              </p:sp>
            </p:grpSp>
            <p:grpSp>
              <p:nvGrpSpPr>
                <p:cNvPr id="264" name="グループ化 263">
                  <a:extLst>
                    <a:ext uri="{FF2B5EF4-FFF2-40B4-BE49-F238E27FC236}">
                      <a16:creationId xmlns:a16="http://schemas.microsoft.com/office/drawing/2014/main" id="{A5712819-8548-4918-BA13-65369A52FE89}"/>
                    </a:ext>
                  </a:extLst>
                </p:cNvPr>
                <p:cNvGrpSpPr/>
                <p:nvPr/>
              </p:nvGrpSpPr>
              <p:grpSpPr>
                <a:xfrm>
                  <a:off x="1017869" y="1909161"/>
                  <a:ext cx="441146" cy="246221"/>
                  <a:chOff x="1031875" y="1903940"/>
                  <a:chExt cx="441146" cy="246221"/>
                </a:xfrm>
              </p:grpSpPr>
              <p:sp>
                <p:nvSpPr>
                  <p:cNvPr id="283" name="テキスト ボックス 282">
                    <a:extLst>
                      <a:ext uri="{FF2B5EF4-FFF2-40B4-BE49-F238E27FC236}">
                        <a16:creationId xmlns:a16="http://schemas.microsoft.com/office/drawing/2014/main" id="{777E0ED4-1D80-45EE-932F-33349AE97691}"/>
                      </a:ext>
                    </a:extLst>
                  </p:cNvPr>
                  <p:cNvSpPr txBox="1"/>
                  <p:nvPr/>
                </p:nvSpPr>
                <p:spPr>
                  <a:xfrm>
                    <a:off x="1031875" y="1903940"/>
                    <a:ext cx="428322" cy="238527"/>
                  </a:xfrm>
                  <a:prstGeom prst="rect">
                    <a:avLst/>
                  </a:prstGeom>
                  <a:noFill/>
                </p:spPr>
                <p:txBody>
                  <a:bodyPr wrap="none" rtlCol="0">
                    <a:spAutoFit/>
                  </a:bodyPr>
                  <a:lstStyle/>
                  <a:p>
                    <a:r>
                      <a:rPr kumimoji="1" lang="ja-JP" altLang="en-US" sz="950" dirty="0">
                        <a:ln w="25400" cap="rnd">
                          <a:solidFill>
                            <a:schemeClr val="bg1"/>
                          </a:solidFill>
                          <a:bevel/>
                        </a:ln>
                        <a:solidFill>
                          <a:schemeClr val="bg1"/>
                        </a:solidFill>
                      </a:rPr>
                      <a:t>公園</a:t>
                    </a:r>
                  </a:p>
                </p:txBody>
              </p:sp>
              <p:sp>
                <p:nvSpPr>
                  <p:cNvPr id="284" name="テキスト ボックス 283">
                    <a:extLst>
                      <a:ext uri="{FF2B5EF4-FFF2-40B4-BE49-F238E27FC236}">
                        <a16:creationId xmlns:a16="http://schemas.microsoft.com/office/drawing/2014/main" id="{64EA5FF4-E364-4F3B-86A2-BD116218BE0C}"/>
                      </a:ext>
                    </a:extLst>
                  </p:cNvPr>
                  <p:cNvSpPr txBox="1"/>
                  <p:nvPr/>
                </p:nvSpPr>
                <p:spPr>
                  <a:xfrm>
                    <a:off x="1031875" y="1903940"/>
                    <a:ext cx="441146" cy="246221"/>
                  </a:xfrm>
                  <a:prstGeom prst="rect">
                    <a:avLst/>
                  </a:prstGeom>
                  <a:noFill/>
                </p:spPr>
                <p:txBody>
                  <a:bodyPr wrap="none" rtlCol="0">
                    <a:spAutoFit/>
                  </a:bodyPr>
                  <a:lstStyle/>
                  <a:p>
                    <a:r>
                      <a:rPr kumimoji="1" lang="ja-JP" altLang="en-US" sz="1000" b="1" dirty="0">
                        <a:ln w="5080" cap="rnd">
                          <a:solidFill>
                            <a:schemeClr val="bg1"/>
                          </a:solidFill>
                          <a:bevel/>
                        </a:ln>
                      </a:rPr>
                      <a:t>公園</a:t>
                    </a:r>
                  </a:p>
                </p:txBody>
              </p:sp>
            </p:grpSp>
            <p:grpSp>
              <p:nvGrpSpPr>
                <p:cNvPr id="265" name="グループ化 264">
                  <a:extLst>
                    <a:ext uri="{FF2B5EF4-FFF2-40B4-BE49-F238E27FC236}">
                      <a16:creationId xmlns:a16="http://schemas.microsoft.com/office/drawing/2014/main" id="{56E60112-E0DA-43CD-926C-BB299A33C886}"/>
                    </a:ext>
                  </a:extLst>
                </p:cNvPr>
                <p:cNvGrpSpPr/>
                <p:nvPr/>
              </p:nvGrpSpPr>
              <p:grpSpPr>
                <a:xfrm>
                  <a:off x="1014845" y="2364830"/>
                  <a:ext cx="428322" cy="238527"/>
                  <a:chOff x="1014845" y="2355308"/>
                  <a:chExt cx="428322" cy="238527"/>
                </a:xfrm>
              </p:grpSpPr>
              <p:sp>
                <p:nvSpPr>
                  <p:cNvPr id="281" name="テキスト ボックス 280">
                    <a:extLst>
                      <a:ext uri="{FF2B5EF4-FFF2-40B4-BE49-F238E27FC236}">
                        <a16:creationId xmlns:a16="http://schemas.microsoft.com/office/drawing/2014/main" id="{616C5653-3C92-40E1-922E-7BF06A7AEE58}"/>
                      </a:ext>
                    </a:extLst>
                  </p:cNvPr>
                  <p:cNvSpPr txBox="1"/>
                  <p:nvPr/>
                </p:nvSpPr>
                <p:spPr>
                  <a:xfrm>
                    <a:off x="1014845" y="2355308"/>
                    <a:ext cx="428322" cy="238527"/>
                  </a:xfrm>
                  <a:prstGeom prst="rect">
                    <a:avLst/>
                  </a:prstGeom>
                  <a:noFill/>
                </p:spPr>
                <p:txBody>
                  <a:bodyPr wrap="none" rtlCol="0">
                    <a:spAutoFit/>
                  </a:bodyPr>
                  <a:lstStyle/>
                  <a:p>
                    <a:r>
                      <a:rPr kumimoji="1" lang="ja-JP" altLang="en-US" sz="950" b="1" dirty="0">
                        <a:ln w="15875" cap="rnd">
                          <a:solidFill>
                            <a:schemeClr val="bg1"/>
                          </a:solidFill>
                          <a:bevel/>
                        </a:ln>
                        <a:solidFill>
                          <a:srgbClr val="3F8393"/>
                        </a:solidFill>
                      </a:rPr>
                      <a:t>浜辺</a:t>
                    </a:r>
                  </a:p>
                </p:txBody>
              </p:sp>
              <p:sp>
                <p:nvSpPr>
                  <p:cNvPr id="282" name="テキスト ボックス 281">
                    <a:extLst>
                      <a:ext uri="{FF2B5EF4-FFF2-40B4-BE49-F238E27FC236}">
                        <a16:creationId xmlns:a16="http://schemas.microsoft.com/office/drawing/2014/main" id="{BDCCABD6-845B-4C1C-8E70-C29D83146250}"/>
                      </a:ext>
                    </a:extLst>
                  </p:cNvPr>
                  <p:cNvSpPr txBox="1"/>
                  <p:nvPr/>
                </p:nvSpPr>
                <p:spPr>
                  <a:xfrm>
                    <a:off x="1014845" y="2355308"/>
                    <a:ext cx="428322" cy="238527"/>
                  </a:xfrm>
                  <a:prstGeom prst="rect">
                    <a:avLst/>
                  </a:prstGeom>
                  <a:noFill/>
                </p:spPr>
                <p:txBody>
                  <a:bodyPr wrap="none" rtlCol="0">
                    <a:spAutoFit/>
                  </a:bodyPr>
                  <a:lstStyle/>
                  <a:p>
                    <a:r>
                      <a:rPr kumimoji="1" lang="ja-JP" altLang="en-US" sz="950" dirty="0">
                        <a:ln w="5080" cap="rnd">
                          <a:noFill/>
                          <a:bevel/>
                        </a:ln>
                        <a:solidFill>
                          <a:srgbClr val="3F8393"/>
                        </a:solidFill>
                      </a:rPr>
                      <a:t>浜辺</a:t>
                    </a:r>
                  </a:p>
                </p:txBody>
              </p:sp>
            </p:grpSp>
            <p:grpSp>
              <p:nvGrpSpPr>
                <p:cNvPr id="266" name="グループ化 265">
                  <a:extLst>
                    <a:ext uri="{FF2B5EF4-FFF2-40B4-BE49-F238E27FC236}">
                      <a16:creationId xmlns:a16="http://schemas.microsoft.com/office/drawing/2014/main" id="{430B4BB4-383A-4431-806F-434892C73718}"/>
                    </a:ext>
                  </a:extLst>
                </p:cNvPr>
                <p:cNvGrpSpPr/>
                <p:nvPr/>
              </p:nvGrpSpPr>
              <p:grpSpPr>
                <a:xfrm>
                  <a:off x="2096561" y="2667167"/>
                  <a:ext cx="428322" cy="238527"/>
                  <a:chOff x="2096561" y="2802902"/>
                  <a:chExt cx="428322" cy="238527"/>
                </a:xfrm>
              </p:grpSpPr>
              <p:sp>
                <p:nvSpPr>
                  <p:cNvPr id="279" name="テキスト ボックス 278">
                    <a:extLst>
                      <a:ext uri="{FF2B5EF4-FFF2-40B4-BE49-F238E27FC236}">
                        <a16:creationId xmlns:a16="http://schemas.microsoft.com/office/drawing/2014/main" id="{E7695354-6A71-4791-A7BE-0455794DC4D5}"/>
                      </a:ext>
                    </a:extLst>
                  </p:cNvPr>
                  <p:cNvSpPr txBox="1"/>
                  <p:nvPr/>
                </p:nvSpPr>
                <p:spPr>
                  <a:xfrm>
                    <a:off x="2096561" y="2802902"/>
                    <a:ext cx="428322" cy="238527"/>
                  </a:xfrm>
                  <a:prstGeom prst="rect">
                    <a:avLst/>
                  </a:prstGeom>
                  <a:noFill/>
                </p:spPr>
                <p:txBody>
                  <a:bodyPr wrap="none" rtlCol="0">
                    <a:spAutoFit/>
                  </a:bodyPr>
                  <a:lstStyle/>
                  <a:p>
                    <a:r>
                      <a:rPr kumimoji="1" lang="ja-JP" altLang="en-US" sz="950" b="1" dirty="0">
                        <a:ln w="15875" cap="rnd">
                          <a:solidFill>
                            <a:schemeClr val="bg1"/>
                          </a:solidFill>
                          <a:bevel/>
                        </a:ln>
                        <a:solidFill>
                          <a:srgbClr val="3D8291"/>
                        </a:solidFill>
                      </a:rPr>
                      <a:t>海辺</a:t>
                    </a:r>
                  </a:p>
                </p:txBody>
              </p:sp>
              <p:sp>
                <p:nvSpPr>
                  <p:cNvPr id="280" name="テキスト ボックス 279">
                    <a:extLst>
                      <a:ext uri="{FF2B5EF4-FFF2-40B4-BE49-F238E27FC236}">
                        <a16:creationId xmlns:a16="http://schemas.microsoft.com/office/drawing/2014/main" id="{E62A53B2-B93F-4373-8959-71887AD2766D}"/>
                      </a:ext>
                    </a:extLst>
                  </p:cNvPr>
                  <p:cNvSpPr txBox="1"/>
                  <p:nvPr/>
                </p:nvSpPr>
                <p:spPr>
                  <a:xfrm>
                    <a:off x="2096561" y="2802902"/>
                    <a:ext cx="428322" cy="238527"/>
                  </a:xfrm>
                  <a:prstGeom prst="rect">
                    <a:avLst/>
                  </a:prstGeom>
                  <a:noFill/>
                </p:spPr>
                <p:txBody>
                  <a:bodyPr wrap="none" rtlCol="0">
                    <a:spAutoFit/>
                  </a:bodyPr>
                  <a:lstStyle/>
                  <a:p>
                    <a:r>
                      <a:rPr kumimoji="1" lang="ja-JP" altLang="en-US" sz="950" dirty="0">
                        <a:ln w="5080" cap="rnd">
                          <a:noFill/>
                          <a:bevel/>
                        </a:ln>
                        <a:solidFill>
                          <a:srgbClr val="3D8291"/>
                        </a:solidFill>
                      </a:rPr>
                      <a:t>海辺</a:t>
                    </a:r>
                  </a:p>
                </p:txBody>
              </p:sp>
            </p:grpSp>
            <p:grpSp>
              <p:nvGrpSpPr>
                <p:cNvPr id="267" name="グループ化 266">
                  <a:extLst>
                    <a:ext uri="{FF2B5EF4-FFF2-40B4-BE49-F238E27FC236}">
                      <a16:creationId xmlns:a16="http://schemas.microsoft.com/office/drawing/2014/main" id="{44A28906-4CEA-4879-9DF8-221021BEE72C}"/>
                    </a:ext>
                  </a:extLst>
                </p:cNvPr>
                <p:cNvGrpSpPr/>
                <p:nvPr/>
              </p:nvGrpSpPr>
              <p:grpSpPr>
                <a:xfrm>
                  <a:off x="1014562" y="1431709"/>
                  <a:ext cx="865943" cy="184666"/>
                  <a:chOff x="1012181" y="1469809"/>
                  <a:chExt cx="865943" cy="184666"/>
                </a:xfrm>
              </p:grpSpPr>
              <p:sp>
                <p:nvSpPr>
                  <p:cNvPr id="277" name="テキスト ボックス 276">
                    <a:extLst>
                      <a:ext uri="{FF2B5EF4-FFF2-40B4-BE49-F238E27FC236}">
                        <a16:creationId xmlns:a16="http://schemas.microsoft.com/office/drawing/2014/main" id="{6D949147-F08D-4181-82BB-C0EB6A91F16B}"/>
                      </a:ext>
                    </a:extLst>
                  </p:cNvPr>
                  <p:cNvSpPr txBox="1"/>
                  <p:nvPr/>
                </p:nvSpPr>
                <p:spPr>
                  <a:xfrm>
                    <a:off x="1012181" y="1469809"/>
                    <a:ext cx="865943" cy="184666"/>
                  </a:xfrm>
                  <a:prstGeom prst="rect">
                    <a:avLst/>
                  </a:prstGeom>
                  <a:noFill/>
                </p:spPr>
                <p:txBody>
                  <a:bodyPr wrap="none" rtlCol="0">
                    <a:spAutoFit/>
                  </a:bodyPr>
                  <a:lstStyle/>
                  <a:p>
                    <a:r>
                      <a:rPr kumimoji="1" lang="ja-JP" altLang="en-US" sz="600" dirty="0">
                        <a:ln w="12700" cap="rnd">
                          <a:solidFill>
                            <a:schemeClr val="bg1"/>
                          </a:solidFill>
                          <a:bevel/>
                        </a:ln>
                        <a:solidFill>
                          <a:schemeClr val="bg1"/>
                        </a:solidFill>
                      </a:rPr>
                      <a:t>そのままの緑を残す</a:t>
                    </a:r>
                  </a:p>
                </p:txBody>
              </p:sp>
              <p:sp>
                <p:nvSpPr>
                  <p:cNvPr id="278" name="テキスト ボックス 277">
                    <a:extLst>
                      <a:ext uri="{FF2B5EF4-FFF2-40B4-BE49-F238E27FC236}">
                        <a16:creationId xmlns:a16="http://schemas.microsoft.com/office/drawing/2014/main" id="{92363C79-D877-4E4D-BE31-025A2904CACC}"/>
                      </a:ext>
                    </a:extLst>
                  </p:cNvPr>
                  <p:cNvSpPr txBox="1"/>
                  <p:nvPr/>
                </p:nvSpPr>
                <p:spPr>
                  <a:xfrm>
                    <a:off x="1012181" y="1469809"/>
                    <a:ext cx="865943" cy="184666"/>
                  </a:xfrm>
                  <a:prstGeom prst="rect">
                    <a:avLst/>
                  </a:prstGeom>
                  <a:noFill/>
                </p:spPr>
                <p:txBody>
                  <a:bodyPr wrap="none" rtlCol="0">
                    <a:spAutoFit/>
                  </a:bodyPr>
                  <a:lstStyle/>
                  <a:p>
                    <a:r>
                      <a:rPr kumimoji="1" lang="ja-JP" altLang="en-US" sz="600" dirty="0">
                        <a:ln w="3175" cap="rnd">
                          <a:noFill/>
                          <a:bevel/>
                        </a:ln>
                        <a:solidFill>
                          <a:srgbClr val="005E37"/>
                        </a:solidFill>
                      </a:rPr>
                      <a:t>そのままの緑を残す</a:t>
                    </a:r>
                  </a:p>
                </p:txBody>
              </p:sp>
            </p:grpSp>
            <p:grpSp>
              <p:nvGrpSpPr>
                <p:cNvPr id="268" name="グループ化 267">
                  <a:extLst>
                    <a:ext uri="{FF2B5EF4-FFF2-40B4-BE49-F238E27FC236}">
                      <a16:creationId xmlns:a16="http://schemas.microsoft.com/office/drawing/2014/main" id="{C53C30BC-4E68-4FCC-930E-3C5823D9F69E}"/>
                    </a:ext>
                  </a:extLst>
                </p:cNvPr>
                <p:cNvGrpSpPr/>
                <p:nvPr/>
              </p:nvGrpSpPr>
              <p:grpSpPr>
                <a:xfrm>
                  <a:off x="1955210" y="2216170"/>
                  <a:ext cx="720069" cy="184666"/>
                  <a:chOff x="1962353" y="2216168"/>
                  <a:chExt cx="720069" cy="184666"/>
                </a:xfrm>
              </p:grpSpPr>
              <p:sp>
                <p:nvSpPr>
                  <p:cNvPr id="275" name="テキスト ボックス 274">
                    <a:extLst>
                      <a:ext uri="{FF2B5EF4-FFF2-40B4-BE49-F238E27FC236}">
                        <a16:creationId xmlns:a16="http://schemas.microsoft.com/office/drawing/2014/main" id="{BD0287FA-AA1B-47B9-8D31-A2BF5DEEA8F8}"/>
                      </a:ext>
                    </a:extLst>
                  </p:cNvPr>
                  <p:cNvSpPr txBox="1"/>
                  <p:nvPr/>
                </p:nvSpPr>
                <p:spPr>
                  <a:xfrm>
                    <a:off x="1962353" y="2216168"/>
                    <a:ext cx="720069" cy="184666"/>
                  </a:xfrm>
                  <a:prstGeom prst="rect">
                    <a:avLst/>
                  </a:prstGeom>
                  <a:noFill/>
                </p:spPr>
                <p:txBody>
                  <a:bodyPr wrap="none" rtlCol="0">
                    <a:spAutoFit/>
                  </a:bodyPr>
                  <a:lstStyle/>
                  <a:p>
                    <a:r>
                      <a:rPr kumimoji="1" lang="ja-JP" altLang="en-US" sz="600" dirty="0">
                        <a:ln w="15875" cap="rnd">
                          <a:solidFill>
                            <a:schemeClr val="bg1"/>
                          </a:solidFill>
                          <a:bevel/>
                        </a:ln>
                        <a:solidFill>
                          <a:srgbClr val="0C6FBA"/>
                        </a:solidFill>
                      </a:rPr>
                      <a:t>身近な水辺と緑</a:t>
                    </a:r>
                  </a:p>
                </p:txBody>
              </p:sp>
              <p:sp>
                <p:nvSpPr>
                  <p:cNvPr id="276" name="テキスト ボックス 275">
                    <a:extLst>
                      <a:ext uri="{FF2B5EF4-FFF2-40B4-BE49-F238E27FC236}">
                        <a16:creationId xmlns:a16="http://schemas.microsoft.com/office/drawing/2014/main" id="{15B8FAC2-962C-402D-B842-5E252CD03FAA}"/>
                      </a:ext>
                    </a:extLst>
                  </p:cNvPr>
                  <p:cNvSpPr txBox="1"/>
                  <p:nvPr/>
                </p:nvSpPr>
                <p:spPr>
                  <a:xfrm>
                    <a:off x="1962353" y="2216168"/>
                    <a:ext cx="720069" cy="184666"/>
                  </a:xfrm>
                  <a:prstGeom prst="rect">
                    <a:avLst/>
                  </a:prstGeom>
                  <a:noFill/>
                </p:spPr>
                <p:txBody>
                  <a:bodyPr wrap="none" rtlCol="0">
                    <a:spAutoFit/>
                  </a:bodyPr>
                  <a:lstStyle/>
                  <a:p>
                    <a:r>
                      <a:rPr kumimoji="1" lang="ja-JP" altLang="en-US" sz="600" dirty="0">
                        <a:ln w="3175" cap="rnd">
                          <a:noFill/>
                          <a:bevel/>
                        </a:ln>
                        <a:solidFill>
                          <a:srgbClr val="1474BC"/>
                        </a:solidFill>
                      </a:rPr>
                      <a:t>身近な水辺と緑</a:t>
                    </a:r>
                  </a:p>
                </p:txBody>
              </p:sp>
            </p:grpSp>
            <p:grpSp>
              <p:nvGrpSpPr>
                <p:cNvPr id="269" name="グループ化 268">
                  <a:extLst>
                    <a:ext uri="{FF2B5EF4-FFF2-40B4-BE49-F238E27FC236}">
                      <a16:creationId xmlns:a16="http://schemas.microsoft.com/office/drawing/2014/main" id="{CFE4534F-3557-45E5-B338-E3EBD6066CD0}"/>
                    </a:ext>
                  </a:extLst>
                </p:cNvPr>
                <p:cNvGrpSpPr/>
                <p:nvPr/>
              </p:nvGrpSpPr>
              <p:grpSpPr>
                <a:xfrm>
                  <a:off x="969912" y="2058414"/>
                  <a:ext cx="530915" cy="184666"/>
                  <a:chOff x="967531" y="2094137"/>
                  <a:chExt cx="530915" cy="184666"/>
                </a:xfrm>
              </p:grpSpPr>
              <p:sp>
                <p:nvSpPr>
                  <p:cNvPr id="273" name="テキスト ボックス 272">
                    <a:extLst>
                      <a:ext uri="{FF2B5EF4-FFF2-40B4-BE49-F238E27FC236}">
                        <a16:creationId xmlns:a16="http://schemas.microsoft.com/office/drawing/2014/main" id="{2EEDE96E-D8F7-492A-82FB-7302ABF06A4C}"/>
                      </a:ext>
                    </a:extLst>
                  </p:cNvPr>
                  <p:cNvSpPr txBox="1"/>
                  <p:nvPr/>
                </p:nvSpPr>
                <p:spPr>
                  <a:xfrm>
                    <a:off x="967531" y="2094137"/>
                    <a:ext cx="530915" cy="184666"/>
                  </a:xfrm>
                  <a:prstGeom prst="rect">
                    <a:avLst/>
                  </a:prstGeom>
                  <a:noFill/>
                </p:spPr>
                <p:txBody>
                  <a:bodyPr wrap="none" rtlCol="0">
                    <a:spAutoFit/>
                  </a:bodyPr>
                  <a:lstStyle/>
                  <a:p>
                    <a:r>
                      <a:rPr kumimoji="1" lang="ja-JP" altLang="en-US" sz="600" dirty="0">
                        <a:ln w="15875" cap="rnd">
                          <a:solidFill>
                            <a:schemeClr val="bg1"/>
                          </a:solidFill>
                          <a:bevel/>
                        </a:ln>
                        <a:solidFill>
                          <a:schemeClr val="bg1"/>
                        </a:solidFill>
                      </a:rPr>
                      <a:t>活動・憩い</a:t>
                    </a:r>
                  </a:p>
                </p:txBody>
              </p:sp>
              <p:sp>
                <p:nvSpPr>
                  <p:cNvPr id="274" name="テキスト ボックス 273">
                    <a:extLst>
                      <a:ext uri="{FF2B5EF4-FFF2-40B4-BE49-F238E27FC236}">
                        <a16:creationId xmlns:a16="http://schemas.microsoft.com/office/drawing/2014/main" id="{EC0A357F-B376-4980-B5C5-84830C141E07}"/>
                      </a:ext>
                    </a:extLst>
                  </p:cNvPr>
                  <p:cNvSpPr txBox="1"/>
                  <p:nvPr/>
                </p:nvSpPr>
                <p:spPr>
                  <a:xfrm>
                    <a:off x="967531" y="2094137"/>
                    <a:ext cx="530915" cy="184666"/>
                  </a:xfrm>
                  <a:prstGeom prst="rect">
                    <a:avLst/>
                  </a:prstGeom>
                  <a:noFill/>
                </p:spPr>
                <p:txBody>
                  <a:bodyPr wrap="none" rtlCol="0">
                    <a:spAutoFit/>
                  </a:bodyPr>
                  <a:lstStyle/>
                  <a:p>
                    <a:r>
                      <a:rPr kumimoji="1" lang="ja-JP" altLang="en-US" sz="600" dirty="0">
                        <a:ln w="3175" cap="rnd">
                          <a:noFill/>
                          <a:bevel/>
                        </a:ln>
                      </a:rPr>
                      <a:t>活動・憩い</a:t>
                    </a:r>
                  </a:p>
                </p:txBody>
              </p:sp>
            </p:grpSp>
            <p:grpSp>
              <p:nvGrpSpPr>
                <p:cNvPr id="270" name="グループ化 269">
                  <a:extLst>
                    <a:ext uri="{FF2B5EF4-FFF2-40B4-BE49-F238E27FC236}">
                      <a16:creationId xmlns:a16="http://schemas.microsoft.com/office/drawing/2014/main" id="{0C132D73-F6B9-4213-B2DF-4AB744B295DB}"/>
                    </a:ext>
                  </a:extLst>
                </p:cNvPr>
                <p:cNvGrpSpPr/>
                <p:nvPr/>
              </p:nvGrpSpPr>
              <p:grpSpPr>
                <a:xfrm>
                  <a:off x="911858" y="2514943"/>
                  <a:ext cx="662361" cy="176972"/>
                  <a:chOff x="871375" y="2679253"/>
                  <a:chExt cx="662361" cy="176972"/>
                </a:xfrm>
              </p:grpSpPr>
              <p:sp>
                <p:nvSpPr>
                  <p:cNvPr id="271" name="テキスト ボックス 270">
                    <a:extLst>
                      <a:ext uri="{FF2B5EF4-FFF2-40B4-BE49-F238E27FC236}">
                        <a16:creationId xmlns:a16="http://schemas.microsoft.com/office/drawing/2014/main" id="{BAC03E0D-C2CE-49F0-B102-B92BCA821D42}"/>
                      </a:ext>
                    </a:extLst>
                  </p:cNvPr>
                  <p:cNvSpPr txBox="1"/>
                  <p:nvPr/>
                </p:nvSpPr>
                <p:spPr>
                  <a:xfrm>
                    <a:off x="871375" y="2679253"/>
                    <a:ext cx="662361" cy="176972"/>
                  </a:xfrm>
                  <a:prstGeom prst="rect">
                    <a:avLst/>
                  </a:prstGeom>
                  <a:noFill/>
                </p:spPr>
                <p:txBody>
                  <a:bodyPr wrap="none" rtlCol="0">
                    <a:spAutoFit/>
                  </a:bodyPr>
                  <a:lstStyle/>
                  <a:p>
                    <a:r>
                      <a:rPr kumimoji="1" lang="ja-JP" altLang="en-US" sz="550" dirty="0">
                        <a:ln w="15875" cap="rnd">
                          <a:solidFill>
                            <a:schemeClr val="bg1"/>
                          </a:solidFill>
                          <a:bevel/>
                        </a:ln>
                        <a:solidFill>
                          <a:srgbClr val="8AB3BD"/>
                        </a:solidFill>
                      </a:rPr>
                      <a:t>海と緑を感じる</a:t>
                    </a:r>
                  </a:p>
                </p:txBody>
              </p:sp>
              <p:sp>
                <p:nvSpPr>
                  <p:cNvPr id="272" name="テキスト ボックス 271">
                    <a:extLst>
                      <a:ext uri="{FF2B5EF4-FFF2-40B4-BE49-F238E27FC236}">
                        <a16:creationId xmlns:a16="http://schemas.microsoft.com/office/drawing/2014/main" id="{C22CF37A-7832-4911-8975-80C967FDBC3A}"/>
                      </a:ext>
                    </a:extLst>
                  </p:cNvPr>
                  <p:cNvSpPr txBox="1"/>
                  <p:nvPr/>
                </p:nvSpPr>
                <p:spPr>
                  <a:xfrm>
                    <a:off x="871375" y="2679253"/>
                    <a:ext cx="662361" cy="176972"/>
                  </a:xfrm>
                  <a:prstGeom prst="rect">
                    <a:avLst/>
                  </a:prstGeom>
                  <a:noFill/>
                </p:spPr>
                <p:txBody>
                  <a:bodyPr wrap="none" rtlCol="0">
                    <a:spAutoFit/>
                  </a:bodyPr>
                  <a:lstStyle/>
                  <a:p>
                    <a:r>
                      <a:rPr kumimoji="1" lang="ja-JP" altLang="en-US" sz="550" dirty="0">
                        <a:ln w="3175" cap="rnd">
                          <a:noFill/>
                          <a:bevel/>
                        </a:ln>
                        <a:solidFill>
                          <a:srgbClr val="629AA6"/>
                        </a:solidFill>
                      </a:rPr>
                      <a:t>海と緑を感じる</a:t>
                    </a:r>
                  </a:p>
                </p:txBody>
              </p:sp>
            </p:grpSp>
          </p:grpSp>
          <p:grpSp>
            <p:nvGrpSpPr>
              <p:cNvPr id="124" name="グループ化 123">
                <a:extLst>
                  <a:ext uri="{FF2B5EF4-FFF2-40B4-BE49-F238E27FC236}">
                    <a16:creationId xmlns:a16="http://schemas.microsoft.com/office/drawing/2014/main" id="{58D82466-CBB0-498A-BBD3-FB086DDC7822}"/>
                  </a:ext>
                </a:extLst>
              </p:cNvPr>
              <p:cNvGrpSpPr>
                <a:grpSpLocks noChangeAspect="1"/>
              </p:cNvGrpSpPr>
              <p:nvPr/>
            </p:nvGrpSpPr>
            <p:grpSpPr>
              <a:xfrm>
                <a:off x="479418" y="1614320"/>
                <a:ext cx="3339630" cy="2052000"/>
                <a:chOff x="6813277" y="1029149"/>
                <a:chExt cx="3166090" cy="1945370"/>
              </a:xfrm>
              <a:scene3d>
                <a:camera prst="isometricRightUp">
                  <a:rot lat="2566259" lon="20327817" rev="20706243"/>
                </a:camera>
                <a:lightRig rig="threePt" dir="t"/>
              </a:scene3d>
            </p:grpSpPr>
            <p:sp>
              <p:nvSpPr>
                <p:cNvPr id="174" name="フリーフォーム 239">
                  <a:extLst>
                    <a:ext uri="{FF2B5EF4-FFF2-40B4-BE49-F238E27FC236}">
                      <a16:creationId xmlns:a16="http://schemas.microsoft.com/office/drawing/2014/main" id="{8456F739-0C55-47B3-8B92-E3813B7CD28D}"/>
                    </a:ext>
                  </a:extLst>
                </p:cNvPr>
                <p:cNvSpPr/>
                <p:nvPr/>
              </p:nvSpPr>
              <p:spPr>
                <a:xfrm>
                  <a:off x="6813277" y="2440816"/>
                  <a:ext cx="273386" cy="122400"/>
                </a:xfrm>
                <a:custGeom>
                  <a:avLst/>
                  <a:gdLst>
                    <a:gd name="connsiteX0" fmla="*/ 59512 w 273386"/>
                    <a:gd name="connsiteY0" fmla="*/ 0 h 122400"/>
                    <a:gd name="connsiteX1" fmla="*/ 61683 w 273386"/>
                    <a:gd name="connsiteY1" fmla="*/ 0 h 122400"/>
                    <a:gd name="connsiteX2" fmla="*/ 211415 w 273386"/>
                    <a:gd name="connsiteY2" fmla="*/ 0 h 122400"/>
                    <a:gd name="connsiteX3" fmla="*/ 211415 w 273386"/>
                    <a:gd name="connsiteY3" fmla="*/ 58 h 122400"/>
                    <a:gd name="connsiteX4" fmla="*/ 211703 w 273386"/>
                    <a:gd name="connsiteY4" fmla="*/ 0 h 122400"/>
                    <a:gd name="connsiteX5" fmla="*/ 273386 w 273386"/>
                    <a:gd name="connsiteY5" fmla="*/ 61200 h 122400"/>
                    <a:gd name="connsiteX6" fmla="*/ 211703 w 273386"/>
                    <a:gd name="connsiteY6" fmla="*/ 122400 h 122400"/>
                    <a:gd name="connsiteX7" fmla="*/ 211415 w 273386"/>
                    <a:gd name="connsiteY7" fmla="*/ 122342 h 122400"/>
                    <a:gd name="connsiteX8" fmla="*/ 211415 w 273386"/>
                    <a:gd name="connsiteY8" fmla="*/ 122400 h 122400"/>
                    <a:gd name="connsiteX9" fmla="*/ 61683 w 273386"/>
                    <a:gd name="connsiteY9" fmla="*/ 122400 h 122400"/>
                    <a:gd name="connsiteX10" fmla="*/ 59512 w 273386"/>
                    <a:gd name="connsiteY10" fmla="*/ 122400 h 122400"/>
                    <a:gd name="connsiteX11" fmla="*/ 59512 w 273386"/>
                    <a:gd name="connsiteY11" fmla="*/ 121965 h 122400"/>
                    <a:gd name="connsiteX12" fmla="*/ 37673 w 273386"/>
                    <a:gd name="connsiteY12" fmla="*/ 117591 h 122400"/>
                    <a:gd name="connsiteX13" fmla="*/ 0 w 273386"/>
                    <a:gd name="connsiteY13" fmla="*/ 61200 h 122400"/>
                    <a:gd name="connsiteX14" fmla="*/ 37673 w 273386"/>
                    <a:gd name="connsiteY14" fmla="*/ 4809 h 122400"/>
                    <a:gd name="connsiteX15" fmla="*/ 59512 w 273386"/>
                    <a:gd name="connsiteY15" fmla="*/ 435 h 12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3386" h="122400">
                      <a:moveTo>
                        <a:pt x="59512" y="0"/>
                      </a:moveTo>
                      <a:lnTo>
                        <a:pt x="61683" y="0"/>
                      </a:lnTo>
                      <a:lnTo>
                        <a:pt x="211415" y="0"/>
                      </a:lnTo>
                      <a:lnTo>
                        <a:pt x="211415" y="58"/>
                      </a:lnTo>
                      <a:lnTo>
                        <a:pt x="211703" y="0"/>
                      </a:lnTo>
                      <a:cubicBezTo>
                        <a:pt x="245770" y="0"/>
                        <a:pt x="273386" y="27400"/>
                        <a:pt x="273386" y="61200"/>
                      </a:cubicBezTo>
                      <a:cubicBezTo>
                        <a:pt x="273386" y="95000"/>
                        <a:pt x="245770" y="122400"/>
                        <a:pt x="211703" y="122400"/>
                      </a:cubicBezTo>
                      <a:lnTo>
                        <a:pt x="211415" y="122342"/>
                      </a:lnTo>
                      <a:lnTo>
                        <a:pt x="211415" y="122400"/>
                      </a:lnTo>
                      <a:lnTo>
                        <a:pt x="61683" y="122400"/>
                      </a:lnTo>
                      <a:lnTo>
                        <a:pt x="59512" y="122400"/>
                      </a:lnTo>
                      <a:lnTo>
                        <a:pt x="59512" y="121965"/>
                      </a:lnTo>
                      <a:lnTo>
                        <a:pt x="37673" y="117591"/>
                      </a:lnTo>
                      <a:cubicBezTo>
                        <a:pt x="15534" y="108300"/>
                        <a:pt x="0" y="86550"/>
                        <a:pt x="0" y="61200"/>
                      </a:cubicBezTo>
                      <a:cubicBezTo>
                        <a:pt x="0" y="35850"/>
                        <a:pt x="15534" y="14100"/>
                        <a:pt x="37673" y="4809"/>
                      </a:cubicBezTo>
                      <a:lnTo>
                        <a:pt x="59512" y="435"/>
                      </a:lnTo>
                      <a:close/>
                    </a:path>
                  </a:pathLst>
                </a:custGeom>
                <a:noFill/>
                <a:ln w="9525">
                  <a:solidFill>
                    <a:srgbClr val="BDBDBD"/>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kumimoji="1" lang="ja-JP" altLang="en-US" dirty="0">
                    <a:solidFill>
                      <a:schemeClr val="tx1"/>
                    </a:solidFill>
                  </a:endParaRPr>
                </a:p>
              </p:txBody>
            </p:sp>
            <p:grpSp>
              <p:nvGrpSpPr>
                <p:cNvPr id="175" name="グループ化 174">
                  <a:extLst>
                    <a:ext uri="{FF2B5EF4-FFF2-40B4-BE49-F238E27FC236}">
                      <a16:creationId xmlns:a16="http://schemas.microsoft.com/office/drawing/2014/main" id="{E64F11F5-1A29-4A1A-BD67-12C41804CF70}"/>
                    </a:ext>
                  </a:extLst>
                </p:cNvPr>
                <p:cNvGrpSpPr/>
                <p:nvPr/>
              </p:nvGrpSpPr>
              <p:grpSpPr>
                <a:xfrm>
                  <a:off x="6886325" y="1029149"/>
                  <a:ext cx="3093042" cy="1945370"/>
                  <a:chOff x="6516159" y="908116"/>
                  <a:chExt cx="3093042" cy="1945370"/>
                </a:xfrm>
              </p:grpSpPr>
              <p:sp>
                <p:nvSpPr>
                  <p:cNvPr id="176" name="フリーフォーム 197">
                    <a:extLst>
                      <a:ext uri="{FF2B5EF4-FFF2-40B4-BE49-F238E27FC236}">
                        <a16:creationId xmlns:a16="http://schemas.microsoft.com/office/drawing/2014/main" id="{333497DD-6CE0-4E1C-9F28-AD4A7E799CB8}"/>
                      </a:ext>
                    </a:extLst>
                  </p:cNvPr>
                  <p:cNvSpPr/>
                  <p:nvPr/>
                </p:nvSpPr>
                <p:spPr>
                  <a:xfrm>
                    <a:off x="6856242" y="1311189"/>
                    <a:ext cx="2319516" cy="876991"/>
                  </a:xfrm>
                  <a:custGeom>
                    <a:avLst/>
                    <a:gdLst>
                      <a:gd name="connsiteX0" fmla="*/ 0 w 2319516"/>
                      <a:gd name="connsiteY0" fmla="*/ 0 h 876991"/>
                      <a:gd name="connsiteX1" fmla="*/ 2319516 w 2319516"/>
                      <a:gd name="connsiteY1" fmla="*/ 0 h 876991"/>
                      <a:gd name="connsiteX2" fmla="*/ 2319516 w 2319516"/>
                      <a:gd name="connsiteY2" fmla="*/ 876991 h 876991"/>
                      <a:gd name="connsiteX3" fmla="*/ 2262984 w 2319516"/>
                      <a:gd name="connsiteY3" fmla="*/ 850986 h 876991"/>
                      <a:gd name="connsiteX4" fmla="*/ 2032004 w 2319516"/>
                      <a:gd name="connsiteY4" fmla="*/ 777167 h 876991"/>
                      <a:gd name="connsiteX5" fmla="*/ 1686722 w 2319516"/>
                      <a:gd name="connsiteY5" fmla="*/ 793835 h 876991"/>
                      <a:gd name="connsiteX6" fmla="*/ 1515272 w 2319516"/>
                      <a:gd name="connsiteY6" fmla="*/ 724779 h 876991"/>
                      <a:gd name="connsiteX7" fmla="*/ 1270003 w 2319516"/>
                      <a:gd name="connsiteY7" fmla="*/ 560473 h 876991"/>
                      <a:gd name="connsiteX8" fmla="*/ 1098553 w 2319516"/>
                      <a:gd name="connsiteY8" fmla="*/ 450935 h 876991"/>
                      <a:gd name="connsiteX9" fmla="*/ 953297 w 2319516"/>
                      <a:gd name="connsiteY9" fmla="*/ 405692 h 876991"/>
                      <a:gd name="connsiteX10" fmla="*/ 777084 w 2319516"/>
                      <a:gd name="connsiteY10" fmla="*/ 441411 h 876991"/>
                      <a:gd name="connsiteX11" fmla="*/ 624685 w 2319516"/>
                      <a:gd name="connsiteY11" fmla="*/ 519992 h 876991"/>
                      <a:gd name="connsiteX12" fmla="*/ 462760 w 2319516"/>
                      <a:gd name="connsiteY12" fmla="*/ 627147 h 876991"/>
                      <a:gd name="connsiteX13" fmla="*/ 267497 w 2319516"/>
                      <a:gd name="connsiteY13" fmla="*/ 724779 h 876991"/>
                      <a:gd name="connsiteX14" fmla="*/ 105572 w 2319516"/>
                      <a:gd name="connsiteY14" fmla="*/ 724778 h 876991"/>
                      <a:gd name="connsiteX15" fmla="*/ 0 w 2319516"/>
                      <a:gd name="connsiteY15" fmla="*/ 708397 h 876991"/>
                      <a:gd name="connsiteX16" fmla="*/ 0 w 2319516"/>
                      <a:gd name="connsiteY16" fmla="*/ 0 h 876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19516" h="876991">
                        <a:moveTo>
                          <a:pt x="0" y="0"/>
                        </a:moveTo>
                        <a:lnTo>
                          <a:pt x="2319516" y="0"/>
                        </a:lnTo>
                        <a:lnTo>
                          <a:pt x="2319516" y="876991"/>
                        </a:lnTo>
                        <a:lnTo>
                          <a:pt x="2262984" y="850986"/>
                        </a:lnTo>
                        <a:cubicBezTo>
                          <a:pt x="2194722" y="820030"/>
                          <a:pt x="2126459" y="789073"/>
                          <a:pt x="2032004" y="777167"/>
                        </a:cubicBezTo>
                        <a:cubicBezTo>
                          <a:pt x="1922467" y="766848"/>
                          <a:pt x="1801022" y="789867"/>
                          <a:pt x="1686722" y="793835"/>
                        </a:cubicBezTo>
                        <a:cubicBezTo>
                          <a:pt x="1596235" y="785103"/>
                          <a:pt x="1572422" y="759704"/>
                          <a:pt x="1515272" y="724779"/>
                        </a:cubicBezTo>
                        <a:cubicBezTo>
                          <a:pt x="1428753" y="672391"/>
                          <a:pt x="1351759" y="615242"/>
                          <a:pt x="1270003" y="560473"/>
                        </a:cubicBezTo>
                        <a:cubicBezTo>
                          <a:pt x="1212853" y="523960"/>
                          <a:pt x="1174753" y="489829"/>
                          <a:pt x="1098553" y="450935"/>
                        </a:cubicBezTo>
                        <a:cubicBezTo>
                          <a:pt x="1059659" y="433472"/>
                          <a:pt x="1016004" y="411249"/>
                          <a:pt x="953297" y="405692"/>
                        </a:cubicBezTo>
                        <a:cubicBezTo>
                          <a:pt x="878684" y="403311"/>
                          <a:pt x="851695" y="419979"/>
                          <a:pt x="777084" y="441411"/>
                        </a:cubicBezTo>
                        <a:cubicBezTo>
                          <a:pt x="711203" y="468399"/>
                          <a:pt x="676279" y="490623"/>
                          <a:pt x="624685" y="519992"/>
                        </a:cubicBezTo>
                        <a:cubicBezTo>
                          <a:pt x="556422" y="566823"/>
                          <a:pt x="514355" y="587460"/>
                          <a:pt x="462760" y="627147"/>
                        </a:cubicBezTo>
                        <a:cubicBezTo>
                          <a:pt x="396878" y="673978"/>
                          <a:pt x="323853" y="711285"/>
                          <a:pt x="267497" y="724779"/>
                        </a:cubicBezTo>
                        <a:cubicBezTo>
                          <a:pt x="213522" y="729540"/>
                          <a:pt x="169072" y="727160"/>
                          <a:pt x="105572" y="724778"/>
                        </a:cubicBezTo>
                        <a:lnTo>
                          <a:pt x="0" y="708397"/>
                        </a:lnTo>
                        <a:lnTo>
                          <a:pt x="0" y="0"/>
                        </a:lnTo>
                        <a:close/>
                      </a:path>
                    </a:pathLst>
                  </a:custGeom>
                  <a:solidFill>
                    <a:srgbClr val="CAE5CD"/>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77" name="フリーフォーム 196">
                    <a:extLst>
                      <a:ext uri="{FF2B5EF4-FFF2-40B4-BE49-F238E27FC236}">
                        <a16:creationId xmlns:a16="http://schemas.microsoft.com/office/drawing/2014/main" id="{745E68F2-E7B5-430E-9ECE-C6A45E14F499}"/>
                      </a:ext>
                    </a:extLst>
                  </p:cNvPr>
                  <p:cNvSpPr/>
                  <p:nvPr/>
                </p:nvSpPr>
                <p:spPr>
                  <a:xfrm>
                    <a:off x="6856242" y="1721418"/>
                    <a:ext cx="2319516" cy="950731"/>
                  </a:xfrm>
                  <a:custGeom>
                    <a:avLst/>
                    <a:gdLst>
                      <a:gd name="connsiteX0" fmla="*/ 953297 w 2319516"/>
                      <a:gd name="connsiteY0" fmla="*/ 227 h 950731"/>
                      <a:gd name="connsiteX1" fmla="*/ 1098553 w 2319516"/>
                      <a:gd name="connsiteY1" fmla="*/ 45470 h 950731"/>
                      <a:gd name="connsiteX2" fmla="*/ 1270003 w 2319516"/>
                      <a:gd name="connsiteY2" fmla="*/ 155008 h 950731"/>
                      <a:gd name="connsiteX3" fmla="*/ 1515272 w 2319516"/>
                      <a:gd name="connsiteY3" fmla="*/ 319314 h 950731"/>
                      <a:gd name="connsiteX4" fmla="*/ 1686722 w 2319516"/>
                      <a:gd name="connsiteY4" fmla="*/ 388370 h 950731"/>
                      <a:gd name="connsiteX5" fmla="*/ 2032004 w 2319516"/>
                      <a:gd name="connsiteY5" fmla="*/ 371702 h 950731"/>
                      <a:gd name="connsiteX6" fmla="*/ 2262984 w 2319516"/>
                      <a:gd name="connsiteY6" fmla="*/ 445521 h 950731"/>
                      <a:gd name="connsiteX7" fmla="*/ 2319516 w 2319516"/>
                      <a:gd name="connsiteY7" fmla="*/ 471526 h 950731"/>
                      <a:gd name="connsiteX8" fmla="*/ 2319516 w 2319516"/>
                      <a:gd name="connsiteY8" fmla="*/ 688075 h 950731"/>
                      <a:gd name="connsiteX9" fmla="*/ 996860 w 2319516"/>
                      <a:gd name="connsiteY9" fmla="*/ 688075 h 950731"/>
                      <a:gd name="connsiteX10" fmla="*/ 996860 w 2319516"/>
                      <a:gd name="connsiteY10" fmla="*/ 688407 h 950731"/>
                      <a:gd name="connsiteX11" fmla="*/ 996159 w 2319516"/>
                      <a:gd name="connsiteY11" fmla="*/ 688407 h 950731"/>
                      <a:gd name="connsiteX12" fmla="*/ 996159 w 2319516"/>
                      <a:gd name="connsiteY12" fmla="*/ 949769 h 950731"/>
                      <a:gd name="connsiteX13" fmla="*/ 982571 w 2319516"/>
                      <a:gd name="connsiteY13" fmla="*/ 949769 h 950731"/>
                      <a:gd name="connsiteX14" fmla="*/ 982571 w 2319516"/>
                      <a:gd name="connsiteY14" fmla="*/ 950731 h 950731"/>
                      <a:gd name="connsiteX15" fmla="*/ 982570 w 2319516"/>
                      <a:gd name="connsiteY15" fmla="*/ 950731 h 950731"/>
                      <a:gd name="connsiteX16" fmla="*/ 982570 w 2319516"/>
                      <a:gd name="connsiteY16" fmla="*/ 937452 h 950731"/>
                      <a:gd name="connsiteX17" fmla="*/ 981870 w 2319516"/>
                      <a:gd name="connsiteY17" fmla="*/ 937452 h 950731"/>
                      <a:gd name="connsiteX18" fmla="*/ 981870 w 2319516"/>
                      <a:gd name="connsiteY18" fmla="*/ 948994 h 950731"/>
                      <a:gd name="connsiteX19" fmla="*/ 0 w 2319516"/>
                      <a:gd name="connsiteY19" fmla="*/ 948994 h 950731"/>
                      <a:gd name="connsiteX20" fmla="*/ 0 w 2319516"/>
                      <a:gd name="connsiteY20" fmla="*/ 302932 h 950731"/>
                      <a:gd name="connsiteX21" fmla="*/ 105572 w 2319516"/>
                      <a:gd name="connsiteY21" fmla="*/ 319313 h 950731"/>
                      <a:gd name="connsiteX22" fmla="*/ 267497 w 2319516"/>
                      <a:gd name="connsiteY22" fmla="*/ 319314 h 950731"/>
                      <a:gd name="connsiteX23" fmla="*/ 462760 w 2319516"/>
                      <a:gd name="connsiteY23" fmla="*/ 221682 h 950731"/>
                      <a:gd name="connsiteX24" fmla="*/ 624685 w 2319516"/>
                      <a:gd name="connsiteY24" fmla="*/ 114527 h 950731"/>
                      <a:gd name="connsiteX25" fmla="*/ 777084 w 2319516"/>
                      <a:gd name="connsiteY25" fmla="*/ 35946 h 950731"/>
                      <a:gd name="connsiteX26" fmla="*/ 953297 w 2319516"/>
                      <a:gd name="connsiteY26" fmla="*/ 227 h 950731"/>
                      <a:gd name="connsiteX0" fmla="*/ 953297 w 2319516"/>
                      <a:gd name="connsiteY0" fmla="*/ 227 h 950731"/>
                      <a:gd name="connsiteX1" fmla="*/ 1098553 w 2319516"/>
                      <a:gd name="connsiteY1" fmla="*/ 45470 h 950731"/>
                      <a:gd name="connsiteX2" fmla="*/ 1270003 w 2319516"/>
                      <a:gd name="connsiteY2" fmla="*/ 155008 h 950731"/>
                      <a:gd name="connsiteX3" fmla="*/ 1515272 w 2319516"/>
                      <a:gd name="connsiteY3" fmla="*/ 319314 h 950731"/>
                      <a:gd name="connsiteX4" fmla="*/ 1686722 w 2319516"/>
                      <a:gd name="connsiteY4" fmla="*/ 388370 h 950731"/>
                      <a:gd name="connsiteX5" fmla="*/ 2032004 w 2319516"/>
                      <a:gd name="connsiteY5" fmla="*/ 371702 h 950731"/>
                      <a:gd name="connsiteX6" fmla="*/ 2262984 w 2319516"/>
                      <a:gd name="connsiteY6" fmla="*/ 445521 h 950731"/>
                      <a:gd name="connsiteX7" fmla="*/ 2319516 w 2319516"/>
                      <a:gd name="connsiteY7" fmla="*/ 471526 h 950731"/>
                      <a:gd name="connsiteX8" fmla="*/ 2319516 w 2319516"/>
                      <a:gd name="connsiteY8" fmla="*/ 688075 h 950731"/>
                      <a:gd name="connsiteX9" fmla="*/ 996860 w 2319516"/>
                      <a:gd name="connsiteY9" fmla="*/ 688075 h 950731"/>
                      <a:gd name="connsiteX10" fmla="*/ 996860 w 2319516"/>
                      <a:gd name="connsiteY10" fmla="*/ 688407 h 950731"/>
                      <a:gd name="connsiteX11" fmla="*/ 996159 w 2319516"/>
                      <a:gd name="connsiteY11" fmla="*/ 688407 h 950731"/>
                      <a:gd name="connsiteX12" fmla="*/ 996159 w 2319516"/>
                      <a:gd name="connsiteY12" fmla="*/ 949769 h 950731"/>
                      <a:gd name="connsiteX13" fmla="*/ 982571 w 2319516"/>
                      <a:gd name="connsiteY13" fmla="*/ 949769 h 950731"/>
                      <a:gd name="connsiteX14" fmla="*/ 982571 w 2319516"/>
                      <a:gd name="connsiteY14" fmla="*/ 950731 h 950731"/>
                      <a:gd name="connsiteX15" fmla="*/ 982570 w 2319516"/>
                      <a:gd name="connsiteY15" fmla="*/ 950731 h 950731"/>
                      <a:gd name="connsiteX16" fmla="*/ 982570 w 2319516"/>
                      <a:gd name="connsiteY16" fmla="*/ 937452 h 950731"/>
                      <a:gd name="connsiteX17" fmla="*/ 981870 w 2319516"/>
                      <a:gd name="connsiteY17" fmla="*/ 937452 h 950731"/>
                      <a:gd name="connsiteX18" fmla="*/ 981870 w 2319516"/>
                      <a:gd name="connsiteY18" fmla="*/ 948994 h 950731"/>
                      <a:gd name="connsiteX19" fmla="*/ 0 w 2319516"/>
                      <a:gd name="connsiteY19" fmla="*/ 948994 h 950731"/>
                      <a:gd name="connsiteX20" fmla="*/ 0 w 2319516"/>
                      <a:gd name="connsiteY20" fmla="*/ 302932 h 950731"/>
                      <a:gd name="connsiteX21" fmla="*/ 105572 w 2319516"/>
                      <a:gd name="connsiteY21" fmla="*/ 319313 h 950731"/>
                      <a:gd name="connsiteX22" fmla="*/ 267497 w 2319516"/>
                      <a:gd name="connsiteY22" fmla="*/ 319314 h 950731"/>
                      <a:gd name="connsiteX23" fmla="*/ 462760 w 2319516"/>
                      <a:gd name="connsiteY23" fmla="*/ 221682 h 950731"/>
                      <a:gd name="connsiteX24" fmla="*/ 624685 w 2319516"/>
                      <a:gd name="connsiteY24" fmla="*/ 114527 h 950731"/>
                      <a:gd name="connsiteX25" fmla="*/ 777084 w 2319516"/>
                      <a:gd name="connsiteY25" fmla="*/ 35946 h 950731"/>
                      <a:gd name="connsiteX26" fmla="*/ 953297 w 2319516"/>
                      <a:gd name="connsiteY26" fmla="*/ 227 h 950731"/>
                      <a:gd name="connsiteX0" fmla="*/ 953297 w 2319516"/>
                      <a:gd name="connsiteY0" fmla="*/ 227 h 950731"/>
                      <a:gd name="connsiteX1" fmla="*/ 1098553 w 2319516"/>
                      <a:gd name="connsiteY1" fmla="*/ 45470 h 950731"/>
                      <a:gd name="connsiteX2" fmla="*/ 1270003 w 2319516"/>
                      <a:gd name="connsiteY2" fmla="*/ 155008 h 950731"/>
                      <a:gd name="connsiteX3" fmla="*/ 1515272 w 2319516"/>
                      <a:gd name="connsiteY3" fmla="*/ 319314 h 950731"/>
                      <a:gd name="connsiteX4" fmla="*/ 1686722 w 2319516"/>
                      <a:gd name="connsiteY4" fmla="*/ 388370 h 950731"/>
                      <a:gd name="connsiteX5" fmla="*/ 2032004 w 2319516"/>
                      <a:gd name="connsiteY5" fmla="*/ 371702 h 950731"/>
                      <a:gd name="connsiteX6" fmla="*/ 2262984 w 2319516"/>
                      <a:gd name="connsiteY6" fmla="*/ 445521 h 950731"/>
                      <a:gd name="connsiteX7" fmla="*/ 2319516 w 2319516"/>
                      <a:gd name="connsiteY7" fmla="*/ 471526 h 950731"/>
                      <a:gd name="connsiteX8" fmla="*/ 2319516 w 2319516"/>
                      <a:gd name="connsiteY8" fmla="*/ 688075 h 950731"/>
                      <a:gd name="connsiteX9" fmla="*/ 996860 w 2319516"/>
                      <a:gd name="connsiteY9" fmla="*/ 688075 h 950731"/>
                      <a:gd name="connsiteX10" fmla="*/ 996860 w 2319516"/>
                      <a:gd name="connsiteY10" fmla="*/ 688407 h 950731"/>
                      <a:gd name="connsiteX11" fmla="*/ 996159 w 2319516"/>
                      <a:gd name="connsiteY11" fmla="*/ 688407 h 950731"/>
                      <a:gd name="connsiteX12" fmla="*/ 996159 w 2319516"/>
                      <a:gd name="connsiteY12" fmla="*/ 949769 h 950731"/>
                      <a:gd name="connsiteX13" fmla="*/ 982571 w 2319516"/>
                      <a:gd name="connsiteY13" fmla="*/ 949769 h 950731"/>
                      <a:gd name="connsiteX14" fmla="*/ 982571 w 2319516"/>
                      <a:gd name="connsiteY14" fmla="*/ 950731 h 950731"/>
                      <a:gd name="connsiteX15" fmla="*/ 982570 w 2319516"/>
                      <a:gd name="connsiteY15" fmla="*/ 950731 h 950731"/>
                      <a:gd name="connsiteX16" fmla="*/ 982570 w 2319516"/>
                      <a:gd name="connsiteY16" fmla="*/ 937452 h 950731"/>
                      <a:gd name="connsiteX17" fmla="*/ 981870 w 2319516"/>
                      <a:gd name="connsiteY17" fmla="*/ 937452 h 950731"/>
                      <a:gd name="connsiteX18" fmla="*/ 981870 w 2319516"/>
                      <a:gd name="connsiteY18" fmla="*/ 948994 h 950731"/>
                      <a:gd name="connsiteX19" fmla="*/ 0 w 2319516"/>
                      <a:gd name="connsiteY19" fmla="*/ 948994 h 950731"/>
                      <a:gd name="connsiteX20" fmla="*/ 0 w 2319516"/>
                      <a:gd name="connsiteY20" fmla="*/ 302932 h 950731"/>
                      <a:gd name="connsiteX21" fmla="*/ 105572 w 2319516"/>
                      <a:gd name="connsiteY21" fmla="*/ 319313 h 950731"/>
                      <a:gd name="connsiteX22" fmla="*/ 267497 w 2319516"/>
                      <a:gd name="connsiteY22" fmla="*/ 319314 h 950731"/>
                      <a:gd name="connsiteX23" fmla="*/ 462760 w 2319516"/>
                      <a:gd name="connsiteY23" fmla="*/ 221682 h 950731"/>
                      <a:gd name="connsiteX24" fmla="*/ 624685 w 2319516"/>
                      <a:gd name="connsiteY24" fmla="*/ 114527 h 950731"/>
                      <a:gd name="connsiteX25" fmla="*/ 777084 w 2319516"/>
                      <a:gd name="connsiteY25" fmla="*/ 35946 h 950731"/>
                      <a:gd name="connsiteX26" fmla="*/ 953297 w 2319516"/>
                      <a:gd name="connsiteY26" fmla="*/ 227 h 950731"/>
                      <a:gd name="connsiteX0" fmla="*/ 953297 w 2319516"/>
                      <a:gd name="connsiteY0" fmla="*/ 227 h 950731"/>
                      <a:gd name="connsiteX1" fmla="*/ 1098553 w 2319516"/>
                      <a:gd name="connsiteY1" fmla="*/ 45470 h 950731"/>
                      <a:gd name="connsiteX2" fmla="*/ 1270003 w 2319516"/>
                      <a:gd name="connsiteY2" fmla="*/ 155008 h 950731"/>
                      <a:gd name="connsiteX3" fmla="*/ 1515272 w 2319516"/>
                      <a:gd name="connsiteY3" fmla="*/ 319314 h 950731"/>
                      <a:gd name="connsiteX4" fmla="*/ 1686722 w 2319516"/>
                      <a:gd name="connsiteY4" fmla="*/ 388370 h 950731"/>
                      <a:gd name="connsiteX5" fmla="*/ 2032004 w 2319516"/>
                      <a:gd name="connsiteY5" fmla="*/ 371702 h 950731"/>
                      <a:gd name="connsiteX6" fmla="*/ 2262984 w 2319516"/>
                      <a:gd name="connsiteY6" fmla="*/ 445521 h 950731"/>
                      <a:gd name="connsiteX7" fmla="*/ 2319516 w 2319516"/>
                      <a:gd name="connsiteY7" fmla="*/ 471526 h 950731"/>
                      <a:gd name="connsiteX8" fmla="*/ 2319516 w 2319516"/>
                      <a:gd name="connsiteY8" fmla="*/ 688075 h 950731"/>
                      <a:gd name="connsiteX9" fmla="*/ 996860 w 2319516"/>
                      <a:gd name="connsiteY9" fmla="*/ 688075 h 950731"/>
                      <a:gd name="connsiteX10" fmla="*/ 996860 w 2319516"/>
                      <a:gd name="connsiteY10" fmla="*/ 688407 h 950731"/>
                      <a:gd name="connsiteX11" fmla="*/ 996159 w 2319516"/>
                      <a:gd name="connsiteY11" fmla="*/ 688407 h 950731"/>
                      <a:gd name="connsiteX12" fmla="*/ 996159 w 2319516"/>
                      <a:gd name="connsiteY12" fmla="*/ 949769 h 950731"/>
                      <a:gd name="connsiteX13" fmla="*/ 982571 w 2319516"/>
                      <a:gd name="connsiteY13" fmla="*/ 949769 h 950731"/>
                      <a:gd name="connsiteX14" fmla="*/ 982571 w 2319516"/>
                      <a:gd name="connsiteY14" fmla="*/ 950731 h 950731"/>
                      <a:gd name="connsiteX15" fmla="*/ 982570 w 2319516"/>
                      <a:gd name="connsiteY15" fmla="*/ 950731 h 950731"/>
                      <a:gd name="connsiteX16" fmla="*/ 982570 w 2319516"/>
                      <a:gd name="connsiteY16" fmla="*/ 937452 h 950731"/>
                      <a:gd name="connsiteX17" fmla="*/ 981870 w 2319516"/>
                      <a:gd name="connsiteY17" fmla="*/ 937452 h 950731"/>
                      <a:gd name="connsiteX18" fmla="*/ 981870 w 2319516"/>
                      <a:gd name="connsiteY18" fmla="*/ 948994 h 950731"/>
                      <a:gd name="connsiteX19" fmla="*/ 0 w 2319516"/>
                      <a:gd name="connsiteY19" fmla="*/ 948994 h 950731"/>
                      <a:gd name="connsiteX20" fmla="*/ 0 w 2319516"/>
                      <a:gd name="connsiteY20" fmla="*/ 302932 h 950731"/>
                      <a:gd name="connsiteX21" fmla="*/ 105572 w 2319516"/>
                      <a:gd name="connsiteY21" fmla="*/ 319313 h 950731"/>
                      <a:gd name="connsiteX22" fmla="*/ 267497 w 2319516"/>
                      <a:gd name="connsiteY22" fmla="*/ 319314 h 950731"/>
                      <a:gd name="connsiteX23" fmla="*/ 462760 w 2319516"/>
                      <a:gd name="connsiteY23" fmla="*/ 221682 h 950731"/>
                      <a:gd name="connsiteX24" fmla="*/ 624685 w 2319516"/>
                      <a:gd name="connsiteY24" fmla="*/ 114527 h 950731"/>
                      <a:gd name="connsiteX25" fmla="*/ 777084 w 2319516"/>
                      <a:gd name="connsiteY25" fmla="*/ 35946 h 950731"/>
                      <a:gd name="connsiteX26" fmla="*/ 953297 w 2319516"/>
                      <a:gd name="connsiteY26" fmla="*/ 227 h 950731"/>
                      <a:gd name="connsiteX0" fmla="*/ 953297 w 2319516"/>
                      <a:gd name="connsiteY0" fmla="*/ 227 h 950731"/>
                      <a:gd name="connsiteX1" fmla="*/ 1098553 w 2319516"/>
                      <a:gd name="connsiteY1" fmla="*/ 45470 h 950731"/>
                      <a:gd name="connsiteX2" fmla="*/ 1270003 w 2319516"/>
                      <a:gd name="connsiteY2" fmla="*/ 155008 h 950731"/>
                      <a:gd name="connsiteX3" fmla="*/ 1515272 w 2319516"/>
                      <a:gd name="connsiteY3" fmla="*/ 319314 h 950731"/>
                      <a:gd name="connsiteX4" fmla="*/ 1686722 w 2319516"/>
                      <a:gd name="connsiteY4" fmla="*/ 388370 h 950731"/>
                      <a:gd name="connsiteX5" fmla="*/ 2032004 w 2319516"/>
                      <a:gd name="connsiteY5" fmla="*/ 371702 h 950731"/>
                      <a:gd name="connsiteX6" fmla="*/ 2262984 w 2319516"/>
                      <a:gd name="connsiteY6" fmla="*/ 445521 h 950731"/>
                      <a:gd name="connsiteX7" fmla="*/ 2319516 w 2319516"/>
                      <a:gd name="connsiteY7" fmla="*/ 471526 h 950731"/>
                      <a:gd name="connsiteX8" fmla="*/ 2319516 w 2319516"/>
                      <a:gd name="connsiteY8" fmla="*/ 688075 h 950731"/>
                      <a:gd name="connsiteX9" fmla="*/ 996860 w 2319516"/>
                      <a:gd name="connsiteY9" fmla="*/ 688075 h 950731"/>
                      <a:gd name="connsiteX10" fmla="*/ 996860 w 2319516"/>
                      <a:gd name="connsiteY10" fmla="*/ 688407 h 950731"/>
                      <a:gd name="connsiteX11" fmla="*/ 996159 w 2319516"/>
                      <a:gd name="connsiteY11" fmla="*/ 688407 h 950731"/>
                      <a:gd name="connsiteX12" fmla="*/ 996159 w 2319516"/>
                      <a:gd name="connsiteY12" fmla="*/ 949769 h 950731"/>
                      <a:gd name="connsiteX13" fmla="*/ 982571 w 2319516"/>
                      <a:gd name="connsiteY13" fmla="*/ 949769 h 950731"/>
                      <a:gd name="connsiteX14" fmla="*/ 982571 w 2319516"/>
                      <a:gd name="connsiteY14" fmla="*/ 950731 h 950731"/>
                      <a:gd name="connsiteX15" fmla="*/ 982570 w 2319516"/>
                      <a:gd name="connsiteY15" fmla="*/ 950731 h 950731"/>
                      <a:gd name="connsiteX16" fmla="*/ 982570 w 2319516"/>
                      <a:gd name="connsiteY16" fmla="*/ 937452 h 950731"/>
                      <a:gd name="connsiteX17" fmla="*/ 981870 w 2319516"/>
                      <a:gd name="connsiteY17" fmla="*/ 948994 h 950731"/>
                      <a:gd name="connsiteX18" fmla="*/ 0 w 2319516"/>
                      <a:gd name="connsiteY18" fmla="*/ 948994 h 950731"/>
                      <a:gd name="connsiteX19" fmla="*/ 0 w 2319516"/>
                      <a:gd name="connsiteY19" fmla="*/ 302932 h 950731"/>
                      <a:gd name="connsiteX20" fmla="*/ 105572 w 2319516"/>
                      <a:gd name="connsiteY20" fmla="*/ 319313 h 950731"/>
                      <a:gd name="connsiteX21" fmla="*/ 267497 w 2319516"/>
                      <a:gd name="connsiteY21" fmla="*/ 319314 h 950731"/>
                      <a:gd name="connsiteX22" fmla="*/ 462760 w 2319516"/>
                      <a:gd name="connsiteY22" fmla="*/ 221682 h 950731"/>
                      <a:gd name="connsiteX23" fmla="*/ 624685 w 2319516"/>
                      <a:gd name="connsiteY23" fmla="*/ 114527 h 950731"/>
                      <a:gd name="connsiteX24" fmla="*/ 777084 w 2319516"/>
                      <a:gd name="connsiteY24" fmla="*/ 35946 h 950731"/>
                      <a:gd name="connsiteX25" fmla="*/ 953297 w 2319516"/>
                      <a:gd name="connsiteY25" fmla="*/ 227 h 950731"/>
                      <a:gd name="connsiteX0" fmla="*/ 953297 w 2319516"/>
                      <a:gd name="connsiteY0" fmla="*/ 227 h 950731"/>
                      <a:gd name="connsiteX1" fmla="*/ 1098553 w 2319516"/>
                      <a:gd name="connsiteY1" fmla="*/ 45470 h 950731"/>
                      <a:gd name="connsiteX2" fmla="*/ 1270003 w 2319516"/>
                      <a:gd name="connsiteY2" fmla="*/ 155008 h 950731"/>
                      <a:gd name="connsiteX3" fmla="*/ 1515272 w 2319516"/>
                      <a:gd name="connsiteY3" fmla="*/ 319314 h 950731"/>
                      <a:gd name="connsiteX4" fmla="*/ 1686722 w 2319516"/>
                      <a:gd name="connsiteY4" fmla="*/ 388370 h 950731"/>
                      <a:gd name="connsiteX5" fmla="*/ 2032004 w 2319516"/>
                      <a:gd name="connsiteY5" fmla="*/ 371702 h 950731"/>
                      <a:gd name="connsiteX6" fmla="*/ 2262984 w 2319516"/>
                      <a:gd name="connsiteY6" fmla="*/ 445521 h 950731"/>
                      <a:gd name="connsiteX7" fmla="*/ 2319516 w 2319516"/>
                      <a:gd name="connsiteY7" fmla="*/ 471526 h 950731"/>
                      <a:gd name="connsiteX8" fmla="*/ 2319516 w 2319516"/>
                      <a:gd name="connsiteY8" fmla="*/ 688075 h 950731"/>
                      <a:gd name="connsiteX9" fmla="*/ 996860 w 2319516"/>
                      <a:gd name="connsiteY9" fmla="*/ 688075 h 950731"/>
                      <a:gd name="connsiteX10" fmla="*/ 996860 w 2319516"/>
                      <a:gd name="connsiteY10" fmla="*/ 688407 h 950731"/>
                      <a:gd name="connsiteX11" fmla="*/ 996159 w 2319516"/>
                      <a:gd name="connsiteY11" fmla="*/ 688407 h 950731"/>
                      <a:gd name="connsiteX12" fmla="*/ 996159 w 2319516"/>
                      <a:gd name="connsiteY12" fmla="*/ 949769 h 950731"/>
                      <a:gd name="connsiteX13" fmla="*/ 982571 w 2319516"/>
                      <a:gd name="connsiteY13" fmla="*/ 949769 h 950731"/>
                      <a:gd name="connsiteX14" fmla="*/ 982571 w 2319516"/>
                      <a:gd name="connsiteY14" fmla="*/ 950731 h 950731"/>
                      <a:gd name="connsiteX15" fmla="*/ 982570 w 2319516"/>
                      <a:gd name="connsiteY15" fmla="*/ 950731 h 950731"/>
                      <a:gd name="connsiteX16" fmla="*/ 981870 w 2319516"/>
                      <a:gd name="connsiteY16" fmla="*/ 948994 h 950731"/>
                      <a:gd name="connsiteX17" fmla="*/ 0 w 2319516"/>
                      <a:gd name="connsiteY17" fmla="*/ 948994 h 950731"/>
                      <a:gd name="connsiteX18" fmla="*/ 0 w 2319516"/>
                      <a:gd name="connsiteY18" fmla="*/ 302932 h 950731"/>
                      <a:gd name="connsiteX19" fmla="*/ 105572 w 2319516"/>
                      <a:gd name="connsiteY19" fmla="*/ 319313 h 950731"/>
                      <a:gd name="connsiteX20" fmla="*/ 267497 w 2319516"/>
                      <a:gd name="connsiteY20" fmla="*/ 319314 h 950731"/>
                      <a:gd name="connsiteX21" fmla="*/ 462760 w 2319516"/>
                      <a:gd name="connsiteY21" fmla="*/ 221682 h 950731"/>
                      <a:gd name="connsiteX22" fmla="*/ 624685 w 2319516"/>
                      <a:gd name="connsiteY22" fmla="*/ 114527 h 950731"/>
                      <a:gd name="connsiteX23" fmla="*/ 777084 w 2319516"/>
                      <a:gd name="connsiteY23" fmla="*/ 35946 h 950731"/>
                      <a:gd name="connsiteX24" fmla="*/ 953297 w 2319516"/>
                      <a:gd name="connsiteY24" fmla="*/ 227 h 9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19516" h="950731">
                        <a:moveTo>
                          <a:pt x="953297" y="227"/>
                        </a:moveTo>
                        <a:cubicBezTo>
                          <a:pt x="1016004" y="5784"/>
                          <a:pt x="1059659" y="28007"/>
                          <a:pt x="1098553" y="45470"/>
                        </a:cubicBezTo>
                        <a:cubicBezTo>
                          <a:pt x="1174753" y="84364"/>
                          <a:pt x="1212853" y="118495"/>
                          <a:pt x="1270003" y="155008"/>
                        </a:cubicBezTo>
                        <a:cubicBezTo>
                          <a:pt x="1351759" y="209777"/>
                          <a:pt x="1428753" y="266926"/>
                          <a:pt x="1515272" y="319314"/>
                        </a:cubicBezTo>
                        <a:cubicBezTo>
                          <a:pt x="1572422" y="354239"/>
                          <a:pt x="1596235" y="379638"/>
                          <a:pt x="1686722" y="388370"/>
                        </a:cubicBezTo>
                        <a:cubicBezTo>
                          <a:pt x="1801022" y="384402"/>
                          <a:pt x="1922467" y="361383"/>
                          <a:pt x="2032004" y="371702"/>
                        </a:cubicBezTo>
                        <a:cubicBezTo>
                          <a:pt x="2126459" y="383608"/>
                          <a:pt x="2194722" y="414565"/>
                          <a:pt x="2262984" y="445521"/>
                        </a:cubicBezTo>
                        <a:lnTo>
                          <a:pt x="2319516" y="471526"/>
                        </a:lnTo>
                        <a:lnTo>
                          <a:pt x="2319516" y="688075"/>
                        </a:lnTo>
                        <a:lnTo>
                          <a:pt x="996860" y="688075"/>
                        </a:lnTo>
                        <a:lnTo>
                          <a:pt x="996860" y="688407"/>
                        </a:lnTo>
                        <a:lnTo>
                          <a:pt x="996159" y="688407"/>
                        </a:lnTo>
                        <a:lnTo>
                          <a:pt x="996159" y="949769"/>
                        </a:lnTo>
                        <a:lnTo>
                          <a:pt x="982571" y="949769"/>
                        </a:lnTo>
                        <a:lnTo>
                          <a:pt x="982571" y="950731"/>
                        </a:lnTo>
                        <a:lnTo>
                          <a:pt x="982570" y="950731"/>
                        </a:lnTo>
                        <a:lnTo>
                          <a:pt x="981870" y="948994"/>
                        </a:lnTo>
                        <a:lnTo>
                          <a:pt x="0" y="948994"/>
                        </a:lnTo>
                        <a:lnTo>
                          <a:pt x="0" y="302932"/>
                        </a:lnTo>
                        <a:lnTo>
                          <a:pt x="105572" y="319313"/>
                        </a:lnTo>
                        <a:cubicBezTo>
                          <a:pt x="169072" y="321695"/>
                          <a:pt x="213522" y="324075"/>
                          <a:pt x="267497" y="319314"/>
                        </a:cubicBezTo>
                        <a:cubicBezTo>
                          <a:pt x="323853" y="305820"/>
                          <a:pt x="396878" y="268513"/>
                          <a:pt x="462760" y="221682"/>
                        </a:cubicBezTo>
                        <a:cubicBezTo>
                          <a:pt x="514355" y="181995"/>
                          <a:pt x="556422" y="161358"/>
                          <a:pt x="624685" y="114527"/>
                        </a:cubicBezTo>
                        <a:cubicBezTo>
                          <a:pt x="676279" y="85158"/>
                          <a:pt x="711203" y="62934"/>
                          <a:pt x="777084" y="35946"/>
                        </a:cubicBezTo>
                        <a:cubicBezTo>
                          <a:pt x="851695" y="14514"/>
                          <a:pt x="878684" y="-2154"/>
                          <a:pt x="953297" y="227"/>
                        </a:cubicBezTo>
                        <a:close/>
                      </a:path>
                    </a:pathLst>
                  </a:custGeom>
                  <a:solidFill>
                    <a:srgbClr val="FFF799"/>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78" name="フリーフォーム 181">
                    <a:extLst>
                      <a:ext uri="{FF2B5EF4-FFF2-40B4-BE49-F238E27FC236}">
                        <a16:creationId xmlns:a16="http://schemas.microsoft.com/office/drawing/2014/main" id="{0C720341-D385-4D37-ABD7-F19A264E00C7}"/>
                      </a:ext>
                    </a:extLst>
                  </p:cNvPr>
                  <p:cNvSpPr/>
                  <p:nvPr/>
                </p:nvSpPr>
                <p:spPr>
                  <a:xfrm>
                    <a:off x="7853102" y="2409825"/>
                    <a:ext cx="1322656" cy="261362"/>
                  </a:xfrm>
                  <a:custGeom>
                    <a:avLst/>
                    <a:gdLst>
                      <a:gd name="connsiteX0" fmla="*/ 0 w 1322656"/>
                      <a:gd name="connsiteY0" fmla="*/ 0 h 261362"/>
                      <a:gd name="connsiteX1" fmla="*/ 1322656 w 1322656"/>
                      <a:gd name="connsiteY1" fmla="*/ 0 h 261362"/>
                      <a:gd name="connsiteX2" fmla="*/ 1322656 w 1322656"/>
                      <a:gd name="connsiteY2" fmla="*/ 261362 h 261362"/>
                      <a:gd name="connsiteX3" fmla="*/ 409396 w 1322656"/>
                      <a:gd name="connsiteY3" fmla="*/ 261362 h 261362"/>
                      <a:gd name="connsiteX4" fmla="*/ 409396 w 1322656"/>
                      <a:gd name="connsiteY4" fmla="*/ 132588 h 261362"/>
                      <a:gd name="connsiteX5" fmla="*/ 272871 w 1322656"/>
                      <a:gd name="connsiteY5" fmla="*/ 132588 h 261362"/>
                      <a:gd name="connsiteX6" fmla="*/ 272871 w 1322656"/>
                      <a:gd name="connsiteY6" fmla="*/ 261362 h 261362"/>
                      <a:gd name="connsiteX7" fmla="*/ 0 w 1322656"/>
                      <a:gd name="connsiteY7" fmla="*/ 261362 h 261362"/>
                      <a:gd name="connsiteX8" fmla="*/ 0 w 1322656"/>
                      <a:gd name="connsiteY8" fmla="*/ 0 h 261362"/>
                      <a:gd name="connsiteX0" fmla="*/ 0 w 1322656"/>
                      <a:gd name="connsiteY0" fmla="*/ 0 h 261362"/>
                      <a:gd name="connsiteX1" fmla="*/ 1322656 w 1322656"/>
                      <a:gd name="connsiteY1" fmla="*/ 0 h 261362"/>
                      <a:gd name="connsiteX2" fmla="*/ 1322656 w 1322656"/>
                      <a:gd name="connsiteY2" fmla="*/ 261362 h 261362"/>
                      <a:gd name="connsiteX3" fmla="*/ 409396 w 1322656"/>
                      <a:gd name="connsiteY3" fmla="*/ 261362 h 261362"/>
                      <a:gd name="connsiteX4" fmla="*/ 407015 w 1322656"/>
                      <a:gd name="connsiteY4" fmla="*/ 125444 h 261362"/>
                      <a:gd name="connsiteX5" fmla="*/ 272871 w 1322656"/>
                      <a:gd name="connsiteY5" fmla="*/ 132588 h 261362"/>
                      <a:gd name="connsiteX6" fmla="*/ 272871 w 1322656"/>
                      <a:gd name="connsiteY6" fmla="*/ 261362 h 261362"/>
                      <a:gd name="connsiteX7" fmla="*/ 0 w 1322656"/>
                      <a:gd name="connsiteY7" fmla="*/ 261362 h 261362"/>
                      <a:gd name="connsiteX8" fmla="*/ 0 w 1322656"/>
                      <a:gd name="connsiteY8" fmla="*/ 0 h 261362"/>
                      <a:gd name="connsiteX0" fmla="*/ 0 w 1322656"/>
                      <a:gd name="connsiteY0" fmla="*/ 0 h 261362"/>
                      <a:gd name="connsiteX1" fmla="*/ 1322656 w 1322656"/>
                      <a:gd name="connsiteY1" fmla="*/ 0 h 261362"/>
                      <a:gd name="connsiteX2" fmla="*/ 1322656 w 1322656"/>
                      <a:gd name="connsiteY2" fmla="*/ 261362 h 261362"/>
                      <a:gd name="connsiteX3" fmla="*/ 409396 w 1322656"/>
                      <a:gd name="connsiteY3" fmla="*/ 261362 h 261362"/>
                      <a:gd name="connsiteX4" fmla="*/ 272871 w 1322656"/>
                      <a:gd name="connsiteY4" fmla="*/ 132588 h 261362"/>
                      <a:gd name="connsiteX5" fmla="*/ 272871 w 1322656"/>
                      <a:gd name="connsiteY5" fmla="*/ 261362 h 261362"/>
                      <a:gd name="connsiteX6" fmla="*/ 0 w 1322656"/>
                      <a:gd name="connsiteY6" fmla="*/ 261362 h 261362"/>
                      <a:gd name="connsiteX7" fmla="*/ 0 w 1322656"/>
                      <a:gd name="connsiteY7" fmla="*/ 0 h 261362"/>
                      <a:gd name="connsiteX0" fmla="*/ 0 w 1322656"/>
                      <a:gd name="connsiteY0" fmla="*/ 0 h 261362"/>
                      <a:gd name="connsiteX1" fmla="*/ 1322656 w 1322656"/>
                      <a:gd name="connsiteY1" fmla="*/ 0 h 261362"/>
                      <a:gd name="connsiteX2" fmla="*/ 1322656 w 1322656"/>
                      <a:gd name="connsiteY2" fmla="*/ 261362 h 261362"/>
                      <a:gd name="connsiteX3" fmla="*/ 409396 w 1322656"/>
                      <a:gd name="connsiteY3" fmla="*/ 261362 h 261362"/>
                      <a:gd name="connsiteX4" fmla="*/ 272871 w 1322656"/>
                      <a:gd name="connsiteY4" fmla="*/ 261362 h 261362"/>
                      <a:gd name="connsiteX5" fmla="*/ 0 w 1322656"/>
                      <a:gd name="connsiteY5" fmla="*/ 261362 h 261362"/>
                      <a:gd name="connsiteX6" fmla="*/ 0 w 1322656"/>
                      <a:gd name="connsiteY6" fmla="*/ 0 h 261362"/>
                      <a:gd name="connsiteX0" fmla="*/ 0 w 1322656"/>
                      <a:gd name="connsiteY0" fmla="*/ 0 h 261362"/>
                      <a:gd name="connsiteX1" fmla="*/ 1322656 w 1322656"/>
                      <a:gd name="connsiteY1" fmla="*/ 0 h 261362"/>
                      <a:gd name="connsiteX2" fmla="*/ 1322656 w 1322656"/>
                      <a:gd name="connsiteY2" fmla="*/ 261362 h 261362"/>
                      <a:gd name="connsiteX3" fmla="*/ 409396 w 1322656"/>
                      <a:gd name="connsiteY3" fmla="*/ 261362 h 261362"/>
                      <a:gd name="connsiteX4" fmla="*/ 0 w 1322656"/>
                      <a:gd name="connsiteY4" fmla="*/ 261362 h 261362"/>
                      <a:gd name="connsiteX5" fmla="*/ 0 w 1322656"/>
                      <a:gd name="connsiteY5" fmla="*/ 0 h 261362"/>
                      <a:gd name="connsiteX0" fmla="*/ 0 w 1322656"/>
                      <a:gd name="connsiteY0" fmla="*/ 0 h 261362"/>
                      <a:gd name="connsiteX1" fmla="*/ 1322656 w 1322656"/>
                      <a:gd name="connsiteY1" fmla="*/ 0 h 261362"/>
                      <a:gd name="connsiteX2" fmla="*/ 1322656 w 1322656"/>
                      <a:gd name="connsiteY2" fmla="*/ 261362 h 261362"/>
                      <a:gd name="connsiteX3" fmla="*/ 0 w 1322656"/>
                      <a:gd name="connsiteY3" fmla="*/ 261362 h 261362"/>
                      <a:gd name="connsiteX4" fmla="*/ 0 w 1322656"/>
                      <a:gd name="connsiteY4" fmla="*/ 0 h 261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2656" h="261362">
                        <a:moveTo>
                          <a:pt x="0" y="0"/>
                        </a:moveTo>
                        <a:lnTo>
                          <a:pt x="1322656" y="0"/>
                        </a:lnTo>
                        <a:lnTo>
                          <a:pt x="1322656" y="261362"/>
                        </a:lnTo>
                        <a:lnTo>
                          <a:pt x="0" y="261362"/>
                        </a:lnTo>
                        <a:lnTo>
                          <a:pt x="0" y="0"/>
                        </a:lnTo>
                        <a:close/>
                      </a:path>
                    </a:pathLst>
                  </a:custGeom>
                  <a:solidFill>
                    <a:srgbClr val="E9E8ED"/>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79" name="フリーフォーム 201">
                    <a:extLst>
                      <a:ext uri="{FF2B5EF4-FFF2-40B4-BE49-F238E27FC236}">
                        <a16:creationId xmlns:a16="http://schemas.microsoft.com/office/drawing/2014/main" id="{9591F255-0C3F-4E20-9568-BC92A72DF8C6}"/>
                      </a:ext>
                    </a:extLst>
                  </p:cNvPr>
                  <p:cNvSpPr/>
                  <p:nvPr/>
                </p:nvSpPr>
                <p:spPr>
                  <a:xfrm>
                    <a:off x="6856243" y="2544795"/>
                    <a:ext cx="2319517" cy="308691"/>
                  </a:xfrm>
                  <a:custGeom>
                    <a:avLst/>
                    <a:gdLst>
                      <a:gd name="connsiteX0" fmla="*/ 1269730 w 2319517"/>
                      <a:gd name="connsiteY0" fmla="*/ 0 h 308691"/>
                      <a:gd name="connsiteX1" fmla="*/ 1406255 w 2319517"/>
                      <a:gd name="connsiteY1" fmla="*/ 0 h 308691"/>
                      <a:gd name="connsiteX2" fmla="*/ 1406255 w 2319517"/>
                      <a:gd name="connsiteY2" fmla="*/ 127232 h 308691"/>
                      <a:gd name="connsiteX3" fmla="*/ 2319517 w 2319517"/>
                      <a:gd name="connsiteY3" fmla="*/ 127232 h 308691"/>
                      <a:gd name="connsiteX4" fmla="*/ 2319517 w 2319517"/>
                      <a:gd name="connsiteY4" fmla="*/ 304137 h 308691"/>
                      <a:gd name="connsiteX5" fmla="*/ 0 w 2319517"/>
                      <a:gd name="connsiteY5" fmla="*/ 308691 h 308691"/>
                      <a:gd name="connsiteX6" fmla="*/ 0 w 2319517"/>
                      <a:gd name="connsiteY6" fmla="*/ 127232 h 308691"/>
                      <a:gd name="connsiteX7" fmla="*/ 996160 w 2319517"/>
                      <a:gd name="connsiteY7" fmla="*/ 127232 h 308691"/>
                      <a:gd name="connsiteX8" fmla="*/ 996861 w 2319517"/>
                      <a:gd name="connsiteY8" fmla="*/ 127232 h 308691"/>
                      <a:gd name="connsiteX9" fmla="*/ 1269730 w 2319517"/>
                      <a:gd name="connsiteY9" fmla="*/ 127232 h 308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19517" h="308691">
                        <a:moveTo>
                          <a:pt x="1269730" y="0"/>
                        </a:moveTo>
                        <a:lnTo>
                          <a:pt x="1406255" y="0"/>
                        </a:lnTo>
                        <a:lnTo>
                          <a:pt x="1406255" y="127232"/>
                        </a:lnTo>
                        <a:lnTo>
                          <a:pt x="2319517" y="127232"/>
                        </a:lnTo>
                        <a:lnTo>
                          <a:pt x="2319517" y="304137"/>
                        </a:lnTo>
                        <a:lnTo>
                          <a:pt x="0" y="308691"/>
                        </a:lnTo>
                        <a:lnTo>
                          <a:pt x="0" y="127232"/>
                        </a:lnTo>
                        <a:lnTo>
                          <a:pt x="996160" y="127232"/>
                        </a:lnTo>
                        <a:lnTo>
                          <a:pt x="996861" y="127232"/>
                        </a:lnTo>
                        <a:lnTo>
                          <a:pt x="1269730" y="127232"/>
                        </a:lnTo>
                        <a:close/>
                      </a:path>
                    </a:pathLst>
                  </a:custGeom>
                  <a:solidFill>
                    <a:srgbClr val="AFC2DD"/>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80" name="フリーフォーム 229">
                    <a:extLst>
                      <a:ext uri="{FF2B5EF4-FFF2-40B4-BE49-F238E27FC236}">
                        <a16:creationId xmlns:a16="http://schemas.microsoft.com/office/drawing/2014/main" id="{491A4FD7-1E71-4A2D-B82A-FF146C88F734}"/>
                      </a:ext>
                    </a:extLst>
                  </p:cNvPr>
                  <p:cNvSpPr/>
                  <p:nvPr/>
                </p:nvSpPr>
                <p:spPr>
                  <a:xfrm>
                    <a:off x="9335815" y="2321965"/>
                    <a:ext cx="273386" cy="122400"/>
                  </a:xfrm>
                  <a:custGeom>
                    <a:avLst/>
                    <a:gdLst>
                      <a:gd name="connsiteX0" fmla="*/ 59512 w 273386"/>
                      <a:gd name="connsiteY0" fmla="*/ 0 h 122400"/>
                      <a:gd name="connsiteX1" fmla="*/ 61683 w 273386"/>
                      <a:gd name="connsiteY1" fmla="*/ 0 h 122400"/>
                      <a:gd name="connsiteX2" fmla="*/ 211415 w 273386"/>
                      <a:gd name="connsiteY2" fmla="*/ 0 h 122400"/>
                      <a:gd name="connsiteX3" fmla="*/ 211415 w 273386"/>
                      <a:gd name="connsiteY3" fmla="*/ 58 h 122400"/>
                      <a:gd name="connsiteX4" fmla="*/ 211703 w 273386"/>
                      <a:gd name="connsiteY4" fmla="*/ 0 h 122400"/>
                      <a:gd name="connsiteX5" fmla="*/ 273386 w 273386"/>
                      <a:gd name="connsiteY5" fmla="*/ 61200 h 122400"/>
                      <a:gd name="connsiteX6" fmla="*/ 211703 w 273386"/>
                      <a:gd name="connsiteY6" fmla="*/ 122400 h 122400"/>
                      <a:gd name="connsiteX7" fmla="*/ 211415 w 273386"/>
                      <a:gd name="connsiteY7" fmla="*/ 122342 h 122400"/>
                      <a:gd name="connsiteX8" fmla="*/ 211415 w 273386"/>
                      <a:gd name="connsiteY8" fmla="*/ 122400 h 122400"/>
                      <a:gd name="connsiteX9" fmla="*/ 61683 w 273386"/>
                      <a:gd name="connsiteY9" fmla="*/ 122400 h 122400"/>
                      <a:gd name="connsiteX10" fmla="*/ 59512 w 273386"/>
                      <a:gd name="connsiteY10" fmla="*/ 122400 h 122400"/>
                      <a:gd name="connsiteX11" fmla="*/ 59512 w 273386"/>
                      <a:gd name="connsiteY11" fmla="*/ 121965 h 122400"/>
                      <a:gd name="connsiteX12" fmla="*/ 37673 w 273386"/>
                      <a:gd name="connsiteY12" fmla="*/ 117591 h 122400"/>
                      <a:gd name="connsiteX13" fmla="*/ 0 w 273386"/>
                      <a:gd name="connsiteY13" fmla="*/ 61200 h 122400"/>
                      <a:gd name="connsiteX14" fmla="*/ 37673 w 273386"/>
                      <a:gd name="connsiteY14" fmla="*/ 4809 h 122400"/>
                      <a:gd name="connsiteX15" fmla="*/ 59512 w 273386"/>
                      <a:gd name="connsiteY15" fmla="*/ 435 h 12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3386" h="122400">
                        <a:moveTo>
                          <a:pt x="59512" y="0"/>
                        </a:moveTo>
                        <a:lnTo>
                          <a:pt x="61683" y="0"/>
                        </a:lnTo>
                        <a:lnTo>
                          <a:pt x="211415" y="0"/>
                        </a:lnTo>
                        <a:lnTo>
                          <a:pt x="211415" y="58"/>
                        </a:lnTo>
                        <a:lnTo>
                          <a:pt x="211703" y="0"/>
                        </a:lnTo>
                        <a:cubicBezTo>
                          <a:pt x="245770" y="0"/>
                          <a:pt x="273386" y="27400"/>
                          <a:pt x="273386" y="61200"/>
                        </a:cubicBezTo>
                        <a:cubicBezTo>
                          <a:pt x="273386" y="95000"/>
                          <a:pt x="245770" y="122400"/>
                          <a:pt x="211703" y="122400"/>
                        </a:cubicBezTo>
                        <a:lnTo>
                          <a:pt x="211415" y="122342"/>
                        </a:lnTo>
                        <a:lnTo>
                          <a:pt x="211415" y="122400"/>
                        </a:lnTo>
                        <a:lnTo>
                          <a:pt x="61683" y="122400"/>
                        </a:lnTo>
                        <a:lnTo>
                          <a:pt x="59512" y="122400"/>
                        </a:lnTo>
                        <a:lnTo>
                          <a:pt x="59512" y="121965"/>
                        </a:lnTo>
                        <a:lnTo>
                          <a:pt x="37673" y="117591"/>
                        </a:lnTo>
                        <a:cubicBezTo>
                          <a:pt x="15534" y="108300"/>
                          <a:pt x="0" y="86550"/>
                          <a:pt x="0" y="61200"/>
                        </a:cubicBezTo>
                        <a:cubicBezTo>
                          <a:pt x="0" y="35850"/>
                          <a:pt x="15534" y="14100"/>
                          <a:pt x="37673" y="4809"/>
                        </a:cubicBezTo>
                        <a:lnTo>
                          <a:pt x="59512" y="435"/>
                        </a:lnTo>
                        <a:close/>
                      </a:path>
                    </a:pathLst>
                  </a:custGeom>
                  <a:noFill/>
                  <a:ln w="9525">
                    <a:solidFill>
                      <a:srgbClr val="BDBDBD"/>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kumimoji="1" lang="ja-JP" altLang="en-US" dirty="0">
                      <a:solidFill>
                        <a:schemeClr val="tx1"/>
                      </a:solidFill>
                    </a:endParaRPr>
                  </a:p>
                </p:txBody>
              </p:sp>
              <p:sp>
                <p:nvSpPr>
                  <p:cNvPr id="181" name="テキスト ボックス 180">
                    <a:extLst>
                      <a:ext uri="{FF2B5EF4-FFF2-40B4-BE49-F238E27FC236}">
                        <a16:creationId xmlns:a16="http://schemas.microsoft.com/office/drawing/2014/main" id="{A34D96D1-3154-4789-ABD0-EC540F0B7C2D}"/>
                      </a:ext>
                    </a:extLst>
                  </p:cNvPr>
                  <p:cNvSpPr txBox="1"/>
                  <p:nvPr/>
                </p:nvSpPr>
                <p:spPr>
                  <a:xfrm>
                    <a:off x="9408388" y="2344693"/>
                    <a:ext cx="128240" cy="76944"/>
                  </a:xfrm>
                  <a:prstGeom prst="rect">
                    <a:avLst/>
                  </a:prstGeom>
                  <a:noFill/>
                </p:spPr>
                <p:txBody>
                  <a:bodyPr wrap="none" lIns="0" tIns="0" rIns="0" bIns="0" rtlCol="0">
                    <a:spAutoFit/>
                  </a:bodyPr>
                  <a:lstStyle/>
                  <a:p>
                    <a:r>
                      <a:rPr kumimoji="1" lang="ja-JP" altLang="en-US" sz="500" dirty="0">
                        <a:solidFill>
                          <a:srgbClr val="404040"/>
                        </a:solidFill>
                      </a:rPr>
                      <a:t>内房</a:t>
                    </a:r>
                    <a:endParaRPr kumimoji="1" lang="en-US" altLang="ja-JP" sz="500" dirty="0">
                      <a:solidFill>
                        <a:srgbClr val="404040"/>
                      </a:solidFill>
                    </a:endParaRPr>
                  </a:p>
                </p:txBody>
              </p:sp>
              <p:sp>
                <p:nvSpPr>
                  <p:cNvPr id="182" name="フリーフォーム 231">
                    <a:extLst>
                      <a:ext uri="{FF2B5EF4-FFF2-40B4-BE49-F238E27FC236}">
                        <a16:creationId xmlns:a16="http://schemas.microsoft.com/office/drawing/2014/main" id="{1CD97160-4606-4395-A876-0C3EB292A738}"/>
                      </a:ext>
                    </a:extLst>
                  </p:cNvPr>
                  <p:cNvSpPr/>
                  <p:nvPr/>
                </p:nvSpPr>
                <p:spPr>
                  <a:xfrm>
                    <a:off x="9193651" y="915260"/>
                    <a:ext cx="273386" cy="122400"/>
                  </a:xfrm>
                  <a:custGeom>
                    <a:avLst/>
                    <a:gdLst>
                      <a:gd name="connsiteX0" fmla="*/ 59512 w 273386"/>
                      <a:gd name="connsiteY0" fmla="*/ 0 h 122400"/>
                      <a:gd name="connsiteX1" fmla="*/ 61683 w 273386"/>
                      <a:gd name="connsiteY1" fmla="*/ 0 h 122400"/>
                      <a:gd name="connsiteX2" fmla="*/ 211415 w 273386"/>
                      <a:gd name="connsiteY2" fmla="*/ 0 h 122400"/>
                      <a:gd name="connsiteX3" fmla="*/ 211415 w 273386"/>
                      <a:gd name="connsiteY3" fmla="*/ 58 h 122400"/>
                      <a:gd name="connsiteX4" fmla="*/ 211703 w 273386"/>
                      <a:gd name="connsiteY4" fmla="*/ 0 h 122400"/>
                      <a:gd name="connsiteX5" fmla="*/ 273386 w 273386"/>
                      <a:gd name="connsiteY5" fmla="*/ 61200 h 122400"/>
                      <a:gd name="connsiteX6" fmla="*/ 211703 w 273386"/>
                      <a:gd name="connsiteY6" fmla="*/ 122400 h 122400"/>
                      <a:gd name="connsiteX7" fmla="*/ 211415 w 273386"/>
                      <a:gd name="connsiteY7" fmla="*/ 122342 h 122400"/>
                      <a:gd name="connsiteX8" fmla="*/ 211415 w 273386"/>
                      <a:gd name="connsiteY8" fmla="*/ 122400 h 122400"/>
                      <a:gd name="connsiteX9" fmla="*/ 61683 w 273386"/>
                      <a:gd name="connsiteY9" fmla="*/ 122400 h 122400"/>
                      <a:gd name="connsiteX10" fmla="*/ 59512 w 273386"/>
                      <a:gd name="connsiteY10" fmla="*/ 122400 h 122400"/>
                      <a:gd name="connsiteX11" fmla="*/ 59512 w 273386"/>
                      <a:gd name="connsiteY11" fmla="*/ 121965 h 122400"/>
                      <a:gd name="connsiteX12" fmla="*/ 37673 w 273386"/>
                      <a:gd name="connsiteY12" fmla="*/ 117591 h 122400"/>
                      <a:gd name="connsiteX13" fmla="*/ 0 w 273386"/>
                      <a:gd name="connsiteY13" fmla="*/ 61200 h 122400"/>
                      <a:gd name="connsiteX14" fmla="*/ 37673 w 273386"/>
                      <a:gd name="connsiteY14" fmla="*/ 4809 h 122400"/>
                      <a:gd name="connsiteX15" fmla="*/ 59512 w 273386"/>
                      <a:gd name="connsiteY15" fmla="*/ 435 h 12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3386" h="122400">
                        <a:moveTo>
                          <a:pt x="59512" y="0"/>
                        </a:moveTo>
                        <a:lnTo>
                          <a:pt x="61683" y="0"/>
                        </a:lnTo>
                        <a:lnTo>
                          <a:pt x="211415" y="0"/>
                        </a:lnTo>
                        <a:lnTo>
                          <a:pt x="211415" y="58"/>
                        </a:lnTo>
                        <a:lnTo>
                          <a:pt x="211703" y="0"/>
                        </a:lnTo>
                        <a:cubicBezTo>
                          <a:pt x="245770" y="0"/>
                          <a:pt x="273386" y="27400"/>
                          <a:pt x="273386" y="61200"/>
                        </a:cubicBezTo>
                        <a:cubicBezTo>
                          <a:pt x="273386" y="95000"/>
                          <a:pt x="245770" y="122400"/>
                          <a:pt x="211703" y="122400"/>
                        </a:cubicBezTo>
                        <a:lnTo>
                          <a:pt x="211415" y="122342"/>
                        </a:lnTo>
                        <a:lnTo>
                          <a:pt x="211415" y="122400"/>
                        </a:lnTo>
                        <a:lnTo>
                          <a:pt x="61683" y="122400"/>
                        </a:lnTo>
                        <a:lnTo>
                          <a:pt x="59512" y="122400"/>
                        </a:lnTo>
                        <a:lnTo>
                          <a:pt x="59512" y="121965"/>
                        </a:lnTo>
                        <a:lnTo>
                          <a:pt x="37673" y="117591"/>
                        </a:lnTo>
                        <a:cubicBezTo>
                          <a:pt x="15534" y="108300"/>
                          <a:pt x="0" y="86550"/>
                          <a:pt x="0" y="61200"/>
                        </a:cubicBezTo>
                        <a:cubicBezTo>
                          <a:pt x="0" y="35850"/>
                          <a:pt x="15534" y="14100"/>
                          <a:pt x="37673" y="4809"/>
                        </a:cubicBezTo>
                        <a:lnTo>
                          <a:pt x="59512" y="435"/>
                        </a:lnTo>
                        <a:close/>
                      </a:path>
                    </a:pathLst>
                  </a:custGeom>
                  <a:noFill/>
                  <a:ln w="9525">
                    <a:solidFill>
                      <a:srgbClr val="BDBDBD"/>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kumimoji="1" lang="ja-JP" altLang="en-US" dirty="0">
                      <a:solidFill>
                        <a:schemeClr val="tx1"/>
                      </a:solidFill>
                    </a:endParaRPr>
                  </a:p>
                </p:txBody>
              </p:sp>
              <p:sp>
                <p:nvSpPr>
                  <p:cNvPr id="183" name="テキスト ボックス 182">
                    <a:extLst>
                      <a:ext uri="{FF2B5EF4-FFF2-40B4-BE49-F238E27FC236}">
                        <a16:creationId xmlns:a16="http://schemas.microsoft.com/office/drawing/2014/main" id="{FBCB0360-D4D4-4ECC-AB13-0F3CE1823796}"/>
                      </a:ext>
                    </a:extLst>
                  </p:cNvPr>
                  <p:cNvSpPr txBox="1"/>
                  <p:nvPr/>
                </p:nvSpPr>
                <p:spPr>
                  <a:xfrm>
                    <a:off x="9266224" y="937988"/>
                    <a:ext cx="128240" cy="76944"/>
                  </a:xfrm>
                  <a:prstGeom prst="rect">
                    <a:avLst/>
                  </a:prstGeom>
                  <a:noFill/>
                </p:spPr>
                <p:txBody>
                  <a:bodyPr wrap="none" lIns="0" tIns="0" rIns="0" bIns="0" rtlCol="0">
                    <a:spAutoFit/>
                  </a:bodyPr>
                  <a:lstStyle/>
                  <a:p>
                    <a:r>
                      <a:rPr kumimoji="1" lang="ja-JP" altLang="en-US" sz="500" dirty="0">
                        <a:solidFill>
                          <a:srgbClr val="404040"/>
                        </a:solidFill>
                      </a:rPr>
                      <a:t>外房</a:t>
                    </a:r>
                    <a:endParaRPr kumimoji="1" lang="en-US" altLang="ja-JP" sz="500" dirty="0">
                      <a:solidFill>
                        <a:srgbClr val="404040"/>
                      </a:solidFill>
                    </a:endParaRPr>
                  </a:p>
                </p:txBody>
              </p:sp>
              <p:sp>
                <p:nvSpPr>
                  <p:cNvPr id="184" name="フリーフォーム 233">
                    <a:extLst>
                      <a:ext uri="{FF2B5EF4-FFF2-40B4-BE49-F238E27FC236}">
                        <a16:creationId xmlns:a16="http://schemas.microsoft.com/office/drawing/2014/main" id="{DBE1EB15-2CE7-49DC-A9A0-F5BCE3F521F8}"/>
                      </a:ext>
                    </a:extLst>
                  </p:cNvPr>
                  <p:cNvSpPr/>
                  <p:nvPr/>
                </p:nvSpPr>
                <p:spPr>
                  <a:xfrm>
                    <a:off x="8431809" y="915260"/>
                    <a:ext cx="273386" cy="122400"/>
                  </a:xfrm>
                  <a:custGeom>
                    <a:avLst/>
                    <a:gdLst>
                      <a:gd name="connsiteX0" fmla="*/ 59512 w 273386"/>
                      <a:gd name="connsiteY0" fmla="*/ 0 h 122400"/>
                      <a:gd name="connsiteX1" fmla="*/ 61683 w 273386"/>
                      <a:gd name="connsiteY1" fmla="*/ 0 h 122400"/>
                      <a:gd name="connsiteX2" fmla="*/ 211415 w 273386"/>
                      <a:gd name="connsiteY2" fmla="*/ 0 h 122400"/>
                      <a:gd name="connsiteX3" fmla="*/ 211415 w 273386"/>
                      <a:gd name="connsiteY3" fmla="*/ 58 h 122400"/>
                      <a:gd name="connsiteX4" fmla="*/ 211703 w 273386"/>
                      <a:gd name="connsiteY4" fmla="*/ 0 h 122400"/>
                      <a:gd name="connsiteX5" fmla="*/ 273386 w 273386"/>
                      <a:gd name="connsiteY5" fmla="*/ 61200 h 122400"/>
                      <a:gd name="connsiteX6" fmla="*/ 211703 w 273386"/>
                      <a:gd name="connsiteY6" fmla="*/ 122400 h 122400"/>
                      <a:gd name="connsiteX7" fmla="*/ 211415 w 273386"/>
                      <a:gd name="connsiteY7" fmla="*/ 122342 h 122400"/>
                      <a:gd name="connsiteX8" fmla="*/ 211415 w 273386"/>
                      <a:gd name="connsiteY8" fmla="*/ 122400 h 122400"/>
                      <a:gd name="connsiteX9" fmla="*/ 61683 w 273386"/>
                      <a:gd name="connsiteY9" fmla="*/ 122400 h 122400"/>
                      <a:gd name="connsiteX10" fmla="*/ 59512 w 273386"/>
                      <a:gd name="connsiteY10" fmla="*/ 122400 h 122400"/>
                      <a:gd name="connsiteX11" fmla="*/ 59512 w 273386"/>
                      <a:gd name="connsiteY11" fmla="*/ 121965 h 122400"/>
                      <a:gd name="connsiteX12" fmla="*/ 37673 w 273386"/>
                      <a:gd name="connsiteY12" fmla="*/ 117591 h 122400"/>
                      <a:gd name="connsiteX13" fmla="*/ 0 w 273386"/>
                      <a:gd name="connsiteY13" fmla="*/ 61200 h 122400"/>
                      <a:gd name="connsiteX14" fmla="*/ 37673 w 273386"/>
                      <a:gd name="connsiteY14" fmla="*/ 4809 h 122400"/>
                      <a:gd name="connsiteX15" fmla="*/ 59512 w 273386"/>
                      <a:gd name="connsiteY15" fmla="*/ 435 h 12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3386" h="122400">
                        <a:moveTo>
                          <a:pt x="59512" y="0"/>
                        </a:moveTo>
                        <a:lnTo>
                          <a:pt x="61683" y="0"/>
                        </a:lnTo>
                        <a:lnTo>
                          <a:pt x="211415" y="0"/>
                        </a:lnTo>
                        <a:lnTo>
                          <a:pt x="211415" y="58"/>
                        </a:lnTo>
                        <a:lnTo>
                          <a:pt x="211703" y="0"/>
                        </a:lnTo>
                        <a:cubicBezTo>
                          <a:pt x="245770" y="0"/>
                          <a:pt x="273386" y="27400"/>
                          <a:pt x="273386" y="61200"/>
                        </a:cubicBezTo>
                        <a:cubicBezTo>
                          <a:pt x="273386" y="95000"/>
                          <a:pt x="245770" y="122400"/>
                          <a:pt x="211703" y="122400"/>
                        </a:cubicBezTo>
                        <a:lnTo>
                          <a:pt x="211415" y="122342"/>
                        </a:lnTo>
                        <a:lnTo>
                          <a:pt x="211415" y="122400"/>
                        </a:lnTo>
                        <a:lnTo>
                          <a:pt x="61683" y="122400"/>
                        </a:lnTo>
                        <a:lnTo>
                          <a:pt x="59512" y="122400"/>
                        </a:lnTo>
                        <a:lnTo>
                          <a:pt x="59512" y="121965"/>
                        </a:lnTo>
                        <a:lnTo>
                          <a:pt x="37673" y="117591"/>
                        </a:lnTo>
                        <a:cubicBezTo>
                          <a:pt x="15534" y="108300"/>
                          <a:pt x="0" y="86550"/>
                          <a:pt x="0" y="61200"/>
                        </a:cubicBezTo>
                        <a:cubicBezTo>
                          <a:pt x="0" y="35850"/>
                          <a:pt x="15534" y="14100"/>
                          <a:pt x="37673" y="4809"/>
                        </a:cubicBezTo>
                        <a:lnTo>
                          <a:pt x="59512" y="435"/>
                        </a:lnTo>
                        <a:close/>
                      </a:path>
                    </a:pathLst>
                  </a:custGeom>
                  <a:noFill/>
                  <a:ln w="9525">
                    <a:solidFill>
                      <a:srgbClr val="BDBDBD"/>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kumimoji="1" lang="ja-JP" altLang="en-US" dirty="0">
                      <a:solidFill>
                        <a:schemeClr val="tx1"/>
                      </a:solidFill>
                    </a:endParaRPr>
                  </a:p>
                </p:txBody>
              </p:sp>
              <p:sp>
                <p:nvSpPr>
                  <p:cNvPr id="185" name="テキスト ボックス 184">
                    <a:extLst>
                      <a:ext uri="{FF2B5EF4-FFF2-40B4-BE49-F238E27FC236}">
                        <a16:creationId xmlns:a16="http://schemas.microsoft.com/office/drawing/2014/main" id="{D2B54FBE-F06E-4A3B-AA11-414A259A27F5}"/>
                      </a:ext>
                    </a:extLst>
                  </p:cNvPr>
                  <p:cNvSpPr txBox="1"/>
                  <p:nvPr/>
                </p:nvSpPr>
                <p:spPr>
                  <a:xfrm>
                    <a:off x="8510732" y="937988"/>
                    <a:ext cx="128240" cy="76944"/>
                  </a:xfrm>
                  <a:prstGeom prst="rect">
                    <a:avLst/>
                  </a:prstGeom>
                  <a:noFill/>
                </p:spPr>
                <p:txBody>
                  <a:bodyPr wrap="none" lIns="0" tIns="0" rIns="0" bIns="0" rtlCol="0">
                    <a:spAutoFit/>
                  </a:bodyPr>
                  <a:lstStyle/>
                  <a:p>
                    <a:r>
                      <a:rPr kumimoji="1" lang="ja-JP" altLang="en-US" sz="500" dirty="0">
                        <a:solidFill>
                          <a:srgbClr val="404040"/>
                        </a:solidFill>
                      </a:rPr>
                      <a:t>東金</a:t>
                    </a:r>
                    <a:endParaRPr kumimoji="1" lang="en-US" altLang="ja-JP" sz="500" dirty="0">
                      <a:solidFill>
                        <a:srgbClr val="404040"/>
                      </a:solidFill>
                    </a:endParaRPr>
                  </a:p>
                </p:txBody>
              </p:sp>
              <p:sp>
                <p:nvSpPr>
                  <p:cNvPr id="186" name="フリーフォーム 235">
                    <a:extLst>
                      <a:ext uri="{FF2B5EF4-FFF2-40B4-BE49-F238E27FC236}">
                        <a16:creationId xmlns:a16="http://schemas.microsoft.com/office/drawing/2014/main" id="{B58AB5E6-6D92-4C97-9C9B-AFD2B901EA45}"/>
                      </a:ext>
                    </a:extLst>
                  </p:cNvPr>
                  <p:cNvSpPr/>
                  <p:nvPr/>
                </p:nvSpPr>
                <p:spPr>
                  <a:xfrm>
                    <a:off x="7397867" y="908116"/>
                    <a:ext cx="273386" cy="122400"/>
                  </a:xfrm>
                  <a:custGeom>
                    <a:avLst/>
                    <a:gdLst>
                      <a:gd name="connsiteX0" fmla="*/ 59512 w 273386"/>
                      <a:gd name="connsiteY0" fmla="*/ 0 h 122400"/>
                      <a:gd name="connsiteX1" fmla="*/ 61683 w 273386"/>
                      <a:gd name="connsiteY1" fmla="*/ 0 h 122400"/>
                      <a:gd name="connsiteX2" fmla="*/ 211415 w 273386"/>
                      <a:gd name="connsiteY2" fmla="*/ 0 h 122400"/>
                      <a:gd name="connsiteX3" fmla="*/ 211415 w 273386"/>
                      <a:gd name="connsiteY3" fmla="*/ 58 h 122400"/>
                      <a:gd name="connsiteX4" fmla="*/ 211703 w 273386"/>
                      <a:gd name="connsiteY4" fmla="*/ 0 h 122400"/>
                      <a:gd name="connsiteX5" fmla="*/ 273386 w 273386"/>
                      <a:gd name="connsiteY5" fmla="*/ 61200 h 122400"/>
                      <a:gd name="connsiteX6" fmla="*/ 211703 w 273386"/>
                      <a:gd name="connsiteY6" fmla="*/ 122400 h 122400"/>
                      <a:gd name="connsiteX7" fmla="*/ 211415 w 273386"/>
                      <a:gd name="connsiteY7" fmla="*/ 122342 h 122400"/>
                      <a:gd name="connsiteX8" fmla="*/ 211415 w 273386"/>
                      <a:gd name="connsiteY8" fmla="*/ 122400 h 122400"/>
                      <a:gd name="connsiteX9" fmla="*/ 61683 w 273386"/>
                      <a:gd name="connsiteY9" fmla="*/ 122400 h 122400"/>
                      <a:gd name="connsiteX10" fmla="*/ 59512 w 273386"/>
                      <a:gd name="connsiteY10" fmla="*/ 122400 h 122400"/>
                      <a:gd name="connsiteX11" fmla="*/ 59512 w 273386"/>
                      <a:gd name="connsiteY11" fmla="*/ 121965 h 122400"/>
                      <a:gd name="connsiteX12" fmla="*/ 37673 w 273386"/>
                      <a:gd name="connsiteY12" fmla="*/ 117591 h 122400"/>
                      <a:gd name="connsiteX13" fmla="*/ 0 w 273386"/>
                      <a:gd name="connsiteY13" fmla="*/ 61200 h 122400"/>
                      <a:gd name="connsiteX14" fmla="*/ 37673 w 273386"/>
                      <a:gd name="connsiteY14" fmla="*/ 4809 h 122400"/>
                      <a:gd name="connsiteX15" fmla="*/ 59512 w 273386"/>
                      <a:gd name="connsiteY15" fmla="*/ 435 h 12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3386" h="122400">
                        <a:moveTo>
                          <a:pt x="59512" y="0"/>
                        </a:moveTo>
                        <a:lnTo>
                          <a:pt x="61683" y="0"/>
                        </a:lnTo>
                        <a:lnTo>
                          <a:pt x="211415" y="0"/>
                        </a:lnTo>
                        <a:lnTo>
                          <a:pt x="211415" y="58"/>
                        </a:lnTo>
                        <a:lnTo>
                          <a:pt x="211703" y="0"/>
                        </a:lnTo>
                        <a:cubicBezTo>
                          <a:pt x="245770" y="0"/>
                          <a:pt x="273386" y="27400"/>
                          <a:pt x="273386" y="61200"/>
                        </a:cubicBezTo>
                        <a:cubicBezTo>
                          <a:pt x="273386" y="95000"/>
                          <a:pt x="245770" y="122400"/>
                          <a:pt x="211703" y="122400"/>
                        </a:cubicBezTo>
                        <a:lnTo>
                          <a:pt x="211415" y="122342"/>
                        </a:lnTo>
                        <a:lnTo>
                          <a:pt x="211415" y="122400"/>
                        </a:lnTo>
                        <a:lnTo>
                          <a:pt x="61683" y="122400"/>
                        </a:lnTo>
                        <a:lnTo>
                          <a:pt x="59512" y="122400"/>
                        </a:lnTo>
                        <a:lnTo>
                          <a:pt x="59512" y="121965"/>
                        </a:lnTo>
                        <a:lnTo>
                          <a:pt x="37673" y="117591"/>
                        </a:lnTo>
                        <a:cubicBezTo>
                          <a:pt x="15534" y="108300"/>
                          <a:pt x="0" y="86550"/>
                          <a:pt x="0" y="61200"/>
                        </a:cubicBezTo>
                        <a:cubicBezTo>
                          <a:pt x="0" y="35850"/>
                          <a:pt x="15534" y="14100"/>
                          <a:pt x="37673" y="4809"/>
                        </a:cubicBezTo>
                        <a:lnTo>
                          <a:pt x="59512" y="435"/>
                        </a:lnTo>
                        <a:close/>
                      </a:path>
                    </a:pathLst>
                  </a:custGeom>
                  <a:noFill/>
                  <a:ln w="9525">
                    <a:solidFill>
                      <a:srgbClr val="BDBDBD"/>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kumimoji="1" lang="ja-JP" altLang="en-US" dirty="0">
                      <a:solidFill>
                        <a:schemeClr val="tx1"/>
                      </a:solidFill>
                    </a:endParaRPr>
                  </a:p>
                </p:txBody>
              </p:sp>
              <p:sp>
                <p:nvSpPr>
                  <p:cNvPr id="187" name="テキスト ボックス 186">
                    <a:extLst>
                      <a:ext uri="{FF2B5EF4-FFF2-40B4-BE49-F238E27FC236}">
                        <a16:creationId xmlns:a16="http://schemas.microsoft.com/office/drawing/2014/main" id="{03FCAB2F-993A-46D7-BBB5-A749F0922EE8}"/>
                      </a:ext>
                    </a:extLst>
                  </p:cNvPr>
                  <p:cNvSpPr txBox="1"/>
                  <p:nvPr/>
                </p:nvSpPr>
                <p:spPr>
                  <a:xfrm>
                    <a:off x="7470440" y="930844"/>
                    <a:ext cx="128240" cy="76944"/>
                  </a:xfrm>
                  <a:prstGeom prst="rect">
                    <a:avLst/>
                  </a:prstGeom>
                  <a:noFill/>
                </p:spPr>
                <p:txBody>
                  <a:bodyPr wrap="none" lIns="0" tIns="0" rIns="0" bIns="0" rtlCol="0">
                    <a:spAutoFit/>
                  </a:bodyPr>
                  <a:lstStyle/>
                  <a:p>
                    <a:r>
                      <a:rPr kumimoji="1" lang="ja-JP" altLang="en-US" sz="500" dirty="0">
                        <a:solidFill>
                          <a:srgbClr val="404040"/>
                        </a:solidFill>
                      </a:rPr>
                      <a:t>成田</a:t>
                    </a:r>
                    <a:endParaRPr kumimoji="1" lang="en-US" altLang="ja-JP" sz="500" dirty="0">
                      <a:solidFill>
                        <a:srgbClr val="404040"/>
                      </a:solidFill>
                    </a:endParaRPr>
                  </a:p>
                </p:txBody>
              </p:sp>
              <p:sp>
                <p:nvSpPr>
                  <p:cNvPr id="188" name="フリーフォーム 237">
                    <a:extLst>
                      <a:ext uri="{FF2B5EF4-FFF2-40B4-BE49-F238E27FC236}">
                        <a16:creationId xmlns:a16="http://schemas.microsoft.com/office/drawing/2014/main" id="{3F5D528A-014E-4AA3-B85A-FD274DE7A3E7}"/>
                      </a:ext>
                    </a:extLst>
                  </p:cNvPr>
                  <p:cNvSpPr/>
                  <p:nvPr/>
                </p:nvSpPr>
                <p:spPr>
                  <a:xfrm>
                    <a:off x="6518027" y="910160"/>
                    <a:ext cx="273386" cy="122400"/>
                  </a:xfrm>
                  <a:custGeom>
                    <a:avLst/>
                    <a:gdLst>
                      <a:gd name="connsiteX0" fmla="*/ 59512 w 273386"/>
                      <a:gd name="connsiteY0" fmla="*/ 0 h 122400"/>
                      <a:gd name="connsiteX1" fmla="*/ 61683 w 273386"/>
                      <a:gd name="connsiteY1" fmla="*/ 0 h 122400"/>
                      <a:gd name="connsiteX2" fmla="*/ 211415 w 273386"/>
                      <a:gd name="connsiteY2" fmla="*/ 0 h 122400"/>
                      <a:gd name="connsiteX3" fmla="*/ 211415 w 273386"/>
                      <a:gd name="connsiteY3" fmla="*/ 58 h 122400"/>
                      <a:gd name="connsiteX4" fmla="*/ 211703 w 273386"/>
                      <a:gd name="connsiteY4" fmla="*/ 0 h 122400"/>
                      <a:gd name="connsiteX5" fmla="*/ 273386 w 273386"/>
                      <a:gd name="connsiteY5" fmla="*/ 61200 h 122400"/>
                      <a:gd name="connsiteX6" fmla="*/ 211703 w 273386"/>
                      <a:gd name="connsiteY6" fmla="*/ 122400 h 122400"/>
                      <a:gd name="connsiteX7" fmla="*/ 211415 w 273386"/>
                      <a:gd name="connsiteY7" fmla="*/ 122342 h 122400"/>
                      <a:gd name="connsiteX8" fmla="*/ 211415 w 273386"/>
                      <a:gd name="connsiteY8" fmla="*/ 122400 h 122400"/>
                      <a:gd name="connsiteX9" fmla="*/ 61683 w 273386"/>
                      <a:gd name="connsiteY9" fmla="*/ 122400 h 122400"/>
                      <a:gd name="connsiteX10" fmla="*/ 59512 w 273386"/>
                      <a:gd name="connsiteY10" fmla="*/ 122400 h 122400"/>
                      <a:gd name="connsiteX11" fmla="*/ 59512 w 273386"/>
                      <a:gd name="connsiteY11" fmla="*/ 121965 h 122400"/>
                      <a:gd name="connsiteX12" fmla="*/ 37673 w 273386"/>
                      <a:gd name="connsiteY12" fmla="*/ 117591 h 122400"/>
                      <a:gd name="connsiteX13" fmla="*/ 0 w 273386"/>
                      <a:gd name="connsiteY13" fmla="*/ 61200 h 122400"/>
                      <a:gd name="connsiteX14" fmla="*/ 37673 w 273386"/>
                      <a:gd name="connsiteY14" fmla="*/ 4809 h 122400"/>
                      <a:gd name="connsiteX15" fmla="*/ 59512 w 273386"/>
                      <a:gd name="connsiteY15" fmla="*/ 435 h 12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3386" h="122400">
                        <a:moveTo>
                          <a:pt x="59512" y="0"/>
                        </a:moveTo>
                        <a:lnTo>
                          <a:pt x="61683" y="0"/>
                        </a:lnTo>
                        <a:lnTo>
                          <a:pt x="211415" y="0"/>
                        </a:lnTo>
                        <a:lnTo>
                          <a:pt x="211415" y="58"/>
                        </a:lnTo>
                        <a:lnTo>
                          <a:pt x="211703" y="0"/>
                        </a:lnTo>
                        <a:cubicBezTo>
                          <a:pt x="245770" y="0"/>
                          <a:pt x="273386" y="27400"/>
                          <a:pt x="273386" y="61200"/>
                        </a:cubicBezTo>
                        <a:cubicBezTo>
                          <a:pt x="273386" y="95000"/>
                          <a:pt x="245770" y="122400"/>
                          <a:pt x="211703" y="122400"/>
                        </a:cubicBezTo>
                        <a:lnTo>
                          <a:pt x="211415" y="122342"/>
                        </a:lnTo>
                        <a:lnTo>
                          <a:pt x="211415" y="122400"/>
                        </a:lnTo>
                        <a:lnTo>
                          <a:pt x="61683" y="122400"/>
                        </a:lnTo>
                        <a:lnTo>
                          <a:pt x="59512" y="122400"/>
                        </a:lnTo>
                        <a:lnTo>
                          <a:pt x="59512" y="121965"/>
                        </a:lnTo>
                        <a:lnTo>
                          <a:pt x="37673" y="117591"/>
                        </a:lnTo>
                        <a:cubicBezTo>
                          <a:pt x="15534" y="108300"/>
                          <a:pt x="0" y="86550"/>
                          <a:pt x="0" y="61200"/>
                        </a:cubicBezTo>
                        <a:cubicBezTo>
                          <a:pt x="0" y="35850"/>
                          <a:pt x="15534" y="14100"/>
                          <a:pt x="37673" y="4809"/>
                        </a:cubicBezTo>
                        <a:lnTo>
                          <a:pt x="59512" y="435"/>
                        </a:lnTo>
                        <a:close/>
                      </a:path>
                    </a:pathLst>
                  </a:custGeom>
                  <a:noFill/>
                  <a:ln w="9525">
                    <a:solidFill>
                      <a:srgbClr val="BDBDBD"/>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kumimoji="1" lang="ja-JP" altLang="en-US" dirty="0">
                      <a:solidFill>
                        <a:schemeClr val="tx1"/>
                      </a:solidFill>
                    </a:endParaRPr>
                  </a:p>
                </p:txBody>
              </p:sp>
              <p:sp>
                <p:nvSpPr>
                  <p:cNvPr id="189" name="テキスト ボックス 188">
                    <a:extLst>
                      <a:ext uri="{FF2B5EF4-FFF2-40B4-BE49-F238E27FC236}">
                        <a16:creationId xmlns:a16="http://schemas.microsoft.com/office/drawing/2014/main" id="{55931C78-4D1B-4158-8336-F07296CFB356}"/>
                      </a:ext>
                    </a:extLst>
                  </p:cNvPr>
                  <p:cNvSpPr txBox="1"/>
                  <p:nvPr/>
                </p:nvSpPr>
                <p:spPr>
                  <a:xfrm>
                    <a:off x="6590600" y="932888"/>
                    <a:ext cx="128240" cy="76944"/>
                  </a:xfrm>
                  <a:prstGeom prst="rect">
                    <a:avLst/>
                  </a:prstGeom>
                  <a:noFill/>
                </p:spPr>
                <p:txBody>
                  <a:bodyPr wrap="none" lIns="0" tIns="0" rIns="0" bIns="0" rtlCol="0">
                    <a:spAutoFit/>
                  </a:bodyPr>
                  <a:lstStyle/>
                  <a:p>
                    <a:r>
                      <a:rPr kumimoji="1" lang="ja-JP" altLang="en-US" sz="500" dirty="0">
                        <a:solidFill>
                          <a:srgbClr val="404040"/>
                        </a:solidFill>
                      </a:rPr>
                      <a:t>東葛</a:t>
                    </a:r>
                  </a:p>
                </p:txBody>
              </p:sp>
              <p:sp>
                <p:nvSpPr>
                  <p:cNvPr id="190" name="テキスト ボックス 189">
                    <a:extLst>
                      <a:ext uri="{FF2B5EF4-FFF2-40B4-BE49-F238E27FC236}">
                        <a16:creationId xmlns:a16="http://schemas.microsoft.com/office/drawing/2014/main" id="{C0D0F2BF-B800-4E8C-BA4F-AAB618BDEA28}"/>
                      </a:ext>
                    </a:extLst>
                  </p:cNvPr>
                  <p:cNvSpPr txBox="1"/>
                  <p:nvPr/>
                </p:nvSpPr>
                <p:spPr>
                  <a:xfrm>
                    <a:off x="6516159" y="2347169"/>
                    <a:ext cx="128240" cy="76944"/>
                  </a:xfrm>
                  <a:prstGeom prst="rect">
                    <a:avLst/>
                  </a:prstGeom>
                  <a:noFill/>
                </p:spPr>
                <p:txBody>
                  <a:bodyPr wrap="none" lIns="0" tIns="0" rIns="0" bIns="0" rtlCol="0">
                    <a:spAutoFit/>
                  </a:bodyPr>
                  <a:lstStyle/>
                  <a:p>
                    <a:r>
                      <a:rPr kumimoji="1" lang="ja-JP" altLang="en-US" sz="500" dirty="0">
                        <a:solidFill>
                          <a:srgbClr val="404040"/>
                        </a:solidFill>
                      </a:rPr>
                      <a:t>東京</a:t>
                    </a:r>
                    <a:endParaRPr kumimoji="1" lang="en-US" altLang="ja-JP" sz="500" dirty="0">
                      <a:solidFill>
                        <a:srgbClr val="404040"/>
                      </a:solidFill>
                    </a:endParaRPr>
                  </a:p>
                </p:txBody>
              </p:sp>
              <p:sp>
                <p:nvSpPr>
                  <p:cNvPr id="191" name="円/楕円 132">
                    <a:extLst>
                      <a:ext uri="{FF2B5EF4-FFF2-40B4-BE49-F238E27FC236}">
                        <a16:creationId xmlns:a16="http://schemas.microsoft.com/office/drawing/2014/main" id="{24F2C6D5-8D87-44A8-AA44-E9FC693A6A45}"/>
                      </a:ext>
                    </a:extLst>
                  </p:cNvPr>
                  <p:cNvSpPr>
                    <a:spLocks noChangeAspect="1"/>
                  </p:cNvSpPr>
                  <p:nvPr/>
                </p:nvSpPr>
                <p:spPr>
                  <a:xfrm>
                    <a:off x="7652355" y="2261287"/>
                    <a:ext cx="115200" cy="115200"/>
                  </a:xfrm>
                  <a:prstGeom prst="ellipse">
                    <a:avLst/>
                  </a:prstGeom>
                  <a:solidFill>
                    <a:srgbClr val="FCC8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92" name="直線矢印コネクタ 191">
                    <a:extLst>
                      <a:ext uri="{FF2B5EF4-FFF2-40B4-BE49-F238E27FC236}">
                        <a16:creationId xmlns:a16="http://schemas.microsoft.com/office/drawing/2014/main" id="{431A2806-0CBB-42D8-A3FC-4AA3CECAE6BD}"/>
                      </a:ext>
                    </a:extLst>
                  </p:cNvPr>
                  <p:cNvCxnSpPr/>
                  <p:nvPr/>
                </p:nvCxnSpPr>
                <p:spPr>
                  <a:xfrm flipV="1">
                    <a:off x="8717307" y="1091556"/>
                    <a:ext cx="555044" cy="1169802"/>
                  </a:xfrm>
                  <a:prstGeom prst="straightConnector1">
                    <a:avLst/>
                  </a:prstGeom>
                  <a:ln w="38100">
                    <a:solidFill>
                      <a:srgbClr val="AD5944"/>
                    </a:solidFill>
                    <a:prstDash val="sysDot"/>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193" name="フリーフォーム 134">
                    <a:extLst>
                      <a:ext uri="{FF2B5EF4-FFF2-40B4-BE49-F238E27FC236}">
                        <a16:creationId xmlns:a16="http://schemas.microsoft.com/office/drawing/2014/main" id="{9FCFDE71-6F47-4C4E-82B3-7B2DAFF880C9}"/>
                      </a:ext>
                    </a:extLst>
                  </p:cNvPr>
                  <p:cNvSpPr/>
                  <p:nvPr/>
                </p:nvSpPr>
                <p:spPr>
                  <a:xfrm>
                    <a:off x="8099878" y="1071608"/>
                    <a:ext cx="479426" cy="1146176"/>
                  </a:xfrm>
                  <a:custGeom>
                    <a:avLst/>
                    <a:gdLst>
                      <a:gd name="connsiteX0" fmla="*/ 0 w 450850"/>
                      <a:gd name="connsiteY0" fmla="*/ 1003300 h 1003300"/>
                      <a:gd name="connsiteX1" fmla="*/ 219075 w 450850"/>
                      <a:gd name="connsiteY1" fmla="*/ 723900 h 1003300"/>
                      <a:gd name="connsiteX2" fmla="*/ 263525 w 450850"/>
                      <a:gd name="connsiteY2" fmla="*/ 654050 h 1003300"/>
                      <a:gd name="connsiteX3" fmla="*/ 450850 w 450850"/>
                      <a:gd name="connsiteY3" fmla="*/ 0 h 1003300"/>
                      <a:gd name="connsiteX0" fmla="*/ 0 w 450850"/>
                      <a:gd name="connsiteY0" fmla="*/ 1003300 h 1003300"/>
                      <a:gd name="connsiteX1" fmla="*/ 219075 w 450850"/>
                      <a:gd name="connsiteY1" fmla="*/ 723900 h 1003300"/>
                      <a:gd name="connsiteX2" fmla="*/ 263525 w 450850"/>
                      <a:gd name="connsiteY2" fmla="*/ 654050 h 1003300"/>
                      <a:gd name="connsiteX3" fmla="*/ 450850 w 450850"/>
                      <a:gd name="connsiteY3" fmla="*/ 0 h 1003300"/>
                      <a:gd name="connsiteX0" fmla="*/ 0 w 450850"/>
                      <a:gd name="connsiteY0" fmla="*/ 1003300 h 1003300"/>
                      <a:gd name="connsiteX1" fmla="*/ 219075 w 450850"/>
                      <a:gd name="connsiteY1" fmla="*/ 723900 h 1003300"/>
                      <a:gd name="connsiteX2" fmla="*/ 263525 w 450850"/>
                      <a:gd name="connsiteY2" fmla="*/ 654050 h 1003300"/>
                      <a:gd name="connsiteX3" fmla="*/ 450850 w 450850"/>
                      <a:gd name="connsiteY3" fmla="*/ 0 h 1003300"/>
                      <a:gd name="connsiteX0" fmla="*/ 0 w 450850"/>
                      <a:gd name="connsiteY0" fmla="*/ 1003300 h 1003300"/>
                      <a:gd name="connsiteX1" fmla="*/ 219075 w 450850"/>
                      <a:gd name="connsiteY1" fmla="*/ 723900 h 1003300"/>
                      <a:gd name="connsiteX2" fmla="*/ 263525 w 450850"/>
                      <a:gd name="connsiteY2" fmla="*/ 654050 h 1003300"/>
                      <a:gd name="connsiteX3" fmla="*/ 450850 w 450850"/>
                      <a:gd name="connsiteY3" fmla="*/ 0 h 1003300"/>
                      <a:gd name="connsiteX0" fmla="*/ 0 w 457994"/>
                      <a:gd name="connsiteY0" fmla="*/ 1019969 h 1019969"/>
                      <a:gd name="connsiteX1" fmla="*/ 219075 w 457994"/>
                      <a:gd name="connsiteY1" fmla="*/ 740569 h 1019969"/>
                      <a:gd name="connsiteX2" fmla="*/ 263525 w 457994"/>
                      <a:gd name="connsiteY2" fmla="*/ 670719 h 1019969"/>
                      <a:gd name="connsiteX3" fmla="*/ 457994 w 457994"/>
                      <a:gd name="connsiteY3" fmla="*/ 0 h 1019969"/>
                      <a:gd name="connsiteX0" fmla="*/ 0 w 462757"/>
                      <a:gd name="connsiteY0" fmla="*/ 1015207 h 1015207"/>
                      <a:gd name="connsiteX1" fmla="*/ 223838 w 462757"/>
                      <a:gd name="connsiteY1" fmla="*/ 740569 h 1015207"/>
                      <a:gd name="connsiteX2" fmla="*/ 268288 w 462757"/>
                      <a:gd name="connsiteY2" fmla="*/ 670719 h 1015207"/>
                      <a:gd name="connsiteX3" fmla="*/ 462757 w 462757"/>
                      <a:gd name="connsiteY3" fmla="*/ 0 h 1015207"/>
                      <a:gd name="connsiteX0" fmla="*/ 0 w 462757"/>
                      <a:gd name="connsiteY0" fmla="*/ 1015207 h 1015207"/>
                      <a:gd name="connsiteX1" fmla="*/ 223838 w 462757"/>
                      <a:gd name="connsiteY1" fmla="*/ 740569 h 1015207"/>
                      <a:gd name="connsiteX2" fmla="*/ 268288 w 462757"/>
                      <a:gd name="connsiteY2" fmla="*/ 670719 h 1015207"/>
                      <a:gd name="connsiteX3" fmla="*/ 462757 w 462757"/>
                      <a:gd name="connsiteY3" fmla="*/ 0 h 1015207"/>
                      <a:gd name="connsiteX0" fmla="*/ 0 w 479426"/>
                      <a:gd name="connsiteY0" fmla="*/ 1146176 h 1146176"/>
                      <a:gd name="connsiteX1" fmla="*/ 240507 w 479426"/>
                      <a:gd name="connsiteY1" fmla="*/ 740569 h 1146176"/>
                      <a:gd name="connsiteX2" fmla="*/ 284957 w 479426"/>
                      <a:gd name="connsiteY2" fmla="*/ 670719 h 1146176"/>
                      <a:gd name="connsiteX3" fmla="*/ 479426 w 479426"/>
                      <a:gd name="connsiteY3" fmla="*/ 0 h 1146176"/>
                      <a:gd name="connsiteX0" fmla="*/ 0 w 479426"/>
                      <a:gd name="connsiteY0" fmla="*/ 1146176 h 1146176"/>
                      <a:gd name="connsiteX1" fmla="*/ 240507 w 479426"/>
                      <a:gd name="connsiteY1" fmla="*/ 740569 h 1146176"/>
                      <a:gd name="connsiteX2" fmla="*/ 280194 w 479426"/>
                      <a:gd name="connsiteY2" fmla="*/ 699294 h 1146176"/>
                      <a:gd name="connsiteX3" fmla="*/ 479426 w 479426"/>
                      <a:gd name="connsiteY3" fmla="*/ 0 h 1146176"/>
                      <a:gd name="connsiteX0" fmla="*/ 0 w 479426"/>
                      <a:gd name="connsiteY0" fmla="*/ 1146176 h 1146176"/>
                      <a:gd name="connsiteX1" fmla="*/ 188119 w 479426"/>
                      <a:gd name="connsiteY1" fmla="*/ 857250 h 1146176"/>
                      <a:gd name="connsiteX2" fmla="*/ 280194 w 479426"/>
                      <a:gd name="connsiteY2" fmla="*/ 699294 h 1146176"/>
                      <a:gd name="connsiteX3" fmla="*/ 479426 w 479426"/>
                      <a:gd name="connsiteY3" fmla="*/ 0 h 1146176"/>
                    </a:gdLst>
                    <a:ahLst/>
                    <a:cxnLst>
                      <a:cxn ang="0">
                        <a:pos x="connsiteX0" y="connsiteY0"/>
                      </a:cxn>
                      <a:cxn ang="0">
                        <a:pos x="connsiteX1" y="connsiteY1"/>
                      </a:cxn>
                      <a:cxn ang="0">
                        <a:pos x="connsiteX2" y="connsiteY2"/>
                      </a:cxn>
                      <a:cxn ang="0">
                        <a:pos x="connsiteX3" y="connsiteY3"/>
                      </a:cxn>
                    </a:cxnLst>
                    <a:rect l="l" t="t" r="r" b="b"/>
                    <a:pathLst>
                      <a:path w="479426" h="1146176">
                        <a:moveTo>
                          <a:pt x="0" y="1146176"/>
                        </a:moveTo>
                        <a:cubicBezTo>
                          <a:pt x="87577" y="1035580"/>
                          <a:pt x="141420" y="931730"/>
                          <a:pt x="188119" y="857250"/>
                        </a:cubicBezTo>
                        <a:cubicBezTo>
                          <a:pt x="234818" y="782770"/>
                          <a:pt x="266568" y="732235"/>
                          <a:pt x="280194" y="699294"/>
                        </a:cubicBezTo>
                        <a:cubicBezTo>
                          <a:pt x="293820" y="666353"/>
                          <a:pt x="405078" y="266700"/>
                          <a:pt x="479426" y="0"/>
                        </a:cubicBezTo>
                      </a:path>
                    </a:pathLst>
                  </a:custGeom>
                  <a:noFill/>
                  <a:ln w="38100">
                    <a:solidFill>
                      <a:srgbClr val="8F82BC"/>
                    </a:solidFill>
                    <a:prstDash val="sysDot"/>
                    <a:headEnd type="triangle" w="med" len="sm"/>
                    <a:tailEnd type="triangle" w="med"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94" name="直線コネクタ 193">
                    <a:extLst>
                      <a:ext uri="{FF2B5EF4-FFF2-40B4-BE49-F238E27FC236}">
                        <a16:creationId xmlns:a16="http://schemas.microsoft.com/office/drawing/2014/main" id="{D991010C-A26C-4C12-854C-0641E25A8492}"/>
                      </a:ext>
                    </a:extLst>
                  </p:cNvPr>
                  <p:cNvCxnSpPr/>
                  <p:nvPr/>
                </p:nvCxnSpPr>
                <p:spPr>
                  <a:xfrm>
                    <a:off x="7532392" y="1035831"/>
                    <a:ext cx="407400" cy="1179147"/>
                  </a:xfrm>
                  <a:prstGeom prst="line">
                    <a:avLst/>
                  </a:prstGeom>
                  <a:ln w="38100">
                    <a:solidFill>
                      <a:srgbClr val="AD5944"/>
                    </a:solidFill>
                    <a:prstDash val="sysDot"/>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195" name="フリーフォーム 137">
                    <a:extLst>
                      <a:ext uri="{FF2B5EF4-FFF2-40B4-BE49-F238E27FC236}">
                        <a16:creationId xmlns:a16="http://schemas.microsoft.com/office/drawing/2014/main" id="{F5E3F812-2D88-4343-8B7A-0D59C083CA8C}"/>
                      </a:ext>
                    </a:extLst>
                  </p:cNvPr>
                  <p:cNvSpPr/>
                  <p:nvPr/>
                </p:nvSpPr>
                <p:spPr>
                  <a:xfrm>
                    <a:off x="6735195" y="1128828"/>
                    <a:ext cx="1095375" cy="1147762"/>
                  </a:xfrm>
                  <a:custGeom>
                    <a:avLst/>
                    <a:gdLst>
                      <a:gd name="connsiteX0" fmla="*/ 0 w 1042988"/>
                      <a:gd name="connsiteY0" fmla="*/ 0 h 1066800"/>
                      <a:gd name="connsiteX1" fmla="*/ 623888 w 1042988"/>
                      <a:gd name="connsiteY1" fmla="*/ 776288 h 1066800"/>
                      <a:gd name="connsiteX2" fmla="*/ 1042988 w 1042988"/>
                      <a:gd name="connsiteY2" fmla="*/ 1066800 h 1066800"/>
                      <a:gd name="connsiteX0" fmla="*/ 0 w 1042988"/>
                      <a:gd name="connsiteY0" fmla="*/ 0 h 1066800"/>
                      <a:gd name="connsiteX1" fmla="*/ 623888 w 1042988"/>
                      <a:gd name="connsiteY1" fmla="*/ 776288 h 1066800"/>
                      <a:gd name="connsiteX2" fmla="*/ 1042988 w 1042988"/>
                      <a:gd name="connsiteY2" fmla="*/ 1066800 h 1066800"/>
                      <a:gd name="connsiteX0" fmla="*/ 0 w 1042988"/>
                      <a:gd name="connsiteY0" fmla="*/ 0 h 1066800"/>
                      <a:gd name="connsiteX1" fmla="*/ 623888 w 1042988"/>
                      <a:gd name="connsiteY1" fmla="*/ 776288 h 1066800"/>
                      <a:gd name="connsiteX2" fmla="*/ 1042988 w 1042988"/>
                      <a:gd name="connsiteY2" fmla="*/ 1066800 h 1066800"/>
                      <a:gd name="connsiteX0" fmla="*/ 0 w 1042988"/>
                      <a:gd name="connsiteY0" fmla="*/ 0 h 1066800"/>
                      <a:gd name="connsiteX1" fmla="*/ 623888 w 1042988"/>
                      <a:gd name="connsiteY1" fmla="*/ 776288 h 1066800"/>
                      <a:gd name="connsiteX2" fmla="*/ 1042988 w 1042988"/>
                      <a:gd name="connsiteY2" fmla="*/ 1066800 h 1066800"/>
                      <a:gd name="connsiteX0" fmla="*/ 0 w 1028700"/>
                      <a:gd name="connsiteY0" fmla="*/ 0 h 1052513"/>
                      <a:gd name="connsiteX1" fmla="*/ 609600 w 1028700"/>
                      <a:gd name="connsiteY1" fmla="*/ 762001 h 1052513"/>
                      <a:gd name="connsiteX2" fmla="*/ 1028700 w 1028700"/>
                      <a:gd name="connsiteY2" fmla="*/ 1052513 h 1052513"/>
                      <a:gd name="connsiteX0" fmla="*/ 0 w 1012031"/>
                      <a:gd name="connsiteY0" fmla="*/ 0 h 1035844"/>
                      <a:gd name="connsiteX1" fmla="*/ 609600 w 1012031"/>
                      <a:gd name="connsiteY1" fmla="*/ 762001 h 1035844"/>
                      <a:gd name="connsiteX2" fmla="*/ 1012031 w 1012031"/>
                      <a:gd name="connsiteY2" fmla="*/ 1035844 h 1035844"/>
                      <a:gd name="connsiteX0" fmla="*/ 0 w 1012031"/>
                      <a:gd name="connsiteY0" fmla="*/ 0 h 1035844"/>
                      <a:gd name="connsiteX1" fmla="*/ 609600 w 1012031"/>
                      <a:gd name="connsiteY1" fmla="*/ 762001 h 1035844"/>
                      <a:gd name="connsiteX2" fmla="*/ 1012031 w 1012031"/>
                      <a:gd name="connsiteY2" fmla="*/ 1035844 h 1035844"/>
                      <a:gd name="connsiteX0" fmla="*/ 0 w 1021556"/>
                      <a:gd name="connsiteY0" fmla="*/ 0 h 1042987"/>
                      <a:gd name="connsiteX1" fmla="*/ 619125 w 1021556"/>
                      <a:gd name="connsiteY1" fmla="*/ 769144 h 1042987"/>
                      <a:gd name="connsiteX2" fmla="*/ 1021556 w 1021556"/>
                      <a:gd name="connsiteY2" fmla="*/ 1042987 h 1042987"/>
                      <a:gd name="connsiteX0" fmla="*/ 0 w 1038225"/>
                      <a:gd name="connsiteY0" fmla="*/ 0 h 1057275"/>
                      <a:gd name="connsiteX1" fmla="*/ 619125 w 1038225"/>
                      <a:gd name="connsiteY1" fmla="*/ 769144 h 1057275"/>
                      <a:gd name="connsiteX2" fmla="*/ 1038225 w 1038225"/>
                      <a:gd name="connsiteY2" fmla="*/ 1057275 h 1057275"/>
                      <a:gd name="connsiteX0" fmla="*/ 0 w 1038225"/>
                      <a:gd name="connsiteY0" fmla="*/ 0 h 1057275"/>
                      <a:gd name="connsiteX1" fmla="*/ 619125 w 1038225"/>
                      <a:gd name="connsiteY1" fmla="*/ 769144 h 1057275"/>
                      <a:gd name="connsiteX2" fmla="*/ 1038225 w 1038225"/>
                      <a:gd name="connsiteY2" fmla="*/ 1057275 h 1057275"/>
                      <a:gd name="connsiteX0" fmla="*/ 0 w 1038225"/>
                      <a:gd name="connsiteY0" fmla="*/ 0 h 1057275"/>
                      <a:gd name="connsiteX1" fmla="*/ 619125 w 1038225"/>
                      <a:gd name="connsiteY1" fmla="*/ 769144 h 1057275"/>
                      <a:gd name="connsiteX2" fmla="*/ 1038225 w 1038225"/>
                      <a:gd name="connsiteY2" fmla="*/ 1057275 h 1057275"/>
                      <a:gd name="connsiteX0" fmla="*/ 0 w 1095375"/>
                      <a:gd name="connsiteY0" fmla="*/ 0 h 1147762"/>
                      <a:gd name="connsiteX1" fmla="*/ 619125 w 1095375"/>
                      <a:gd name="connsiteY1" fmla="*/ 769144 h 1147762"/>
                      <a:gd name="connsiteX2" fmla="*/ 1095375 w 1095375"/>
                      <a:gd name="connsiteY2" fmla="*/ 1147762 h 1147762"/>
                      <a:gd name="connsiteX0" fmla="*/ 0 w 1095375"/>
                      <a:gd name="connsiteY0" fmla="*/ 0 h 1147762"/>
                      <a:gd name="connsiteX1" fmla="*/ 619125 w 1095375"/>
                      <a:gd name="connsiteY1" fmla="*/ 769144 h 1147762"/>
                      <a:gd name="connsiteX2" fmla="*/ 1095375 w 1095375"/>
                      <a:gd name="connsiteY2" fmla="*/ 1147762 h 1147762"/>
                      <a:gd name="connsiteX0" fmla="*/ 0 w 1095375"/>
                      <a:gd name="connsiteY0" fmla="*/ 0 h 1147762"/>
                      <a:gd name="connsiteX1" fmla="*/ 652462 w 1095375"/>
                      <a:gd name="connsiteY1" fmla="*/ 807244 h 1147762"/>
                      <a:gd name="connsiteX2" fmla="*/ 1095375 w 1095375"/>
                      <a:gd name="connsiteY2" fmla="*/ 1147762 h 1147762"/>
                    </a:gdLst>
                    <a:ahLst/>
                    <a:cxnLst>
                      <a:cxn ang="0">
                        <a:pos x="connsiteX0" y="connsiteY0"/>
                      </a:cxn>
                      <a:cxn ang="0">
                        <a:pos x="connsiteX1" y="connsiteY1"/>
                      </a:cxn>
                      <a:cxn ang="0">
                        <a:pos x="connsiteX2" y="connsiteY2"/>
                      </a:cxn>
                    </a:cxnLst>
                    <a:rect l="l" t="t" r="r" b="b"/>
                    <a:pathLst>
                      <a:path w="1095375" h="1147762">
                        <a:moveTo>
                          <a:pt x="0" y="0"/>
                        </a:moveTo>
                        <a:cubicBezTo>
                          <a:pt x="234553" y="299244"/>
                          <a:pt x="576262" y="717551"/>
                          <a:pt x="652462" y="807244"/>
                        </a:cubicBezTo>
                        <a:cubicBezTo>
                          <a:pt x="704850" y="837407"/>
                          <a:pt x="906065" y="1008061"/>
                          <a:pt x="1095375" y="1147762"/>
                        </a:cubicBezTo>
                      </a:path>
                    </a:pathLst>
                  </a:custGeom>
                  <a:noFill/>
                  <a:ln w="38100">
                    <a:solidFill>
                      <a:srgbClr val="8F82BC"/>
                    </a:solidFill>
                    <a:prstDash val="sysDot"/>
                    <a:headEnd type="triangle" w="med" len="sm"/>
                    <a:tailEnd type="triangle" w="med"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96" name="直線コネクタ 195">
                    <a:extLst>
                      <a:ext uri="{FF2B5EF4-FFF2-40B4-BE49-F238E27FC236}">
                        <a16:creationId xmlns:a16="http://schemas.microsoft.com/office/drawing/2014/main" id="{0C1E212A-3378-4C70-AE0B-8530AB0DDAE3}"/>
                      </a:ext>
                    </a:extLst>
                  </p:cNvPr>
                  <p:cNvCxnSpPr/>
                  <p:nvPr/>
                </p:nvCxnSpPr>
                <p:spPr>
                  <a:xfrm flipH="1">
                    <a:off x="6622903" y="1035831"/>
                    <a:ext cx="438185" cy="1154935"/>
                  </a:xfrm>
                  <a:prstGeom prst="line">
                    <a:avLst/>
                  </a:prstGeom>
                  <a:ln w="34925">
                    <a:solidFill>
                      <a:srgbClr val="C3876D"/>
                    </a:solidFill>
                    <a:prstDash val="sysDot"/>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197" name="直線矢印コネクタ 196">
                    <a:extLst>
                      <a:ext uri="{FF2B5EF4-FFF2-40B4-BE49-F238E27FC236}">
                        <a16:creationId xmlns:a16="http://schemas.microsoft.com/office/drawing/2014/main" id="{318B1AB7-128E-4E07-8C13-4F82249A528D}"/>
                      </a:ext>
                    </a:extLst>
                  </p:cNvPr>
                  <p:cNvCxnSpPr/>
                  <p:nvPr/>
                </p:nvCxnSpPr>
                <p:spPr>
                  <a:xfrm>
                    <a:off x="6742838" y="2388499"/>
                    <a:ext cx="2566792" cy="317"/>
                  </a:xfrm>
                  <a:prstGeom prst="straightConnector1">
                    <a:avLst/>
                  </a:prstGeom>
                  <a:ln w="38100">
                    <a:solidFill>
                      <a:srgbClr val="AD5944"/>
                    </a:solidFill>
                    <a:prstDash val="sysDot"/>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198" name="フリーフォーム 145">
                    <a:extLst>
                      <a:ext uri="{FF2B5EF4-FFF2-40B4-BE49-F238E27FC236}">
                        <a16:creationId xmlns:a16="http://schemas.microsoft.com/office/drawing/2014/main" id="{6398D698-385D-4A27-812B-4054600210BB}"/>
                      </a:ext>
                    </a:extLst>
                  </p:cNvPr>
                  <p:cNvSpPr/>
                  <p:nvPr/>
                </p:nvSpPr>
                <p:spPr>
                  <a:xfrm>
                    <a:off x="7248174" y="1780931"/>
                    <a:ext cx="1917701" cy="545560"/>
                  </a:xfrm>
                  <a:custGeom>
                    <a:avLst/>
                    <a:gdLst>
                      <a:gd name="connsiteX0" fmla="*/ 0 w 1955800"/>
                      <a:gd name="connsiteY0" fmla="*/ 536887 h 536887"/>
                      <a:gd name="connsiteX1" fmla="*/ 60325 w 1955800"/>
                      <a:gd name="connsiteY1" fmla="*/ 295587 h 536887"/>
                      <a:gd name="connsiteX2" fmla="*/ 209550 w 1955800"/>
                      <a:gd name="connsiteY2" fmla="*/ 127312 h 536887"/>
                      <a:gd name="connsiteX3" fmla="*/ 415925 w 1955800"/>
                      <a:gd name="connsiteY3" fmla="*/ 16187 h 536887"/>
                      <a:gd name="connsiteX4" fmla="*/ 676275 w 1955800"/>
                      <a:gd name="connsiteY4" fmla="*/ 13012 h 536887"/>
                      <a:gd name="connsiteX5" fmla="*/ 1085850 w 1955800"/>
                      <a:gd name="connsiteY5" fmla="*/ 133662 h 536887"/>
                      <a:gd name="connsiteX6" fmla="*/ 1955800 w 1955800"/>
                      <a:gd name="connsiteY6" fmla="*/ 432112 h 536887"/>
                      <a:gd name="connsiteX0" fmla="*/ 0 w 1917700"/>
                      <a:gd name="connsiteY0" fmla="*/ 536887 h 536887"/>
                      <a:gd name="connsiteX1" fmla="*/ 60325 w 1917700"/>
                      <a:gd name="connsiteY1" fmla="*/ 295587 h 536887"/>
                      <a:gd name="connsiteX2" fmla="*/ 209550 w 1917700"/>
                      <a:gd name="connsiteY2" fmla="*/ 127312 h 536887"/>
                      <a:gd name="connsiteX3" fmla="*/ 415925 w 1917700"/>
                      <a:gd name="connsiteY3" fmla="*/ 16187 h 536887"/>
                      <a:gd name="connsiteX4" fmla="*/ 676275 w 1917700"/>
                      <a:gd name="connsiteY4" fmla="*/ 13012 h 536887"/>
                      <a:gd name="connsiteX5" fmla="*/ 1085850 w 1917700"/>
                      <a:gd name="connsiteY5" fmla="*/ 133662 h 536887"/>
                      <a:gd name="connsiteX6" fmla="*/ 1917700 w 1917700"/>
                      <a:gd name="connsiteY6" fmla="*/ 327337 h 536887"/>
                      <a:gd name="connsiteX0" fmla="*/ 0 w 1920082"/>
                      <a:gd name="connsiteY0" fmla="*/ 536887 h 536887"/>
                      <a:gd name="connsiteX1" fmla="*/ 60325 w 1920082"/>
                      <a:gd name="connsiteY1" fmla="*/ 295587 h 536887"/>
                      <a:gd name="connsiteX2" fmla="*/ 209550 w 1920082"/>
                      <a:gd name="connsiteY2" fmla="*/ 127312 h 536887"/>
                      <a:gd name="connsiteX3" fmla="*/ 415925 w 1920082"/>
                      <a:gd name="connsiteY3" fmla="*/ 16187 h 536887"/>
                      <a:gd name="connsiteX4" fmla="*/ 676275 w 1920082"/>
                      <a:gd name="connsiteY4" fmla="*/ 13012 h 536887"/>
                      <a:gd name="connsiteX5" fmla="*/ 1085850 w 1920082"/>
                      <a:gd name="connsiteY5" fmla="*/ 133662 h 536887"/>
                      <a:gd name="connsiteX6" fmla="*/ 1920082 w 1920082"/>
                      <a:gd name="connsiteY6" fmla="*/ 401156 h 536887"/>
                      <a:gd name="connsiteX0" fmla="*/ 0 w 1920082"/>
                      <a:gd name="connsiteY0" fmla="*/ 536728 h 536728"/>
                      <a:gd name="connsiteX1" fmla="*/ 60325 w 1920082"/>
                      <a:gd name="connsiteY1" fmla="*/ 295428 h 536728"/>
                      <a:gd name="connsiteX2" fmla="*/ 209550 w 1920082"/>
                      <a:gd name="connsiteY2" fmla="*/ 127153 h 536728"/>
                      <a:gd name="connsiteX3" fmla="*/ 415925 w 1920082"/>
                      <a:gd name="connsiteY3" fmla="*/ 16028 h 536728"/>
                      <a:gd name="connsiteX4" fmla="*/ 676275 w 1920082"/>
                      <a:gd name="connsiteY4" fmla="*/ 12853 h 536728"/>
                      <a:gd name="connsiteX5" fmla="*/ 1107282 w 1920082"/>
                      <a:gd name="connsiteY5" fmla="*/ 131121 h 536728"/>
                      <a:gd name="connsiteX6" fmla="*/ 1920082 w 1920082"/>
                      <a:gd name="connsiteY6" fmla="*/ 400997 h 536728"/>
                      <a:gd name="connsiteX0" fmla="*/ 0 w 1917701"/>
                      <a:gd name="connsiteY0" fmla="*/ 541490 h 541490"/>
                      <a:gd name="connsiteX1" fmla="*/ 57944 w 1917701"/>
                      <a:gd name="connsiteY1" fmla="*/ 295428 h 541490"/>
                      <a:gd name="connsiteX2" fmla="*/ 207169 w 1917701"/>
                      <a:gd name="connsiteY2" fmla="*/ 127153 h 541490"/>
                      <a:gd name="connsiteX3" fmla="*/ 413544 w 1917701"/>
                      <a:gd name="connsiteY3" fmla="*/ 16028 h 541490"/>
                      <a:gd name="connsiteX4" fmla="*/ 673894 w 1917701"/>
                      <a:gd name="connsiteY4" fmla="*/ 12853 h 541490"/>
                      <a:gd name="connsiteX5" fmla="*/ 1104901 w 1917701"/>
                      <a:gd name="connsiteY5" fmla="*/ 131121 h 541490"/>
                      <a:gd name="connsiteX6" fmla="*/ 1917701 w 1917701"/>
                      <a:gd name="connsiteY6" fmla="*/ 400997 h 541490"/>
                      <a:gd name="connsiteX0" fmla="*/ 0 w 1917701"/>
                      <a:gd name="connsiteY0" fmla="*/ 541490 h 541490"/>
                      <a:gd name="connsiteX1" fmla="*/ 57944 w 1917701"/>
                      <a:gd name="connsiteY1" fmla="*/ 295428 h 541490"/>
                      <a:gd name="connsiteX2" fmla="*/ 207169 w 1917701"/>
                      <a:gd name="connsiteY2" fmla="*/ 127153 h 541490"/>
                      <a:gd name="connsiteX3" fmla="*/ 413544 w 1917701"/>
                      <a:gd name="connsiteY3" fmla="*/ 16028 h 541490"/>
                      <a:gd name="connsiteX4" fmla="*/ 673894 w 1917701"/>
                      <a:gd name="connsiteY4" fmla="*/ 12853 h 541490"/>
                      <a:gd name="connsiteX5" fmla="*/ 1104901 w 1917701"/>
                      <a:gd name="connsiteY5" fmla="*/ 131121 h 541490"/>
                      <a:gd name="connsiteX6" fmla="*/ 1917701 w 1917701"/>
                      <a:gd name="connsiteY6" fmla="*/ 400997 h 541490"/>
                      <a:gd name="connsiteX0" fmla="*/ 0 w 1917701"/>
                      <a:gd name="connsiteY0" fmla="*/ 541490 h 541490"/>
                      <a:gd name="connsiteX1" fmla="*/ 57944 w 1917701"/>
                      <a:gd name="connsiteY1" fmla="*/ 295428 h 541490"/>
                      <a:gd name="connsiteX2" fmla="*/ 140494 w 1917701"/>
                      <a:gd name="connsiteY2" fmla="*/ 177159 h 541490"/>
                      <a:gd name="connsiteX3" fmla="*/ 413544 w 1917701"/>
                      <a:gd name="connsiteY3" fmla="*/ 16028 h 541490"/>
                      <a:gd name="connsiteX4" fmla="*/ 673894 w 1917701"/>
                      <a:gd name="connsiteY4" fmla="*/ 12853 h 541490"/>
                      <a:gd name="connsiteX5" fmla="*/ 1104901 w 1917701"/>
                      <a:gd name="connsiteY5" fmla="*/ 131121 h 541490"/>
                      <a:gd name="connsiteX6" fmla="*/ 1917701 w 1917701"/>
                      <a:gd name="connsiteY6" fmla="*/ 400997 h 541490"/>
                      <a:gd name="connsiteX0" fmla="*/ 0 w 1917701"/>
                      <a:gd name="connsiteY0" fmla="*/ 541490 h 541490"/>
                      <a:gd name="connsiteX1" fmla="*/ 57944 w 1917701"/>
                      <a:gd name="connsiteY1" fmla="*/ 295428 h 541490"/>
                      <a:gd name="connsiteX2" fmla="*/ 140494 w 1917701"/>
                      <a:gd name="connsiteY2" fmla="*/ 177159 h 541490"/>
                      <a:gd name="connsiteX3" fmla="*/ 413544 w 1917701"/>
                      <a:gd name="connsiteY3" fmla="*/ 16028 h 541490"/>
                      <a:gd name="connsiteX4" fmla="*/ 673894 w 1917701"/>
                      <a:gd name="connsiteY4" fmla="*/ 12853 h 541490"/>
                      <a:gd name="connsiteX5" fmla="*/ 1104901 w 1917701"/>
                      <a:gd name="connsiteY5" fmla="*/ 131121 h 541490"/>
                      <a:gd name="connsiteX6" fmla="*/ 1917701 w 1917701"/>
                      <a:gd name="connsiteY6" fmla="*/ 400997 h 541490"/>
                      <a:gd name="connsiteX0" fmla="*/ 0 w 1917701"/>
                      <a:gd name="connsiteY0" fmla="*/ 541490 h 541490"/>
                      <a:gd name="connsiteX1" fmla="*/ 57944 w 1917701"/>
                      <a:gd name="connsiteY1" fmla="*/ 295428 h 541490"/>
                      <a:gd name="connsiteX2" fmla="*/ 140494 w 1917701"/>
                      <a:gd name="connsiteY2" fmla="*/ 177159 h 541490"/>
                      <a:gd name="connsiteX3" fmla="*/ 413544 w 1917701"/>
                      <a:gd name="connsiteY3" fmla="*/ 16028 h 541490"/>
                      <a:gd name="connsiteX4" fmla="*/ 673894 w 1917701"/>
                      <a:gd name="connsiteY4" fmla="*/ 12853 h 541490"/>
                      <a:gd name="connsiteX5" fmla="*/ 1104901 w 1917701"/>
                      <a:gd name="connsiteY5" fmla="*/ 131121 h 541490"/>
                      <a:gd name="connsiteX6" fmla="*/ 1917701 w 1917701"/>
                      <a:gd name="connsiteY6" fmla="*/ 400997 h 541490"/>
                      <a:gd name="connsiteX0" fmla="*/ 0 w 1917701"/>
                      <a:gd name="connsiteY0" fmla="*/ 541490 h 541490"/>
                      <a:gd name="connsiteX1" fmla="*/ 57944 w 1917701"/>
                      <a:gd name="connsiteY1" fmla="*/ 295428 h 541490"/>
                      <a:gd name="connsiteX2" fmla="*/ 140494 w 1917701"/>
                      <a:gd name="connsiteY2" fmla="*/ 177159 h 541490"/>
                      <a:gd name="connsiteX3" fmla="*/ 413544 w 1917701"/>
                      <a:gd name="connsiteY3" fmla="*/ 16028 h 541490"/>
                      <a:gd name="connsiteX4" fmla="*/ 673894 w 1917701"/>
                      <a:gd name="connsiteY4" fmla="*/ 12853 h 541490"/>
                      <a:gd name="connsiteX5" fmla="*/ 1104901 w 1917701"/>
                      <a:gd name="connsiteY5" fmla="*/ 131121 h 541490"/>
                      <a:gd name="connsiteX6" fmla="*/ 1917701 w 1917701"/>
                      <a:gd name="connsiteY6" fmla="*/ 400997 h 541490"/>
                      <a:gd name="connsiteX0" fmla="*/ 0 w 1917701"/>
                      <a:gd name="connsiteY0" fmla="*/ 543442 h 543442"/>
                      <a:gd name="connsiteX1" fmla="*/ 57944 w 1917701"/>
                      <a:gd name="connsiteY1" fmla="*/ 297380 h 543442"/>
                      <a:gd name="connsiteX2" fmla="*/ 140494 w 1917701"/>
                      <a:gd name="connsiteY2" fmla="*/ 179111 h 543442"/>
                      <a:gd name="connsiteX3" fmla="*/ 413544 w 1917701"/>
                      <a:gd name="connsiteY3" fmla="*/ 17980 h 543442"/>
                      <a:gd name="connsiteX4" fmla="*/ 673894 w 1917701"/>
                      <a:gd name="connsiteY4" fmla="*/ 14805 h 543442"/>
                      <a:gd name="connsiteX5" fmla="*/ 1104901 w 1917701"/>
                      <a:gd name="connsiteY5" fmla="*/ 133073 h 543442"/>
                      <a:gd name="connsiteX6" fmla="*/ 1917701 w 1917701"/>
                      <a:gd name="connsiteY6" fmla="*/ 402949 h 543442"/>
                      <a:gd name="connsiteX0" fmla="*/ 0 w 1917701"/>
                      <a:gd name="connsiteY0" fmla="*/ 543442 h 543442"/>
                      <a:gd name="connsiteX1" fmla="*/ 57944 w 1917701"/>
                      <a:gd name="connsiteY1" fmla="*/ 297380 h 543442"/>
                      <a:gd name="connsiteX2" fmla="*/ 140494 w 1917701"/>
                      <a:gd name="connsiteY2" fmla="*/ 179111 h 543442"/>
                      <a:gd name="connsiteX3" fmla="*/ 413544 w 1917701"/>
                      <a:gd name="connsiteY3" fmla="*/ 17980 h 543442"/>
                      <a:gd name="connsiteX4" fmla="*/ 673894 w 1917701"/>
                      <a:gd name="connsiteY4" fmla="*/ 14805 h 543442"/>
                      <a:gd name="connsiteX5" fmla="*/ 1104901 w 1917701"/>
                      <a:gd name="connsiteY5" fmla="*/ 133073 h 543442"/>
                      <a:gd name="connsiteX6" fmla="*/ 1917701 w 1917701"/>
                      <a:gd name="connsiteY6" fmla="*/ 402949 h 543442"/>
                      <a:gd name="connsiteX0" fmla="*/ 0 w 1917701"/>
                      <a:gd name="connsiteY0" fmla="*/ 545560 h 545560"/>
                      <a:gd name="connsiteX1" fmla="*/ 57944 w 1917701"/>
                      <a:gd name="connsiteY1" fmla="*/ 299498 h 545560"/>
                      <a:gd name="connsiteX2" fmla="*/ 140494 w 1917701"/>
                      <a:gd name="connsiteY2" fmla="*/ 181229 h 545560"/>
                      <a:gd name="connsiteX3" fmla="*/ 418306 w 1917701"/>
                      <a:gd name="connsiteY3" fmla="*/ 15335 h 545560"/>
                      <a:gd name="connsiteX4" fmla="*/ 673894 w 1917701"/>
                      <a:gd name="connsiteY4" fmla="*/ 16923 h 545560"/>
                      <a:gd name="connsiteX5" fmla="*/ 1104901 w 1917701"/>
                      <a:gd name="connsiteY5" fmla="*/ 135191 h 545560"/>
                      <a:gd name="connsiteX6" fmla="*/ 1917701 w 1917701"/>
                      <a:gd name="connsiteY6" fmla="*/ 405067 h 545560"/>
                      <a:gd name="connsiteX0" fmla="*/ 0 w 1917701"/>
                      <a:gd name="connsiteY0" fmla="*/ 545560 h 545560"/>
                      <a:gd name="connsiteX1" fmla="*/ 57944 w 1917701"/>
                      <a:gd name="connsiteY1" fmla="*/ 299498 h 545560"/>
                      <a:gd name="connsiteX2" fmla="*/ 140494 w 1917701"/>
                      <a:gd name="connsiteY2" fmla="*/ 181229 h 545560"/>
                      <a:gd name="connsiteX3" fmla="*/ 418306 w 1917701"/>
                      <a:gd name="connsiteY3" fmla="*/ 15335 h 545560"/>
                      <a:gd name="connsiteX4" fmla="*/ 673894 w 1917701"/>
                      <a:gd name="connsiteY4" fmla="*/ 16923 h 545560"/>
                      <a:gd name="connsiteX5" fmla="*/ 1104901 w 1917701"/>
                      <a:gd name="connsiteY5" fmla="*/ 135191 h 545560"/>
                      <a:gd name="connsiteX6" fmla="*/ 1917701 w 1917701"/>
                      <a:gd name="connsiteY6" fmla="*/ 405067 h 545560"/>
                      <a:gd name="connsiteX0" fmla="*/ 0 w 1917701"/>
                      <a:gd name="connsiteY0" fmla="*/ 545560 h 545560"/>
                      <a:gd name="connsiteX1" fmla="*/ 57944 w 1917701"/>
                      <a:gd name="connsiteY1" fmla="*/ 299498 h 545560"/>
                      <a:gd name="connsiteX2" fmla="*/ 161926 w 1917701"/>
                      <a:gd name="connsiteY2" fmla="*/ 157417 h 545560"/>
                      <a:gd name="connsiteX3" fmla="*/ 418306 w 1917701"/>
                      <a:gd name="connsiteY3" fmla="*/ 15335 h 545560"/>
                      <a:gd name="connsiteX4" fmla="*/ 673894 w 1917701"/>
                      <a:gd name="connsiteY4" fmla="*/ 16923 h 545560"/>
                      <a:gd name="connsiteX5" fmla="*/ 1104901 w 1917701"/>
                      <a:gd name="connsiteY5" fmla="*/ 135191 h 545560"/>
                      <a:gd name="connsiteX6" fmla="*/ 1917701 w 1917701"/>
                      <a:gd name="connsiteY6" fmla="*/ 405067 h 545560"/>
                      <a:gd name="connsiteX0" fmla="*/ 0 w 1917701"/>
                      <a:gd name="connsiteY0" fmla="*/ 545560 h 545560"/>
                      <a:gd name="connsiteX1" fmla="*/ 57944 w 1917701"/>
                      <a:gd name="connsiteY1" fmla="*/ 299498 h 545560"/>
                      <a:gd name="connsiteX2" fmla="*/ 161926 w 1917701"/>
                      <a:gd name="connsiteY2" fmla="*/ 157417 h 545560"/>
                      <a:gd name="connsiteX3" fmla="*/ 418306 w 1917701"/>
                      <a:gd name="connsiteY3" fmla="*/ 15335 h 545560"/>
                      <a:gd name="connsiteX4" fmla="*/ 673894 w 1917701"/>
                      <a:gd name="connsiteY4" fmla="*/ 16923 h 545560"/>
                      <a:gd name="connsiteX5" fmla="*/ 1104901 w 1917701"/>
                      <a:gd name="connsiteY5" fmla="*/ 135191 h 545560"/>
                      <a:gd name="connsiteX6" fmla="*/ 1917701 w 1917701"/>
                      <a:gd name="connsiteY6" fmla="*/ 405067 h 545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17701" h="545560">
                        <a:moveTo>
                          <a:pt x="0" y="545560"/>
                        </a:moveTo>
                        <a:cubicBezTo>
                          <a:pt x="12700" y="459041"/>
                          <a:pt x="30956" y="364189"/>
                          <a:pt x="57944" y="299498"/>
                        </a:cubicBezTo>
                        <a:cubicBezTo>
                          <a:pt x="84932" y="234808"/>
                          <a:pt x="90753" y="227796"/>
                          <a:pt x="161926" y="157417"/>
                        </a:cubicBezTo>
                        <a:cubicBezTo>
                          <a:pt x="216430" y="103706"/>
                          <a:pt x="290513" y="36766"/>
                          <a:pt x="418306" y="15335"/>
                        </a:cubicBezTo>
                        <a:cubicBezTo>
                          <a:pt x="496093" y="-3715"/>
                          <a:pt x="587243" y="-7022"/>
                          <a:pt x="673894" y="16923"/>
                        </a:cubicBezTo>
                        <a:cubicBezTo>
                          <a:pt x="779595" y="40868"/>
                          <a:pt x="891647" y="65341"/>
                          <a:pt x="1104901" y="135191"/>
                        </a:cubicBezTo>
                        <a:cubicBezTo>
                          <a:pt x="1318155" y="205041"/>
                          <a:pt x="1589353" y="290767"/>
                          <a:pt x="1917701" y="405067"/>
                        </a:cubicBezTo>
                      </a:path>
                    </a:pathLst>
                  </a:custGeom>
                  <a:noFill/>
                  <a:ln w="38100">
                    <a:solidFill>
                      <a:srgbClr val="8F82BC"/>
                    </a:solidFill>
                    <a:prstDash val="sysDot"/>
                    <a:headEnd type="triangle" w="med" len="sm"/>
                    <a:tailEnd type="triangle" w="med"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9" name="フリーフォーム 243">
                    <a:extLst>
                      <a:ext uri="{FF2B5EF4-FFF2-40B4-BE49-F238E27FC236}">
                        <a16:creationId xmlns:a16="http://schemas.microsoft.com/office/drawing/2014/main" id="{BC489545-839B-4794-9F23-92F1DF48B51D}"/>
                      </a:ext>
                    </a:extLst>
                  </p:cNvPr>
                  <p:cNvSpPr/>
                  <p:nvPr/>
                </p:nvSpPr>
                <p:spPr>
                  <a:xfrm>
                    <a:off x="8103394" y="2093442"/>
                    <a:ext cx="1090613" cy="214798"/>
                  </a:xfrm>
                  <a:custGeom>
                    <a:avLst/>
                    <a:gdLst>
                      <a:gd name="connsiteX0" fmla="*/ 1083469 w 1083469"/>
                      <a:gd name="connsiteY0" fmla="*/ 149987 h 217048"/>
                      <a:gd name="connsiteX1" fmla="*/ 533400 w 1083469"/>
                      <a:gd name="connsiteY1" fmla="*/ 2349 h 217048"/>
                      <a:gd name="connsiteX2" fmla="*/ 373856 w 1083469"/>
                      <a:gd name="connsiteY2" fmla="*/ 69024 h 217048"/>
                      <a:gd name="connsiteX3" fmla="*/ 273844 w 1083469"/>
                      <a:gd name="connsiteY3" fmla="*/ 197612 h 217048"/>
                      <a:gd name="connsiteX4" fmla="*/ 0 w 1083469"/>
                      <a:gd name="connsiteY4" fmla="*/ 214280 h 217048"/>
                      <a:gd name="connsiteX0" fmla="*/ 1083469 w 1083469"/>
                      <a:gd name="connsiteY0" fmla="*/ 148137 h 215198"/>
                      <a:gd name="connsiteX1" fmla="*/ 533400 w 1083469"/>
                      <a:gd name="connsiteY1" fmla="*/ 499 h 215198"/>
                      <a:gd name="connsiteX2" fmla="*/ 273844 w 1083469"/>
                      <a:gd name="connsiteY2" fmla="*/ 195762 h 215198"/>
                      <a:gd name="connsiteX3" fmla="*/ 0 w 1083469"/>
                      <a:gd name="connsiteY3" fmla="*/ 212430 h 215198"/>
                      <a:gd name="connsiteX0" fmla="*/ 1083469 w 1083469"/>
                      <a:gd name="connsiteY0" fmla="*/ 143400 h 213737"/>
                      <a:gd name="connsiteX1" fmla="*/ 495300 w 1083469"/>
                      <a:gd name="connsiteY1" fmla="*/ 525 h 213737"/>
                      <a:gd name="connsiteX2" fmla="*/ 273844 w 1083469"/>
                      <a:gd name="connsiteY2" fmla="*/ 191025 h 213737"/>
                      <a:gd name="connsiteX3" fmla="*/ 0 w 1083469"/>
                      <a:gd name="connsiteY3" fmla="*/ 207693 h 213737"/>
                      <a:gd name="connsiteX0" fmla="*/ 1076325 w 1076325"/>
                      <a:gd name="connsiteY0" fmla="*/ 143400 h 213737"/>
                      <a:gd name="connsiteX1" fmla="*/ 488156 w 1076325"/>
                      <a:gd name="connsiteY1" fmla="*/ 525 h 213737"/>
                      <a:gd name="connsiteX2" fmla="*/ 266700 w 1076325"/>
                      <a:gd name="connsiteY2" fmla="*/ 191025 h 213737"/>
                      <a:gd name="connsiteX3" fmla="*/ 0 w 1076325"/>
                      <a:gd name="connsiteY3" fmla="*/ 207693 h 213737"/>
                      <a:gd name="connsiteX0" fmla="*/ 1076325 w 1076325"/>
                      <a:gd name="connsiteY0" fmla="*/ 143400 h 209190"/>
                      <a:gd name="connsiteX1" fmla="*/ 488156 w 1076325"/>
                      <a:gd name="connsiteY1" fmla="*/ 525 h 209190"/>
                      <a:gd name="connsiteX2" fmla="*/ 266700 w 1076325"/>
                      <a:gd name="connsiteY2" fmla="*/ 191025 h 209190"/>
                      <a:gd name="connsiteX3" fmla="*/ 0 w 1076325"/>
                      <a:gd name="connsiteY3" fmla="*/ 207693 h 209190"/>
                      <a:gd name="connsiteX0" fmla="*/ 1076325 w 1076325"/>
                      <a:gd name="connsiteY0" fmla="*/ 143400 h 209190"/>
                      <a:gd name="connsiteX1" fmla="*/ 488156 w 1076325"/>
                      <a:gd name="connsiteY1" fmla="*/ 525 h 209190"/>
                      <a:gd name="connsiteX2" fmla="*/ 266700 w 1076325"/>
                      <a:gd name="connsiteY2" fmla="*/ 191025 h 209190"/>
                      <a:gd name="connsiteX3" fmla="*/ 0 w 1076325"/>
                      <a:gd name="connsiteY3" fmla="*/ 207693 h 209190"/>
                      <a:gd name="connsiteX0" fmla="*/ 1076325 w 1076325"/>
                      <a:gd name="connsiteY0" fmla="*/ 143307 h 208562"/>
                      <a:gd name="connsiteX1" fmla="*/ 488156 w 1076325"/>
                      <a:gd name="connsiteY1" fmla="*/ 432 h 208562"/>
                      <a:gd name="connsiteX2" fmla="*/ 264319 w 1076325"/>
                      <a:gd name="connsiteY2" fmla="*/ 186169 h 208562"/>
                      <a:gd name="connsiteX3" fmla="*/ 0 w 1076325"/>
                      <a:gd name="connsiteY3" fmla="*/ 207600 h 208562"/>
                      <a:gd name="connsiteX0" fmla="*/ 1076325 w 1076325"/>
                      <a:gd name="connsiteY0" fmla="*/ 142900 h 207438"/>
                      <a:gd name="connsiteX1" fmla="*/ 488156 w 1076325"/>
                      <a:gd name="connsiteY1" fmla="*/ 25 h 207438"/>
                      <a:gd name="connsiteX2" fmla="*/ 292894 w 1076325"/>
                      <a:gd name="connsiteY2" fmla="*/ 152425 h 207438"/>
                      <a:gd name="connsiteX3" fmla="*/ 0 w 1076325"/>
                      <a:gd name="connsiteY3" fmla="*/ 207193 h 207438"/>
                      <a:gd name="connsiteX0" fmla="*/ 1076325 w 1076325"/>
                      <a:gd name="connsiteY0" fmla="*/ 142900 h 209856"/>
                      <a:gd name="connsiteX1" fmla="*/ 488156 w 1076325"/>
                      <a:gd name="connsiteY1" fmla="*/ 25 h 209856"/>
                      <a:gd name="connsiteX2" fmla="*/ 292894 w 1076325"/>
                      <a:gd name="connsiteY2" fmla="*/ 152425 h 209856"/>
                      <a:gd name="connsiteX3" fmla="*/ 0 w 1076325"/>
                      <a:gd name="connsiteY3" fmla="*/ 207193 h 209856"/>
                      <a:gd name="connsiteX0" fmla="*/ 1076325 w 1076325"/>
                      <a:gd name="connsiteY0" fmla="*/ 142900 h 209856"/>
                      <a:gd name="connsiteX1" fmla="*/ 488156 w 1076325"/>
                      <a:gd name="connsiteY1" fmla="*/ 25 h 209856"/>
                      <a:gd name="connsiteX2" fmla="*/ 292894 w 1076325"/>
                      <a:gd name="connsiteY2" fmla="*/ 152425 h 209856"/>
                      <a:gd name="connsiteX3" fmla="*/ 0 w 1076325"/>
                      <a:gd name="connsiteY3" fmla="*/ 207193 h 209856"/>
                      <a:gd name="connsiteX0" fmla="*/ 1076325 w 1076325"/>
                      <a:gd name="connsiteY0" fmla="*/ 142900 h 209856"/>
                      <a:gd name="connsiteX1" fmla="*/ 488156 w 1076325"/>
                      <a:gd name="connsiteY1" fmla="*/ 25 h 209856"/>
                      <a:gd name="connsiteX2" fmla="*/ 292894 w 1076325"/>
                      <a:gd name="connsiteY2" fmla="*/ 152425 h 209856"/>
                      <a:gd name="connsiteX3" fmla="*/ 0 w 1076325"/>
                      <a:gd name="connsiteY3" fmla="*/ 207193 h 209856"/>
                      <a:gd name="connsiteX0" fmla="*/ 1076325 w 1076325"/>
                      <a:gd name="connsiteY0" fmla="*/ 150243 h 217199"/>
                      <a:gd name="connsiteX1" fmla="*/ 488156 w 1076325"/>
                      <a:gd name="connsiteY1" fmla="*/ 7368 h 217199"/>
                      <a:gd name="connsiteX2" fmla="*/ 292894 w 1076325"/>
                      <a:gd name="connsiteY2" fmla="*/ 159768 h 217199"/>
                      <a:gd name="connsiteX3" fmla="*/ 0 w 1076325"/>
                      <a:gd name="connsiteY3" fmla="*/ 214536 h 217199"/>
                      <a:gd name="connsiteX0" fmla="*/ 1069181 w 1069181"/>
                      <a:gd name="connsiteY0" fmla="*/ 154774 h 216967"/>
                      <a:gd name="connsiteX1" fmla="*/ 488156 w 1069181"/>
                      <a:gd name="connsiteY1" fmla="*/ 7136 h 216967"/>
                      <a:gd name="connsiteX2" fmla="*/ 292894 w 1069181"/>
                      <a:gd name="connsiteY2" fmla="*/ 159536 h 216967"/>
                      <a:gd name="connsiteX3" fmla="*/ 0 w 1069181"/>
                      <a:gd name="connsiteY3" fmla="*/ 214304 h 216967"/>
                      <a:gd name="connsiteX0" fmla="*/ 1069181 w 1069181"/>
                      <a:gd name="connsiteY0" fmla="*/ 154565 h 216758"/>
                      <a:gd name="connsiteX1" fmla="*/ 488156 w 1069181"/>
                      <a:gd name="connsiteY1" fmla="*/ 6927 h 216758"/>
                      <a:gd name="connsiteX2" fmla="*/ 292894 w 1069181"/>
                      <a:gd name="connsiteY2" fmla="*/ 159327 h 216758"/>
                      <a:gd name="connsiteX3" fmla="*/ 0 w 1069181"/>
                      <a:gd name="connsiteY3" fmla="*/ 214095 h 216758"/>
                      <a:gd name="connsiteX0" fmla="*/ 1078706 w 1078706"/>
                      <a:gd name="connsiteY0" fmla="*/ 154565 h 214904"/>
                      <a:gd name="connsiteX1" fmla="*/ 497681 w 1078706"/>
                      <a:gd name="connsiteY1" fmla="*/ 6927 h 214904"/>
                      <a:gd name="connsiteX2" fmla="*/ 302419 w 1078706"/>
                      <a:gd name="connsiteY2" fmla="*/ 159327 h 214904"/>
                      <a:gd name="connsiteX3" fmla="*/ 0 w 1078706"/>
                      <a:gd name="connsiteY3" fmla="*/ 211714 h 214904"/>
                      <a:gd name="connsiteX0" fmla="*/ 1090613 w 1090613"/>
                      <a:gd name="connsiteY0" fmla="*/ 156840 h 214798"/>
                      <a:gd name="connsiteX1" fmla="*/ 497681 w 1090613"/>
                      <a:gd name="connsiteY1" fmla="*/ 6821 h 214798"/>
                      <a:gd name="connsiteX2" fmla="*/ 302419 w 1090613"/>
                      <a:gd name="connsiteY2" fmla="*/ 159221 h 214798"/>
                      <a:gd name="connsiteX3" fmla="*/ 0 w 1090613"/>
                      <a:gd name="connsiteY3" fmla="*/ 211608 h 214798"/>
                    </a:gdLst>
                    <a:ahLst/>
                    <a:cxnLst>
                      <a:cxn ang="0">
                        <a:pos x="connsiteX0" y="connsiteY0"/>
                      </a:cxn>
                      <a:cxn ang="0">
                        <a:pos x="connsiteX1" y="connsiteY1"/>
                      </a:cxn>
                      <a:cxn ang="0">
                        <a:pos x="connsiteX2" y="connsiteY2"/>
                      </a:cxn>
                      <a:cxn ang="0">
                        <a:pos x="connsiteX3" y="connsiteY3"/>
                      </a:cxn>
                    </a:cxnLst>
                    <a:rect l="l" t="t" r="r" b="b"/>
                    <a:pathLst>
                      <a:path w="1090613" h="214798">
                        <a:moveTo>
                          <a:pt x="1090613" y="156840"/>
                        </a:moveTo>
                        <a:cubicBezTo>
                          <a:pt x="908050" y="94531"/>
                          <a:pt x="628253" y="-30485"/>
                          <a:pt x="497681" y="6821"/>
                        </a:cubicBezTo>
                        <a:cubicBezTo>
                          <a:pt x="362346" y="27458"/>
                          <a:pt x="371872" y="88974"/>
                          <a:pt x="302419" y="159221"/>
                        </a:cubicBezTo>
                        <a:cubicBezTo>
                          <a:pt x="230586" y="227087"/>
                          <a:pt x="105767" y="215378"/>
                          <a:pt x="0" y="211608"/>
                        </a:cubicBezTo>
                      </a:path>
                    </a:pathLst>
                  </a:custGeom>
                  <a:noFill/>
                  <a:ln w="38100" cap="flat">
                    <a:solidFill>
                      <a:srgbClr val="AD5944"/>
                    </a:solidFill>
                    <a:prstDash val="sysDot"/>
                    <a:headEnd type="triangle" w="med" len="sm"/>
                    <a:tailEnd type="triangle" w="med"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0" name="円/楕円 202">
                    <a:extLst>
                      <a:ext uri="{FF2B5EF4-FFF2-40B4-BE49-F238E27FC236}">
                        <a16:creationId xmlns:a16="http://schemas.microsoft.com/office/drawing/2014/main" id="{C051443E-8A59-4CA9-8EDD-4FA2175FF724}"/>
                      </a:ext>
                    </a:extLst>
                  </p:cNvPr>
                  <p:cNvSpPr>
                    <a:spLocks noChangeAspect="1"/>
                  </p:cNvSpPr>
                  <p:nvPr/>
                </p:nvSpPr>
                <p:spPr>
                  <a:xfrm>
                    <a:off x="6884057" y="1718510"/>
                    <a:ext cx="115200" cy="115200"/>
                  </a:xfrm>
                  <a:prstGeom prst="ellipse">
                    <a:avLst/>
                  </a:prstGeom>
                  <a:solidFill>
                    <a:srgbClr val="FCC8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1" name="円/楕円 203">
                    <a:extLst>
                      <a:ext uri="{FF2B5EF4-FFF2-40B4-BE49-F238E27FC236}">
                        <a16:creationId xmlns:a16="http://schemas.microsoft.com/office/drawing/2014/main" id="{B38955DB-F3EE-411F-8797-A835B1A899F0}"/>
                      </a:ext>
                    </a:extLst>
                  </p:cNvPr>
                  <p:cNvSpPr>
                    <a:spLocks noChangeAspect="1"/>
                  </p:cNvSpPr>
                  <p:nvPr/>
                </p:nvSpPr>
                <p:spPr>
                  <a:xfrm>
                    <a:off x="6990002" y="1450209"/>
                    <a:ext cx="115200" cy="115200"/>
                  </a:xfrm>
                  <a:prstGeom prst="ellipse">
                    <a:avLst/>
                  </a:prstGeom>
                  <a:solidFill>
                    <a:srgbClr val="FCC8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2" name="円/楕円 204">
                    <a:extLst>
                      <a:ext uri="{FF2B5EF4-FFF2-40B4-BE49-F238E27FC236}">
                        <a16:creationId xmlns:a16="http://schemas.microsoft.com/office/drawing/2014/main" id="{86E0D96E-B0F8-42F5-9FAD-8B56642F312C}"/>
                      </a:ext>
                    </a:extLst>
                  </p:cNvPr>
                  <p:cNvSpPr>
                    <a:spLocks noChangeAspect="1"/>
                  </p:cNvSpPr>
                  <p:nvPr/>
                </p:nvSpPr>
                <p:spPr>
                  <a:xfrm>
                    <a:off x="7142402" y="1864551"/>
                    <a:ext cx="115200" cy="115200"/>
                  </a:xfrm>
                  <a:prstGeom prst="ellipse">
                    <a:avLst/>
                  </a:prstGeom>
                  <a:solidFill>
                    <a:srgbClr val="FCC8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3" name="円/楕円 205">
                    <a:extLst>
                      <a:ext uri="{FF2B5EF4-FFF2-40B4-BE49-F238E27FC236}">
                        <a16:creationId xmlns:a16="http://schemas.microsoft.com/office/drawing/2014/main" id="{816DDDFC-3F57-4539-A42D-AF911CD07E6B}"/>
                      </a:ext>
                    </a:extLst>
                  </p:cNvPr>
                  <p:cNvSpPr>
                    <a:spLocks noChangeAspect="1"/>
                  </p:cNvSpPr>
                  <p:nvPr/>
                </p:nvSpPr>
                <p:spPr>
                  <a:xfrm>
                    <a:off x="7348621" y="1804690"/>
                    <a:ext cx="115200" cy="115200"/>
                  </a:xfrm>
                  <a:prstGeom prst="ellipse">
                    <a:avLst/>
                  </a:prstGeom>
                  <a:solidFill>
                    <a:srgbClr val="FCC8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4" name="円/楕円 206">
                    <a:extLst>
                      <a:ext uri="{FF2B5EF4-FFF2-40B4-BE49-F238E27FC236}">
                        <a16:creationId xmlns:a16="http://schemas.microsoft.com/office/drawing/2014/main" id="{58F2EECD-4BBC-451C-9CC2-0C079A9CB348}"/>
                      </a:ext>
                    </a:extLst>
                  </p:cNvPr>
                  <p:cNvSpPr>
                    <a:spLocks noChangeAspect="1"/>
                  </p:cNvSpPr>
                  <p:nvPr/>
                </p:nvSpPr>
                <p:spPr>
                  <a:xfrm>
                    <a:off x="7726848" y="1702709"/>
                    <a:ext cx="115200" cy="115200"/>
                  </a:xfrm>
                  <a:prstGeom prst="ellipse">
                    <a:avLst/>
                  </a:prstGeom>
                  <a:solidFill>
                    <a:srgbClr val="FCC8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5" name="円/楕円 207">
                    <a:extLst>
                      <a:ext uri="{FF2B5EF4-FFF2-40B4-BE49-F238E27FC236}">
                        <a16:creationId xmlns:a16="http://schemas.microsoft.com/office/drawing/2014/main" id="{5F3895B1-209D-45E5-8CD9-927A02102576}"/>
                      </a:ext>
                    </a:extLst>
                  </p:cNvPr>
                  <p:cNvSpPr>
                    <a:spLocks noChangeAspect="1"/>
                  </p:cNvSpPr>
                  <p:nvPr/>
                </p:nvSpPr>
                <p:spPr>
                  <a:xfrm>
                    <a:off x="7880209" y="1514109"/>
                    <a:ext cx="115200" cy="115200"/>
                  </a:xfrm>
                  <a:prstGeom prst="ellipse">
                    <a:avLst/>
                  </a:prstGeom>
                  <a:solidFill>
                    <a:srgbClr val="FCC8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6" name="円/楕円 208">
                    <a:extLst>
                      <a:ext uri="{FF2B5EF4-FFF2-40B4-BE49-F238E27FC236}">
                        <a16:creationId xmlns:a16="http://schemas.microsoft.com/office/drawing/2014/main" id="{352F1F9B-A56B-43AF-90FD-F887528DBB99}"/>
                      </a:ext>
                    </a:extLst>
                  </p:cNvPr>
                  <p:cNvSpPr>
                    <a:spLocks noChangeAspect="1"/>
                  </p:cNvSpPr>
                  <p:nvPr/>
                </p:nvSpPr>
                <p:spPr>
                  <a:xfrm>
                    <a:off x="8254377" y="1836900"/>
                    <a:ext cx="115200" cy="115200"/>
                  </a:xfrm>
                  <a:prstGeom prst="ellipse">
                    <a:avLst/>
                  </a:prstGeom>
                  <a:solidFill>
                    <a:srgbClr val="FCC8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7" name="円/楕円 209">
                    <a:extLst>
                      <a:ext uri="{FF2B5EF4-FFF2-40B4-BE49-F238E27FC236}">
                        <a16:creationId xmlns:a16="http://schemas.microsoft.com/office/drawing/2014/main" id="{BF947974-E13D-4A0E-82E2-B483ECF4A0A9}"/>
                      </a:ext>
                    </a:extLst>
                  </p:cNvPr>
                  <p:cNvSpPr>
                    <a:spLocks noChangeAspect="1"/>
                  </p:cNvSpPr>
                  <p:nvPr/>
                </p:nvSpPr>
                <p:spPr>
                  <a:xfrm>
                    <a:off x="6894760" y="2259823"/>
                    <a:ext cx="115200" cy="115200"/>
                  </a:xfrm>
                  <a:prstGeom prst="ellipse">
                    <a:avLst/>
                  </a:prstGeom>
                  <a:solidFill>
                    <a:srgbClr val="FCC8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8" name="円/楕円 210">
                    <a:extLst>
                      <a:ext uri="{FF2B5EF4-FFF2-40B4-BE49-F238E27FC236}">
                        <a16:creationId xmlns:a16="http://schemas.microsoft.com/office/drawing/2014/main" id="{BBA0531F-7232-46DB-942E-9B7962D1BDA0}"/>
                      </a:ext>
                    </a:extLst>
                  </p:cNvPr>
                  <p:cNvSpPr>
                    <a:spLocks noChangeAspect="1"/>
                  </p:cNvSpPr>
                  <p:nvPr/>
                </p:nvSpPr>
                <p:spPr>
                  <a:xfrm>
                    <a:off x="7058967" y="2261293"/>
                    <a:ext cx="115200" cy="115200"/>
                  </a:xfrm>
                  <a:prstGeom prst="ellipse">
                    <a:avLst/>
                  </a:prstGeom>
                  <a:solidFill>
                    <a:srgbClr val="FCC8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9" name="円/楕円 211">
                    <a:extLst>
                      <a:ext uri="{FF2B5EF4-FFF2-40B4-BE49-F238E27FC236}">
                        <a16:creationId xmlns:a16="http://schemas.microsoft.com/office/drawing/2014/main" id="{E953357D-9B41-459E-B4A2-F501D6FB24FF}"/>
                      </a:ext>
                    </a:extLst>
                  </p:cNvPr>
                  <p:cNvSpPr>
                    <a:spLocks noChangeAspect="1"/>
                  </p:cNvSpPr>
                  <p:nvPr/>
                </p:nvSpPr>
                <p:spPr>
                  <a:xfrm>
                    <a:off x="7294813" y="2264577"/>
                    <a:ext cx="115200" cy="115200"/>
                  </a:xfrm>
                  <a:prstGeom prst="ellipse">
                    <a:avLst/>
                  </a:prstGeom>
                  <a:solidFill>
                    <a:srgbClr val="FCC8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0" name="円/楕円 212">
                    <a:extLst>
                      <a:ext uri="{FF2B5EF4-FFF2-40B4-BE49-F238E27FC236}">
                        <a16:creationId xmlns:a16="http://schemas.microsoft.com/office/drawing/2014/main" id="{F83203BA-4AD0-4D2F-AE59-8F463007F316}"/>
                      </a:ext>
                    </a:extLst>
                  </p:cNvPr>
                  <p:cNvSpPr>
                    <a:spLocks noChangeAspect="1"/>
                  </p:cNvSpPr>
                  <p:nvPr/>
                </p:nvSpPr>
                <p:spPr>
                  <a:xfrm>
                    <a:off x="7292919" y="2446841"/>
                    <a:ext cx="115200" cy="115200"/>
                  </a:xfrm>
                  <a:prstGeom prst="ellipse">
                    <a:avLst/>
                  </a:prstGeom>
                  <a:solidFill>
                    <a:srgbClr val="FCC8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1" name="円/楕円 213">
                    <a:extLst>
                      <a:ext uri="{FF2B5EF4-FFF2-40B4-BE49-F238E27FC236}">
                        <a16:creationId xmlns:a16="http://schemas.microsoft.com/office/drawing/2014/main" id="{E4823718-0433-4F91-B950-B18FE466F1A8}"/>
                      </a:ext>
                    </a:extLst>
                  </p:cNvPr>
                  <p:cNvSpPr>
                    <a:spLocks noChangeAspect="1"/>
                  </p:cNvSpPr>
                  <p:nvPr/>
                </p:nvSpPr>
                <p:spPr>
                  <a:xfrm>
                    <a:off x="7485214" y="2415996"/>
                    <a:ext cx="115200" cy="115200"/>
                  </a:xfrm>
                  <a:prstGeom prst="ellipse">
                    <a:avLst/>
                  </a:prstGeom>
                  <a:solidFill>
                    <a:srgbClr val="FCC8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2" name="円/楕円 214">
                    <a:extLst>
                      <a:ext uri="{FF2B5EF4-FFF2-40B4-BE49-F238E27FC236}">
                        <a16:creationId xmlns:a16="http://schemas.microsoft.com/office/drawing/2014/main" id="{044B5605-963C-4CC1-9788-FB5AFE2AAAB2}"/>
                      </a:ext>
                    </a:extLst>
                  </p:cNvPr>
                  <p:cNvSpPr>
                    <a:spLocks noChangeAspect="1"/>
                  </p:cNvSpPr>
                  <p:nvPr/>
                </p:nvSpPr>
                <p:spPr>
                  <a:xfrm>
                    <a:off x="7485306" y="2269328"/>
                    <a:ext cx="115200" cy="115200"/>
                  </a:xfrm>
                  <a:prstGeom prst="ellipse">
                    <a:avLst/>
                  </a:prstGeom>
                  <a:solidFill>
                    <a:srgbClr val="FCC8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3" name="円/楕円 215">
                    <a:extLst>
                      <a:ext uri="{FF2B5EF4-FFF2-40B4-BE49-F238E27FC236}">
                        <a16:creationId xmlns:a16="http://schemas.microsoft.com/office/drawing/2014/main" id="{88B93E43-9114-4C9D-B861-B10B050EB02C}"/>
                      </a:ext>
                    </a:extLst>
                  </p:cNvPr>
                  <p:cNvSpPr>
                    <a:spLocks noChangeAspect="1"/>
                  </p:cNvSpPr>
                  <p:nvPr/>
                </p:nvSpPr>
                <p:spPr>
                  <a:xfrm>
                    <a:off x="8348693" y="2170531"/>
                    <a:ext cx="115200" cy="115200"/>
                  </a:xfrm>
                  <a:prstGeom prst="ellipse">
                    <a:avLst/>
                  </a:prstGeom>
                  <a:solidFill>
                    <a:srgbClr val="FCC8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4" name="円/楕円 216">
                    <a:extLst>
                      <a:ext uri="{FF2B5EF4-FFF2-40B4-BE49-F238E27FC236}">
                        <a16:creationId xmlns:a16="http://schemas.microsoft.com/office/drawing/2014/main" id="{35B52B63-A985-41D3-95A5-23559EF01134}"/>
                      </a:ext>
                    </a:extLst>
                  </p:cNvPr>
                  <p:cNvSpPr>
                    <a:spLocks noChangeAspect="1"/>
                  </p:cNvSpPr>
                  <p:nvPr/>
                </p:nvSpPr>
                <p:spPr>
                  <a:xfrm>
                    <a:off x="8610550" y="2045201"/>
                    <a:ext cx="115200" cy="115200"/>
                  </a:xfrm>
                  <a:prstGeom prst="ellipse">
                    <a:avLst/>
                  </a:prstGeom>
                  <a:solidFill>
                    <a:srgbClr val="FCC8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5" name="円/楕円 217">
                    <a:extLst>
                      <a:ext uri="{FF2B5EF4-FFF2-40B4-BE49-F238E27FC236}">
                        <a16:creationId xmlns:a16="http://schemas.microsoft.com/office/drawing/2014/main" id="{8CFECAF0-FD1D-4DFA-84C0-318107B2F5AC}"/>
                      </a:ext>
                    </a:extLst>
                  </p:cNvPr>
                  <p:cNvSpPr>
                    <a:spLocks noChangeAspect="1"/>
                  </p:cNvSpPr>
                  <p:nvPr/>
                </p:nvSpPr>
                <p:spPr>
                  <a:xfrm>
                    <a:off x="9067747" y="1435482"/>
                    <a:ext cx="115200" cy="115200"/>
                  </a:xfrm>
                  <a:prstGeom prst="ellipse">
                    <a:avLst/>
                  </a:prstGeom>
                  <a:solidFill>
                    <a:srgbClr val="FCC8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6" name="円/楕円 218">
                    <a:extLst>
                      <a:ext uri="{FF2B5EF4-FFF2-40B4-BE49-F238E27FC236}">
                        <a16:creationId xmlns:a16="http://schemas.microsoft.com/office/drawing/2014/main" id="{513559C8-85CF-463C-9487-A535C7A93ECF}"/>
                      </a:ext>
                    </a:extLst>
                  </p:cNvPr>
                  <p:cNvSpPr>
                    <a:spLocks noChangeAspect="1"/>
                  </p:cNvSpPr>
                  <p:nvPr/>
                </p:nvSpPr>
                <p:spPr>
                  <a:xfrm>
                    <a:off x="8943409" y="1707837"/>
                    <a:ext cx="115200" cy="115200"/>
                  </a:xfrm>
                  <a:prstGeom prst="ellipse">
                    <a:avLst/>
                  </a:prstGeom>
                  <a:solidFill>
                    <a:srgbClr val="FCC8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7" name="円/楕円 219">
                    <a:extLst>
                      <a:ext uri="{FF2B5EF4-FFF2-40B4-BE49-F238E27FC236}">
                        <a16:creationId xmlns:a16="http://schemas.microsoft.com/office/drawing/2014/main" id="{A95EAAB9-9983-4B81-A7D6-E9FF295D0A73}"/>
                      </a:ext>
                    </a:extLst>
                  </p:cNvPr>
                  <p:cNvSpPr>
                    <a:spLocks noChangeAspect="1"/>
                  </p:cNvSpPr>
                  <p:nvPr/>
                </p:nvSpPr>
                <p:spPr>
                  <a:xfrm>
                    <a:off x="8786652" y="1922151"/>
                    <a:ext cx="115200" cy="115200"/>
                  </a:xfrm>
                  <a:prstGeom prst="ellipse">
                    <a:avLst/>
                  </a:prstGeom>
                  <a:solidFill>
                    <a:srgbClr val="FCC8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8" name="円/楕円 220">
                    <a:extLst>
                      <a:ext uri="{FF2B5EF4-FFF2-40B4-BE49-F238E27FC236}">
                        <a16:creationId xmlns:a16="http://schemas.microsoft.com/office/drawing/2014/main" id="{2C50CE8D-86F9-4C4C-ADDA-E501200E0C55}"/>
                      </a:ext>
                    </a:extLst>
                  </p:cNvPr>
                  <p:cNvSpPr>
                    <a:spLocks noChangeAspect="1"/>
                  </p:cNvSpPr>
                  <p:nvPr/>
                </p:nvSpPr>
                <p:spPr>
                  <a:xfrm>
                    <a:off x="8839112" y="2112117"/>
                    <a:ext cx="115200" cy="115200"/>
                  </a:xfrm>
                  <a:prstGeom prst="ellipse">
                    <a:avLst/>
                  </a:prstGeom>
                  <a:solidFill>
                    <a:srgbClr val="FCC8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9" name="円/楕円 221">
                    <a:extLst>
                      <a:ext uri="{FF2B5EF4-FFF2-40B4-BE49-F238E27FC236}">
                        <a16:creationId xmlns:a16="http://schemas.microsoft.com/office/drawing/2014/main" id="{CDD9C0DB-2AFE-43A6-89E9-78ADFE78433F}"/>
                      </a:ext>
                    </a:extLst>
                  </p:cNvPr>
                  <p:cNvSpPr>
                    <a:spLocks noChangeAspect="1"/>
                  </p:cNvSpPr>
                  <p:nvPr/>
                </p:nvSpPr>
                <p:spPr>
                  <a:xfrm>
                    <a:off x="9060560" y="2303936"/>
                    <a:ext cx="115200" cy="115200"/>
                  </a:xfrm>
                  <a:prstGeom prst="ellipse">
                    <a:avLst/>
                  </a:prstGeom>
                  <a:solidFill>
                    <a:srgbClr val="FCC8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0" name="円/楕円 222">
                    <a:extLst>
                      <a:ext uri="{FF2B5EF4-FFF2-40B4-BE49-F238E27FC236}">
                        <a16:creationId xmlns:a16="http://schemas.microsoft.com/office/drawing/2014/main" id="{6243C86C-06CD-4091-AAD6-378FE2239B3D}"/>
                      </a:ext>
                    </a:extLst>
                  </p:cNvPr>
                  <p:cNvSpPr>
                    <a:spLocks noChangeAspect="1"/>
                  </p:cNvSpPr>
                  <p:nvPr/>
                </p:nvSpPr>
                <p:spPr>
                  <a:xfrm>
                    <a:off x="9195853" y="2193770"/>
                    <a:ext cx="115200" cy="115200"/>
                  </a:xfrm>
                  <a:prstGeom prst="ellipse">
                    <a:avLst/>
                  </a:prstGeom>
                  <a:solidFill>
                    <a:srgbClr val="FCC8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1" name="円/楕円 223">
                    <a:extLst>
                      <a:ext uri="{FF2B5EF4-FFF2-40B4-BE49-F238E27FC236}">
                        <a16:creationId xmlns:a16="http://schemas.microsoft.com/office/drawing/2014/main" id="{913B2817-B174-433A-81AD-FE60FF54122E}"/>
                      </a:ext>
                    </a:extLst>
                  </p:cNvPr>
                  <p:cNvSpPr>
                    <a:spLocks noChangeAspect="1"/>
                  </p:cNvSpPr>
                  <p:nvPr/>
                </p:nvSpPr>
                <p:spPr>
                  <a:xfrm>
                    <a:off x="7527266" y="1130192"/>
                    <a:ext cx="140400" cy="140400"/>
                  </a:xfrm>
                  <a:prstGeom prst="ellipse">
                    <a:avLst/>
                  </a:prstGeom>
                  <a:solidFill>
                    <a:srgbClr val="FACD89"/>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2" name="円/楕円 224">
                    <a:extLst>
                      <a:ext uri="{FF2B5EF4-FFF2-40B4-BE49-F238E27FC236}">
                        <a16:creationId xmlns:a16="http://schemas.microsoft.com/office/drawing/2014/main" id="{63AE8917-838F-48B9-9A7B-A0852CB56838}"/>
                      </a:ext>
                    </a:extLst>
                  </p:cNvPr>
                  <p:cNvSpPr>
                    <a:spLocks noChangeAspect="1"/>
                  </p:cNvSpPr>
                  <p:nvPr/>
                </p:nvSpPr>
                <p:spPr>
                  <a:xfrm>
                    <a:off x="6913759" y="1125362"/>
                    <a:ext cx="140400" cy="140400"/>
                  </a:xfrm>
                  <a:prstGeom prst="ellipse">
                    <a:avLst/>
                  </a:prstGeom>
                  <a:solidFill>
                    <a:srgbClr val="FACD89"/>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3" name="円/楕円 225">
                    <a:extLst>
                      <a:ext uri="{FF2B5EF4-FFF2-40B4-BE49-F238E27FC236}">
                        <a16:creationId xmlns:a16="http://schemas.microsoft.com/office/drawing/2014/main" id="{BDB6B5F9-0E95-4EF2-9259-002E15EE0877}"/>
                      </a:ext>
                    </a:extLst>
                  </p:cNvPr>
                  <p:cNvSpPr>
                    <a:spLocks noChangeAspect="1"/>
                  </p:cNvSpPr>
                  <p:nvPr/>
                </p:nvSpPr>
                <p:spPr>
                  <a:xfrm>
                    <a:off x="6685832" y="1745087"/>
                    <a:ext cx="140400" cy="140400"/>
                  </a:xfrm>
                  <a:prstGeom prst="ellipse">
                    <a:avLst/>
                  </a:prstGeom>
                  <a:solidFill>
                    <a:srgbClr val="FACD89"/>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4" name="円/楕円 226">
                    <a:extLst>
                      <a:ext uri="{FF2B5EF4-FFF2-40B4-BE49-F238E27FC236}">
                        <a16:creationId xmlns:a16="http://schemas.microsoft.com/office/drawing/2014/main" id="{82E4A913-FE97-4F50-832C-295CF774EFA4}"/>
                      </a:ext>
                    </a:extLst>
                  </p:cNvPr>
                  <p:cNvSpPr>
                    <a:spLocks noChangeAspect="1"/>
                  </p:cNvSpPr>
                  <p:nvPr/>
                </p:nvSpPr>
                <p:spPr>
                  <a:xfrm>
                    <a:off x="7016459" y="2454382"/>
                    <a:ext cx="190800" cy="190800"/>
                  </a:xfrm>
                  <a:prstGeom prst="ellipse">
                    <a:avLst/>
                  </a:prstGeom>
                  <a:solidFill>
                    <a:srgbClr val="EA609E"/>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5" name="円/楕円 227">
                    <a:extLst>
                      <a:ext uri="{FF2B5EF4-FFF2-40B4-BE49-F238E27FC236}">
                        <a16:creationId xmlns:a16="http://schemas.microsoft.com/office/drawing/2014/main" id="{102B1E8D-408E-4776-B7F9-7E75E51962B0}"/>
                      </a:ext>
                    </a:extLst>
                  </p:cNvPr>
                  <p:cNvSpPr>
                    <a:spLocks noChangeAspect="1"/>
                  </p:cNvSpPr>
                  <p:nvPr/>
                </p:nvSpPr>
                <p:spPr>
                  <a:xfrm>
                    <a:off x="7891946" y="2228106"/>
                    <a:ext cx="190800" cy="190800"/>
                  </a:xfrm>
                  <a:prstGeom prst="ellipse">
                    <a:avLst/>
                  </a:prstGeom>
                  <a:solidFill>
                    <a:srgbClr val="EA609E"/>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6" name="円/楕円 228">
                    <a:extLst>
                      <a:ext uri="{FF2B5EF4-FFF2-40B4-BE49-F238E27FC236}">
                        <a16:creationId xmlns:a16="http://schemas.microsoft.com/office/drawing/2014/main" id="{224E3E72-3896-4982-8617-C005052991FA}"/>
                      </a:ext>
                    </a:extLst>
                  </p:cNvPr>
                  <p:cNvSpPr>
                    <a:spLocks noChangeAspect="1"/>
                  </p:cNvSpPr>
                  <p:nvPr/>
                </p:nvSpPr>
                <p:spPr>
                  <a:xfrm>
                    <a:off x="8545764" y="2276833"/>
                    <a:ext cx="162000" cy="162000"/>
                  </a:xfrm>
                  <a:prstGeom prst="ellipse">
                    <a:avLst/>
                  </a:prstGeom>
                  <a:solidFill>
                    <a:srgbClr val="EA609E"/>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27" name="グループ化 226">
                    <a:extLst>
                      <a:ext uri="{FF2B5EF4-FFF2-40B4-BE49-F238E27FC236}">
                        <a16:creationId xmlns:a16="http://schemas.microsoft.com/office/drawing/2014/main" id="{43785FDB-EE57-4408-A1B3-074ECCCB2228}"/>
                      </a:ext>
                    </a:extLst>
                  </p:cNvPr>
                  <p:cNvGrpSpPr/>
                  <p:nvPr/>
                </p:nvGrpSpPr>
                <p:grpSpPr>
                  <a:xfrm>
                    <a:off x="8569774" y="1401342"/>
                    <a:ext cx="256480" cy="153888"/>
                    <a:chOff x="8653850" y="1693847"/>
                    <a:chExt cx="256480" cy="153888"/>
                  </a:xfrm>
                </p:grpSpPr>
                <p:sp>
                  <p:nvSpPr>
                    <p:cNvPr id="251" name="テキスト ボックス 250">
                      <a:extLst>
                        <a:ext uri="{FF2B5EF4-FFF2-40B4-BE49-F238E27FC236}">
                          <a16:creationId xmlns:a16="http://schemas.microsoft.com/office/drawing/2014/main" id="{D169B127-6D32-404C-86B3-A9D52280FEDF}"/>
                        </a:ext>
                      </a:extLst>
                    </p:cNvPr>
                    <p:cNvSpPr txBox="1"/>
                    <p:nvPr/>
                  </p:nvSpPr>
                  <p:spPr>
                    <a:xfrm>
                      <a:off x="8653850" y="1693847"/>
                      <a:ext cx="256480" cy="153888"/>
                    </a:xfrm>
                    <a:prstGeom prst="rect">
                      <a:avLst/>
                    </a:prstGeom>
                    <a:noFill/>
                  </p:spPr>
                  <p:txBody>
                    <a:bodyPr wrap="none" lIns="0" tIns="0" rIns="0" bIns="0" rtlCol="0">
                      <a:spAutoFit/>
                    </a:bodyPr>
                    <a:lstStyle/>
                    <a:p>
                      <a:pPr algn="ctr"/>
                      <a:r>
                        <a:rPr kumimoji="1" lang="ja-JP" altLang="en-US" sz="1000" b="1" dirty="0">
                          <a:ln w="25400">
                            <a:solidFill>
                              <a:schemeClr val="bg1"/>
                            </a:solidFill>
                          </a:ln>
                          <a:solidFill>
                            <a:schemeClr val="bg1"/>
                          </a:solidFill>
                          <a:latin typeface="+mn-ea"/>
                        </a:rPr>
                        <a:t>田園</a:t>
                      </a:r>
                    </a:p>
                  </p:txBody>
                </p:sp>
                <p:sp>
                  <p:nvSpPr>
                    <p:cNvPr id="252" name="テキスト ボックス 251">
                      <a:extLst>
                        <a:ext uri="{FF2B5EF4-FFF2-40B4-BE49-F238E27FC236}">
                          <a16:creationId xmlns:a16="http://schemas.microsoft.com/office/drawing/2014/main" id="{EB912E2B-FFF9-4842-BCC3-4275C4A67EE1}"/>
                        </a:ext>
                      </a:extLst>
                    </p:cNvPr>
                    <p:cNvSpPr txBox="1"/>
                    <p:nvPr/>
                  </p:nvSpPr>
                  <p:spPr>
                    <a:xfrm>
                      <a:off x="8653850" y="1693847"/>
                      <a:ext cx="256480" cy="153888"/>
                    </a:xfrm>
                    <a:prstGeom prst="rect">
                      <a:avLst/>
                    </a:prstGeom>
                    <a:noFill/>
                  </p:spPr>
                  <p:txBody>
                    <a:bodyPr wrap="none" lIns="0" tIns="0" rIns="0" bIns="0" rtlCol="0">
                      <a:spAutoFit/>
                    </a:bodyPr>
                    <a:lstStyle/>
                    <a:p>
                      <a:pPr algn="ctr"/>
                      <a:r>
                        <a:rPr kumimoji="1" lang="ja-JP" altLang="en-US" sz="1000" b="1" dirty="0">
                          <a:ln w="3810">
                            <a:noFill/>
                          </a:ln>
                          <a:solidFill>
                            <a:srgbClr val="00693E"/>
                          </a:solidFill>
                          <a:latin typeface="+mn-ea"/>
                        </a:rPr>
                        <a:t>田園</a:t>
                      </a:r>
                    </a:p>
                  </p:txBody>
                </p:sp>
              </p:grpSp>
              <p:grpSp>
                <p:nvGrpSpPr>
                  <p:cNvPr id="228" name="グループ化 227">
                    <a:extLst>
                      <a:ext uri="{FF2B5EF4-FFF2-40B4-BE49-F238E27FC236}">
                        <a16:creationId xmlns:a16="http://schemas.microsoft.com/office/drawing/2014/main" id="{34D283CD-C1FB-4C33-AD7A-3F453593061B}"/>
                      </a:ext>
                    </a:extLst>
                  </p:cNvPr>
                  <p:cNvGrpSpPr/>
                  <p:nvPr/>
                </p:nvGrpSpPr>
                <p:grpSpPr>
                  <a:xfrm>
                    <a:off x="7115947" y="1247348"/>
                    <a:ext cx="351058" cy="84639"/>
                    <a:chOff x="8606562" y="1693847"/>
                    <a:chExt cx="351058" cy="84639"/>
                  </a:xfrm>
                </p:grpSpPr>
                <p:sp>
                  <p:nvSpPr>
                    <p:cNvPr id="249" name="テキスト ボックス 248">
                      <a:extLst>
                        <a:ext uri="{FF2B5EF4-FFF2-40B4-BE49-F238E27FC236}">
                          <a16:creationId xmlns:a16="http://schemas.microsoft.com/office/drawing/2014/main" id="{C9A61691-2347-4616-93E9-DF59D38F325E}"/>
                        </a:ext>
                      </a:extLst>
                    </p:cNvPr>
                    <p:cNvSpPr txBox="1"/>
                    <p:nvPr/>
                  </p:nvSpPr>
                  <p:spPr>
                    <a:xfrm>
                      <a:off x="8606562" y="1693847"/>
                      <a:ext cx="351058" cy="84639"/>
                    </a:xfrm>
                    <a:prstGeom prst="rect">
                      <a:avLst/>
                    </a:prstGeom>
                    <a:noFill/>
                  </p:spPr>
                  <p:txBody>
                    <a:bodyPr wrap="none" lIns="0" tIns="0" rIns="0" bIns="0" rtlCol="0">
                      <a:spAutoFit/>
                    </a:bodyPr>
                    <a:lstStyle/>
                    <a:p>
                      <a:pPr algn="ctr"/>
                      <a:r>
                        <a:rPr kumimoji="1" lang="ja-JP" altLang="en-US" sz="550" b="1" dirty="0">
                          <a:ln w="15875">
                            <a:solidFill>
                              <a:schemeClr val="bg1"/>
                            </a:solidFill>
                          </a:ln>
                          <a:solidFill>
                            <a:schemeClr val="bg1"/>
                          </a:solidFill>
                          <a:latin typeface="+mn-ea"/>
                        </a:rPr>
                        <a:t>市外も理療</a:t>
                      </a:r>
                    </a:p>
                  </p:txBody>
                </p:sp>
                <p:sp>
                  <p:nvSpPr>
                    <p:cNvPr id="250" name="テキスト ボックス 249">
                      <a:extLst>
                        <a:ext uri="{FF2B5EF4-FFF2-40B4-BE49-F238E27FC236}">
                          <a16:creationId xmlns:a16="http://schemas.microsoft.com/office/drawing/2014/main" id="{385B3E3B-55E0-450A-A604-0FE79BA295B5}"/>
                        </a:ext>
                      </a:extLst>
                    </p:cNvPr>
                    <p:cNvSpPr txBox="1"/>
                    <p:nvPr/>
                  </p:nvSpPr>
                  <p:spPr>
                    <a:xfrm>
                      <a:off x="8606562" y="1693847"/>
                      <a:ext cx="351058" cy="84639"/>
                    </a:xfrm>
                    <a:prstGeom prst="rect">
                      <a:avLst/>
                    </a:prstGeom>
                    <a:noFill/>
                  </p:spPr>
                  <p:txBody>
                    <a:bodyPr wrap="none" lIns="0" tIns="0" rIns="0" bIns="0" rtlCol="0">
                      <a:spAutoFit/>
                    </a:bodyPr>
                    <a:lstStyle/>
                    <a:p>
                      <a:pPr algn="ctr"/>
                      <a:r>
                        <a:rPr kumimoji="1" lang="ja-JP" altLang="en-US" sz="550" dirty="0">
                          <a:ln w="0">
                            <a:noFill/>
                          </a:ln>
                          <a:solidFill>
                            <a:srgbClr val="2E2E2E"/>
                          </a:solidFill>
                          <a:latin typeface="+mn-ea"/>
                        </a:rPr>
                        <a:t>市外も利用</a:t>
                      </a:r>
                    </a:p>
                  </p:txBody>
                </p:sp>
              </p:grpSp>
              <p:grpSp>
                <p:nvGrpSpPr>
                  <p:cNvPr id="229" name="グループ化 228">
                    <a:extLst>
                      <a:ext uri="{FF2B5EF4-FFF2-40B4-BE49-F238E27FC236}">
                        <a16:creationId xmlns:a16="http://schemas.microsoft.com/office/drawing/2014/main" id="{4B3D5217-86B8-47AD-94BF-96E7CD2AD132}"/>
                      </a:ext>
                    </a:extLst>
                  </p:cNvPr>
                  <p:cNvGrpSpPr/>
                  <p:nvPr/>
                </p:nvGrpSpPr>
                <p:grpSpPr>
                  <a:xfrm rot="1006820">
                    <a:off x="8284477" y="1799299"/>
                    <a:ext cx="490519" cy="84639"/>
                    <a:chOff x="8536833" y="1693847"/>
                    <a:chExt cx="490519" cy="84639"/>
                  </a:xfrm>
                </p:grpSpPr>
                <p:sp>
                  <p:nvSpPr>
                    <p:cNvPr id="247" name="テキスト ボックス 246">
                      <a:extLst>
                        <a:ext uri="{FF2B5EF4-FFF2-40B4-BE49-F238E27FC236}">
                          <a16:creationId xmlns:a16="http://schemas.microsoft.com/office/drawing/2014/main" id="{B2DAFDD3-64EC-4DF4-9A8C-3F88CC1F1F58}"/>
                        </a:ext>
                      </a:extLst>
                    </p:cNvPr>
                    <p:cNvSpPr txBox="1"/>
                    <p:nvPr/>
                  </p:nvSpPr>
                  <p:spPr>
                    <a:xfrm>
                      <a:off x="8536833" y="1693847"/>
                      <a:ext cx="490519" cy="84639"/>
                    </a:xfrm>
                    <a:prstGeom prst="rect">
                      <a:avLst/>
                    </a:prstGeom>
                    <a:noFill/>
                  </p:spPr>
                  <p:txBody>
                    <a:bodyPr wrap="none" lIns="0" tIns="0" rIns="0" bIns="0" rtlCol="0">
                      <a:spAutoFit/>
                    </a:bodyPr>
                    <a:lstStyle/>
                    <a:p>
                      <a:pPr algn="ctr"/>
                      <a:r>
                        <a:rPr kumimoji="1" lang="ja-JP" altLang="en-US" sz="550" dirty="0">
                          <a:ln w="15875">
                            <a:solidFill>
                              <a:schemeClr val="bg1"/>
                            </a:solidFill>
                          </a:ln>
                          <a:solidFill>
                            <a:schemeClr val="bg1"/>
                          </a:solidFill>
                          <a:latin typeface="+mn-ea"/>
                        </a:rPr>
                        <a:t>バスや車で移動</a:t>
                      </a:r>
                    </a:p>
                  </p:txBody>
                </p:sp>
                <p:sp>
                  <p:nvSpPr>
                    <p:cNvPr id="248" name="テキスト ボックス 247">
                      <a:extLst>
                        <a:ext uri="{FF2B5EF4-FFF2-40B4-BE49-F238E27FC236}">
                          <a16:creationId xmlns:a16="http://schemas.microsoft.com/office/drawing/2014/main" id="{65569BB2-A434-48AD-99A5-DF2A65457C7A}"/>
                        </a:ext>
                      </a:extLst>
                    </p:cNvPr>
                    <p:cNvSpPr txBox="1"/>
                    <p:nvPr/>
                  </p:nvSpPr>
                  <p:spPr>
                    <a:xfrm>
                      <a:off x="8536833" y="1693847"/>
                      <a:ext cx="490519" cy="84639"/>
                    </a:xfrm>
                    <a:prstGeom prst="rect">
                      <a:avLst/>
                    </a:prstGeom>
                    <a:noFill/>
                  </p:spPr>
                  <p:txBody>
                    <a:bodyPr wrap="none" lIns="0" tIns="0" rIns="0" bIns="0" rtlCol="0">
                      <a:spAutoFit/>
                    </a:bodyPr>
                    <a:lstStyle/>
                    <a:p>
                      <a:pPr algn="ctr"/>
                      <a:r>
                        <a:rPr kumimoji="1" lang="ja-JP" altLang="en-US" sz="550" dirty="0">
                          <a:ln w="0">
                            <a:noFill/>
                          </a:ln>
                          <a:solidFill>
                            <a:srgbClr val="9C1D8E"/>
                          </a:solidFill>
                          <a:latin typeface="+mn-ea"/>
                        </a:rPr>
                        <a:t>バスや車で移動</a:t>
                      </a:r>
                    </a:p>
                  </p:txBody>
                </p:sp>
              </p:grpSp>
              <p:grpSp>
                <p:nvGrpSpPr>
                  <p:cNvPr id="230" name="グループ化 229">
                    <a:extLst>
                      <a:ext uri="{FF2B5EF4-FFF2-40B4-BE49-F238E27FC236}">
                        <a16:creationId xmlns:a16="http://schemas.microsoft.com/office/drawing/2014/main" id="{D2651752-D09F-4EC1-81B2-90DB98B87856}"/>
                      </a:ext>
                    </a:extLst>
                  </p:cNvPr>
                  <p:cNvGrpSpPr/>
                  <p:nvPr/>
                </p:nvGrpSpPr>
                <p:grpSpPr>
                  <a:xfrm>
                    <a:off x="8139619" y="2421267"/>
                    <a:ext cx="352662" cy="84639"/>
                    <a:chOff x="8380128" y="2552240"/>
                    <a:chExt cx="352662" cy="84639"/>
                  </a:xfrm>
                </p:grpSpPr>
                <p:sp>
                  <p:nvSpPr>
                    <p:cNvPr id="245" name="テキスト ボックス 244">
                      <a:extLst>
                        <a:ext uri="{FF2B5EF4-FFF2-40B4-BE49-F238E27FC236}">
                          <a16:creationId xmlns:a16="http://schemas.microsoft.com/office/drawing/2014/main" id="{24914448-B304-415A-9DDB-3F93930417A1}"/>
                        </a:ext>
                      </a:extLst>
                    </p:cNvPr>
                    <p:cNvSpPr txBox="1"/>
                    <p:nvPr/>
                  </p:nvSpPr>
                  <p:spPr>
                    <a:xfrm>
                      <a:off x="8380129" y="2552240"/>
                      <a:ext cx="352661" cy="84639"/>
                    </a:xfrm>
                    <a:prstGeom prst="rect">
                      <a:avLst/>
                    </a:prstGeom>
                    <a:noFill/>
                  </p:spPr>
                  <p:txBody>
                    <a:bodyPr wrap="none" lIns="0" tIns="0" rIns="0" bIns="0" rtlCol="0">
                      <a:spAutoFit/>
                    </a:bodyPr>
                    <a:lstStyle/>
                    <a:p>
                      <a:pPr algn="ctr"/>
                      <a:r>
                        <a:rPr kumimoji="1" lang="ja-JP" altLang="en-US" sz="550" b="1" dirty="0">
                          <a:ln w="15875">
                            <a:solidFill>
                              <a:schemeClr val="bg1"/>
                            </a:solidFill>
                          </a:ln>
                          <a:solidFill>
                            <a:schemeClr val="bg1"/>
                          </a:solidFill>
                          <a:latin typeface="+mn-ea"/>
                        </a:rPr>
                        <a:t>電車で移動</a:t>
                      </a:r>
                    </a:p>
                  </p:txBody>
                </p:sp>
                <p:sp>
                  <p:nvSpPr>
                    <p:cNvPr id="246" name="テキスト ボックス 245">
                      <a:extLst>
                        <a:ext uri="{FF2B5EF4-FFF2-40B4-BE49-F238E27FC236}">
                          <a16:creationId xmlns:a16="http://schemas.microsoft.com/office/drawing/2014/main" id="{445F38B4-C555-4F42-814F-02ABE595DFFA}"/>
                        </a:ext>
                      </a:extLst>
                    </p:cNvPr>
                    <p:cNvSpPr txBox="1"/>
                    <p:nvPr/>
                  </p:nvSpPr>
                  <p:spPr>
                    <a:xfrm>
                      <a:off x="8380128" y="2552240"/>
                      <a:ext cx="352661" cy="84639"/>
                    </a:xfrm>
                    <a:prstGeom prst="rect">
                      <a:avLst/>
                    </a:prstGeom>
                    <a:noFill/>
                  </p:spPr>
                  <p:txBody>
                    <a:bodyPr wrap="none" lIns="0" tIns="0" rIns="0" bIns="0" rtlCol="0">
                      <a:spAutoFit/>
                    </a:bodyPr>
                    <a:lstStyle/>
                    <a:p>
                      <a:pPr algn="ctr"/>
                      <a:r>
                        <a:rPr kumimoji="1" lang="ja-JP" altLang="en-US" sz="550" dirty="0">
                          <a:ln w="0">
                            <a:noFill/>
                          </a:ln>
                          <a:solidFill>
                            <a:srgbClr val="95272B"/>
                          </a:solidFill>
                          <a:latin typeface="+mn-ea"/>
                        </a:rPr>
                        <a:t>電車で移動</a:t>
                      </a:r>
                    </a:p>
                  </p:txBody>
                </p:sp>
              </p:grpSp>
              <p:grpSp>
                <p:nvGrpSpPr>
                  <p:cNvPr id="231" name="グループ化 230">
                    <a:extLst>
                      <a:ext uri="{FF2B5EF4-FFF2-40B4-BE49-F238E27FC236}">
                        <a16:creationId xmlns:a16="http://schemas.microsoft.com/office/drawing/2014/main" id="{0CFBA4DF-A637-4F9C-BFF3-26A9DA54F80B}"/>
                      </a:ext>
                    </a:extLst>
                  </p:cNvPr>
                  <p:cNvGrpSpPr/>
                  <p:nvPr/>
                </p:nvGrpSpPr>
                <p:grpSpPr>
                  <a:xfrm>
                    <a:off x="9093923" y="1825616"/>
                    <a:ext cx="487313" cy="84639"/>
                    <a:chOff x="8538435" y="1693847"/>
                    <a:chExt cx="487313" cy="84639"/>
                  </a:xfrm>
                </p:grpSpPr>
                <p:sp>
                  <p:nvSpPr>
                    <p:cNvPr id="243" name="テキスト ボックス 242">
                      <a:extLst>
                        <a:ext uri="{FF2B5EF4-FFF2-40B4-BE49-F238E27FC236}">
                          <a16:creationId xmlns:a16="http://schemas.microsoft.com/office/drawing/2014/main" id="{4E50E012-AD29-4FBB-A1D4-CF20265A4C29}"/>
                        </a:ext>
                      </a:extLst>
                    </p:cNvPr>
                    <p:cNvSpPr txBox="1"/>
                    <p:nvPr/>
                  </p:nvSpPr>
                  <p:spPr>
                    <a:xfrm>
                      <a:off x="8538435" y="1693847"/>
                      <a:ext cx="487313" cy="84639"/>
                    </a:xfrm>
                    <a:prstGeom prst="rect">
                      <a:avLst/>
                    </a:prstGeom>
                    <a:noFill/>
                  </p:spPr>
                  <p:txBody>
                    <a:bodyPr wrap="none" lIns="0" tIns="0" rIns="0" bIns="0" rtlCol="0">
                      <a:spAutoFit/>
                    </a:bodyPr>
                    <a:lstStyle/>
                    <a:p>
                      <a:pPr algn="ctr"/>
                      <a:r>
                        <a:rPr kumimoji="1" lang="ja-JP" altLang="en-US" sz="550" b="1" dirty="0">
                          <a:ln w="15875">
                            <a:solidFill>
                              <a:schemeClr val="bg1"/>
                            </a:solidFill>
                          </a:ln>
                          <a:solidFill>
                            <a:schemeClr val="bg1"/>
                          </a:solidFill>
                          <a:latin typeface="+mn-ea"/>
                        </a:rPr>
                        <a:t>市外からも理療</a:t>
                      </a:r>
                    </a:p>
                  </p:txBody>
                </p:sp>
                <p:sp>
                  <p:nvSpPr>
                    <p:cNvPr id="244" name="テキスト ボックス 243">
                      <a:extLst>
                        <a:ext uri="{FF2B5EF4-FFF2-40B4-BE49-F238E27FC236}">
                          <a16:creationId xmlns:a16="http://schemas.microsoft.com/office/drawing/2014/main" id="{F4D09787-B78B-4CF3-A458-A5365D313440}"/>
                        </a:ext>
                      </a:extLst>
                    </p:cNvPr>
                    <p:cNvSpPr txBox="1"/>
                    <p:nvPr/>
                  </p:nvSpPr>
                  <p:spPr>
                    <a:xfrm>
                      <a:off x="8538435" y="1693847"/>
                      <a:ext cx="487313" cy="84639"/>
                    </a:xfrm>
                    <a:prstGeom prst="rect">
                      <a:avLst/>
                    </a:prstGeom>
                    <a:noFill/>
                  </p:spPr>
                  <p:txBody>
                    <a:bodyPr wrap="none" lIns="0" tIns="0" rIns="0" bIns="0" rtlCol="0">
                      <a:spAutoFit/>
                    </a:bodyPr>
                    <a:lstStyle/>
                    <a:p>
                      <a:pPr algn="ctr"/>
                      <a:r>
                        <a:rPr kumimoji="1" lang="ja-JP" altLang="en-US" sz="550" dirty="0">
                          <a:ln w="0">
                            <a:noFill/>
                          </a:ln>
                          <a:solidFill>
                            <a:srgbClr val="2E2E2E"/>
                          </a:solidFill>
                          <a:latin typeface="+mn-ea"/>
                        </a:rPr>
                        <a:t>市外からも利用</a:t>
                      </a:r>
                    </a:p>
                  </p:txBody>
                </p:sp>
              </p:grpSp>
              <p:grpSp>
                <p:nvGrpSpPr>
                  <p:cNvPr id="232" name="グループ化 231">
                    <a:extLst>
                      <a:ext uri="{FF2B5EF4-FFF2-40B4-BE49-F238E27FC236}">
                        <a16:creationId xmlns:a16="http://schemas.microsoft.com/office/drawing/2014/main" id="{A408FDC4-231D-4614-916D-2C1D4FFEEB22}"/>
                      </a:ext>
                    </a:extLst>
                  </p:cNvPr>
                  <p:cNvGrpSpPr/>
                  <p:nvPr/>
                </p:nvGrpSpPr>
                <p:grpSpPr>
                  <a:xfrm>
                    <a:off x="7580131" y="2515767"/>
                    <a:ext cx="222818" cy="138499"/>
                    <a:chOff x="7580131" y="2515767"/>
                    <a:chExt cx="222818" cy="138499"/>
                  </a:xfrm>
                </p:grpSpPr>
                <p:sp>
                  <p:nvSpPr>
                    <p:cNvPr id="241" name="テキスト ボックス 240">
                      <a:extLst>
                        <a:ext uri="{FF2B5EF4-FFF2-40B4-BE49-F238E27FC236}">
                          <a16:creationId xmlns:a16="http://schemas.microsoft.com/office/drawing/2014/main" id="{48B4634E-E60D-4EDF-A57D-4A67D6565CA5}"/>
                        </a:ext>
                      </a:extLst>
                    </p:cNvPr>
                    <p:cNvSpPr txBox="1"/>
                    <p:nvPr/>
                  </p:nvSpPr>
                  <p:spPr>
                    <a:xfrm>
                      <a:off x="7580131" y="2515767"/>
                      <a:ext cx="222818" cy="138499"/>
                    </a:xfrm>
                    <a:prstGeom prst="rect">
                      <a:avLst/>
                    </a:prstGeom>
                    <a:noFill/>
                  </p:spPr>
                  <p:txBody>
                    <a:bodyPr wrap="none" lIns="0" tIns="0" rIns="0" bIns="0" rtlCol="0">
                      <a:spAutoFit/>
                    </a:bodyPr>
                    <a:lstStyle/>
                    <a:p>
                      <a:pPr algn="ctr"/>
                      <a:r>
                        <a:rPr kumimoji="1" lang="ja-JP" altLang="en-US" sz="900" b="1" dirty="0">
                          <a:ln w="25400">
                            <a:solidFill>
                              <a:schemeClr val="bg1"/>
                            </a:solidFill>
                          </a:ln>
                          <a:solidFill>
                            <a:schemeClr val="bg1"/>
                          </a:solidFill>
                          <a:latin typeface="+mn-ea"/>
                        </a:rPr>
                        <a:t>まち</a:t>
                      </a:r>
                    </a:p>
                  </p:txBody>
                </p:sp>
                <p:sp>
                  <p:nvSpPr>
                    <p:cNvPr id="242" name="テキスト ボックス 241">
                      <a:extLst>
                        <a:ext uri="{FF2B5EF4-FFF2-40B4-BE49-F238E27FC236}">
                          <a16:creationId xmlns:a16="http://schemas.microsoft.com/office/drawing/2014/main" id="{6443F901-52EC-466C-837F-D1F4A13E1E4F}"/>
                        </a:ext>
                      </a:extLst>
                    </p:cNvPr>
                    <p:cNvSpPr txBox="1"/>
                    <p:nvPr/>
                  </p:nvSpPr>
                  <p:spPr>
                    <a:xfrm>
                      <a:off x="7580131" y="2515767"/>
                      <a:ext cx="222818" cy="138499"/>
                    </a:xfrm>
                    <a:prstGeom prst="rect">
                      <a:avLst/>
                    </a:prstGeom>
                    <a:noFill/>
                  </p:spPr>
                  <p:txBody>
                    <a:bodyPr wrap="none" lIns="0" tIns="0" rIns="0" bIns="0" rtlCol="0">
                      <a:spAutoFit/>
                    </a:bodyPr>
                    <a:lstStyle/>
                    <a:p>
                      <a:pPr algn="ctr"/>
                      <a:r>
                        <a:rPr kumimoji="1" lang="ja-JP" altLang="en-US" sz="900" b="1" dirty="0">
                          <a:ln w="3810">
                            <a:noFill/>
                          </a:ln>
                          <a:solidFill>
                            <a:srgbClr val="ED6B02"/>
                          </a:solidFill>
                          <a:latin typeface="+mn-ea"/>
                        </a:rPr>
                        <a:t>まち</a:t>
                      </a:r>
                    </a:p>
                  </p:txBody>
                </p:sp>
              </p:grpSp>
              <p:sp>
                <p:nvSpPr>
                  <p:cNvPr id="233" name="フリーフォーム 173">
                    <a:extLst>
                      <a:ext uri="{FF2B5EF4-FFF2-40B4-BE49-F238E27FC236}">
                        <a16:creationId xmlns:a16="http://schemas.microsoft.com/office/drawing/2014/main" id="{D8A64EB9-1B2D-4734-9383-B8EE0F14C93F}"/>
                      </a:ext>
                    </a:extLst>
                  </p:cNvPr>
                  <p:cNvSpPr/>
                  <p:nvPr/>
                </p:nvSpPr>
                <p:spPr>
                  <a:xfrm rot="20248184">
                    <a:off x="6997584" y="1207243"/>
                    <a:ext cx="69850" cy="208508"/>
                  </a:xfrm>
                  <a:custGeom>
                    <a:avLst/>
                    <a:gdLst>
                      <a:gd name="connsiteX0" fmla="*/ 34925 w 69850"/>
                      <a:gd name="connsiteY0" fmla="*/ 0 h 184150"/>
                      <a:gd name="connsiteX1" fmla="*/ 69850 w 69850"/>
                      <a:gd name="connsiteY1" fmla="*/ 60325 h 184150"/>
                      <a:gd name="connsiteX2" fmla="*/ 42001 w 69850"/>
                      <a:gd name="connsiteY2" fmla="*/ 60325 h 184150"/>
                      <a:gd name="connsiteX3" fmla="*/ 34925 w 69850"/>
                      <a:gd name="connsiteY3" fmla="*/ 184150 h 184150"/>
                      <a:gd name="connsiteX4" fmla="*/ 27850 w 69850"/>
                      <a:gd name="connsiteY4" fmla="*/ 60325 h 184150"/>
                      <a:gd name="connsiteX5" fmla="*/ 0 w 69850"/>
                      <a:gd name="connsiteY5" fmla="*/ 60325 h 184150"/>
                      <a:gd name="connsiteX0" fmla="*/ 34925 w 69850"/>
                      <a:gd name="connsiteY0" fmla="*/ 0 h 208508"/>
                      <a:gd name="connsiteX1" fmla="*/ 69850 w 69850"/>
                      <a:gd name="connsiteY1" fmla="*/ 60325 h 208508"/>
                      <a:gd name="connsiteX2" fmla="*/ 42001 w 69850"/>
                      <a:gd name="connsiteY2" fmla="*/ 60325 h 208508"/>
                      <a:gd name="connsiteX3" fmla="*/ 37711 w 69850"/>
                      <a:gd name="connsiteY3" fmla="*/ 208508 h 208508"/>
                      <a:gd name="connsiteX4" fmla="*/ 27850 w 69850"/>
                      <a:gd name="connsiteY4" fmla="*/ 60325 h 208508"/>
                      <a:gd name="connsiteX5" fmla="*/ 0 w 69850"/>
                      <a:gd name="connsiteY5" fmla="*/ 60325 h 208508"/>
                      <a:gd name="connsiteX6" fmla="*/ 34925 w 69850"/>
                      <a:gd name="connsiteY6" fmla="*/ 0 h 208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850" h="208508">
                        <a:moveTo>
                          <a:pt x="34925" y="0"/>
                        </a:moveTo>
                        <a:lnTo>
                          <a:pt x="69850" y="60325"/>
                        </a:lnTo>
                        <a:lnTo>
                          <a:pt x="42001" y="60325"/>
                        </a:lnTo>
                        <a:lnTo>
                          <a:pt x="37711" y="208508"/>
                        </a:lnTo>
                        <a:lnTo>
                          <a:pt x="27850" y="60325"/>
                        </a:lnTo>
                        <a:lnTo>
                          <a:pt x="0" y="60325"/>
                        </a:lnTo>
                        <a:lnTo>
                          <a:pt x="34925" y="0"/>
                        </a:lnTo>
                        <a:close/>
                      </a:path>
                    </a:pathLst>
                  </a:custGeom>
                  <a:solidFill>
                    <a:srgbClr val="7F7F7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noFill/>
                    </a:endParaRPr>
                  </a:p>
                </p:txBody>
              </p:sp>
              <p:sp>
                <p:nvSpPr>
                  <p:cNvPr id="234" name="フリーフォーム 174">
                    <a:extLst>
                      <a:ext uri="{FF2B5EF4-FFF2-40B4-BE49-F238E27FC236}">
                        <a16:creationId xmlns:a16="http://schemas.microsoft.com/office/drawing/2014/main" id="{AFA03493-C939-4F37-8A9C-B495DA91D6D2}"/>
                      </a:ext>
                    </a:extLst>
                  </p:cNvPr>
                  <p:cNvSpPr/>
                  <p:nvPr/>
                </p:nvSpPr>
                <p:spPr>
                  <a:xfrm rot="1249371">
                    <a:off x="7525445" y="1196680"/>
                    <a:ext cx="69850" cy="212018"/>
                  </a:xfrm>
                  <a:custGeom>
                    <a:avLst/>
                    <a:gdLst>
                      <a:gd name="connsiteX0" fmla="*/ 34925 w 69850"/>
                      <a:gd name="connsiteY0" fmla="*/ 0 h 184150"/>
                      <a:gd name="connsiteX1" fmla="*/ 69850 w 69850"/>
                      <a:gd name="connsiteY1" fmla="*/ 60325 h 184150"/>
                      <a:gd name="connsiteX2" fmla="*/ 42001 w 69850"/>
                      <a:gd name="connsiteY2" fmla="*/ 60325 h 184150"/>
                      <a:gd name="connsiteX3" fmla="*/ 34925 w 69850"/>
                      <a:gd name="connsiteY3" fmla="*/ 184150 h 184150"/>
                      <a:gd name="connsiteX4" fmla="*/ 27850 w 69850"/>
                      <a:gd name="connsiteY4" fmla="*/ 60325 h 184150"/>
                      <a:gd name="connsiteX5" fmla="*/ 0 w 69850"/>
                      <a:gd name="connsiteY5" fmla="*/ 60325 h 184150"/>
                      <a:gd name="connsiteX0" fmla="*/ 34925 w 69850"/>
                      <a:gd name="connsiteY0" fmla="*/ 0 h 212018"/>
                      <a:gd name="connsiteX1" fmla="*/ 69850 w 69850"/>
                      <a:gd name="connsiteY1" fmla="*/ 60325 h 212018"/>
                      <a:gd name="connsiteX2" fmla="*/ 42001 w 69850"/>
                      <a:gd name="connsiteY2" fmla="*/ 60325 h 212018"/>
                      <a:gd name="connsiteX3" fmla="*/ 35334 w 69850"/>
                      <a:gd name="connsiteY3" fmla="*/ 212018 h 212018"/>
                      <a:gd name="connsiteX4" fmla="*/ 27850 w 69850"/>
                      <a:gd name="connsiteY4" fmla="*/ 60325 h 212018"/>
                      <a:gd name="connsiteX5" fmla="*/ 0 w 69850"/>
                      <a:gd name="connsiteY5" fmla="*/ 60325 h 212018"/>
                      <a:gd name="connsiteX6" fmla="*/ 34925 w 69850"/>
                      <a:gd name="connsiteY6" fmla="*/ 0 h 212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850" h="212018">
                        <a:moveTo>
                          <a:pt x="34925" y="0"/>
                        </a:moveTo>
                        <a:lnTo>
                          <a:pt x="69850" y="60325"/>
                        </a:lnTo>
                        <a:lnTo>
                          <a:pt x="42001" y="60325"/>
                        </a:lnTo>
                        <a:lnTo>
                          <a:pt x="35334" y="212018"/>
                        </a:lnTo>
                        <a:lnTo>
                          <a:pt x="27850" y="60325"/>
                        </a:lnTo>
                        <a:lnTo>
                          <a:pt x="0" y="60325"/>
                        </a:lnTo>
                        <a:lnTo>
                          <a:pt x="34925" y="0"/>
                        </a:lnTo>
                        <a:close/>
                      </a:path>
                    </a:pathLst>
                  </a:custGeom>
                  <a:solidFill>
                    <a:srgbClr val="7F7F7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noFill/>
                    </a:endParaRPr>
                  </a:p>
                </p:txBody>
              </p:sp>
              <p:sp>
                <p:nvSpPr>
                  <p:cNvPr id="235" name="フリーフォーム 175">
                    <a:extLst>
                      <a:ext uri="{FF2B5EF4-FFF2-40B4-BE49-F238E27FC236}">
                        <a16:creationId xmlns:a16="http://schemas.microsoft.com/office/drawing/2014/main" id="{0D65DB37-4105-4BC6-973D-DFB254418886}"/>
                      </a:ext>
                    </a:extLst>
                  </p:cNvPr>
                  <p:cNvSpPr/>
                  <p:nvPr/>
                </p:nvSpPr>
                <p:spPr>
                  <a:xfrm rot="15589760">
                    <a:off x="6813409" y="1692556"/>
                    <a:ext cx="69850" cy="212018"/>
                  </a:xfrm>
                  <a:custGeom>
                    <a:avLst/>
                    <a:gdLst>
                      <a:gd name="connsiteX0" fmla="*/ 34925 w 69850"/>
                      <a:gd name="connsiteY0" fmla="*/ 0 h 184150"/>
                      <a:gd name="connsiteX1" fmla="*/ 69850 w 69850"/>
                      <a:gd name="connsiteY1" fmla="*/ 60325 h 184150"/>
                      <a:gd name="connsiteX2" fmla="*/ 42001 w 69850"/>
                      <a:gd name="connsiteY2" fmla="*/ 60325 h 184150"/>
                      <a:gd name="connsiteX3" fmla="*/ 34925 w 69850"/>
                      <a:gd name="connsiteY3" fmla="*/ 184150 h 184150"/>
                      <a:gd name="connsiteX4" fmla="*/ 27850 w 69850"/>
                      <a:gd name="connsiteY4" fmla="*/ 60325 h 184150"/>
                      <a:gd name="connsiteX5" fmla="*/ 0 w 69850"/>
                      <a:gd name="connsiteY5" fmla="*/ 60325 h 184150"/>
                      <a:gd name="connsiteX0" fmla="*/ 34925 w 69850"/>
                      <a:gd name="connsiteY0" fmla="*/ 0 h 212018"/>
                      <a:gd name="connsiteX1" fmla="*/ 69850 w 69850"/>
                      <a:gd name="connsiteY1" fmla="*/ 60325 h 212018"/>
                      <a:gd name="connsiteX2" fmla="*/ 42001 w 69850"/>
                      <a:gd name="connsiteY2" fmla="*/ 60325 h 212018"/>
                      <a:gd name="connsiteX3" fmla="*/ 35334 w 69850"/>
                      <a:gd name="connsiteY3" fmla="*/ 212018 h 212018"/>
                      <a:gd name="connsiteX4" fmla="*/ 27850 w 69850"/>
                      <a:gd name="connsiteY4" fmla="*/ 60325 h 212018"/>
                      <a:gd name="connsiteX5" fmla="*/ 0 w 69850"/>
                      <a:gd name="connsiteY5" fmla="*/ 60325 h 212018"/>
                      <a:gd name="connsiteX6" fmla="*/ 34925 w 69850"/>
                      <a:gd name="connsiteY6" fmla="*/ 0 h 212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850" h="212018">
                        <a:moveTo>
                          <a:pt x="34925" y="0"/>
                        </a:moveTo>
                        <a:lnTo>
                          <a:pt x="69850" y="60325"/>
                        </a:lnTo>
                        <a:lnTo>
                          <a:pt x="42001" y="60325"/>
                        </a:lnTo>
                        <a:lnTo>
                          <a:pt x="35334" y="212018"/>
                        </a:lnTo>
                        <a:lnTo>
                          <a:pt x="27850" y="60325"/>
                        </a:lnTo>
                        <a:lnTo>
                          <a:pt x="0" y="60325"/>
                        </a:lnTo>
                        <a:lnTo>
                          <a:pt x="34925" y="0"/>
                        </a:lnTo>
                        <a:close/>
                      </a:path>
                    </a:pathLst>
                  </a:custGeom>
                  <a:solidFill>
                    <a:srgbClr val="7F7F7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noFill/>
                    </a:endParaRPr>
                  </a:p>
                </p:txBody>
              </p:sp>
              <p:sp>
                <p:nvSpPr>
                  <p:cNvPr id="236" name="フリーフォーム 176">
                    <a:extLst>
                      <a:ext uri="{FF2B5EF4-FFF2-40B4-BE49-F238E27FC236}">
                        <a16:creationId xmlns:a16="http://schemas.microsoft.com/office/drawing/2014/main" id="{2FCEDD13-6C5F-47AB-9F16-CD4AFBB13074}"/>
                      </a:ext>
                    </a:extLst>
                  </p:cNvPr>
                  <p:cNvSpPr/>
                  <p:nvPr/>
                </p:nvSpPr>
                <p:spPr>
                  <a:xfrm rot="16703146">
                    <a:off x="9120099" y="1638178"/>
                    <a:ext cx="69850" cy="312002"/>
                  </a:xfrm>
                  <a:custGeom>
                    <a:avLst/>
                    <a:gdLst>
                      <a:gd name="connsiteX0" fmla="*/ 34925 w 69850"/>
                      <a:gd name="connsiteY0" fmla="*/ 0 h 184150"/>
                      <a:gd name="connsiteX1" fmla="*/ 69850 w 69850"/>
                      <a:gd name="connsiteY1" fmla="*/ 60325 h 184150"/>
                      <a:gd name="connsiteX2" fmla="*/ 42001 w 69850"/>
                      <a:gd name="connsiteY2" fmla="*/ 60325 h 184150"/>
                      <a:gd name="connsiteX3" fmla="*/ 34925 w 69850"/>
                      <a:gd name="connsiteY3" fmla="*/ 184150 h 184150"/>
                      <a:gd name="connsiteX4" fmla="*/ 27850 w 69850"/>
                      <a:gd name="connsiteY4" fmla="*/ 60325 h 184150"/>
                      <a:gd name="connsiteX5" fmla="*/ 0 w 69850"/>
                      <a:gd name="connsiteY5" fmla="*/ 60325 h 184150"/>
                      <a:gd name="connsiteX0" fmla="*/ 34925 w 69850"/>
                      <a:gd name="connsiteY0" fmla="*/ 0 h 212018"/>
                      <a:gd name="connsiteX1" fmla="*/ 69850 w 69850"/>
                      <a:gd name="connsiteY1" fmla="*/ 60325 h 212018"/>
                      <a:gd name="connsiteX2" fmla="*/ 42001 w 69850"/>
                      <a:gd name="connsiteY2" fmla="*/ 60325 h 212018"/>
                      <a:gd name="connsiteX3" fmla="*/ 35334 w 69850"/>
                      <a:gd name="connsiteY3" fmla="*/ 212018 h 212018"/>
                      <a:gd name="connsiteX4" fmla="*/ 27850 w 69850"/>
                      <a:gd name="connsiteY4" fmla="*/ 60325 h 212018"/>
                      <a:gd name="connsiteX5" fmla="*/ 0 w 69850"/>
                      <a:gd name="connsiteY5" fmla="*/ 60325 h 212018"/>
                      <a:gd name="connsiteX6" fmla="*/ 34925 w 69850"/>
                      <a:gd name="connsiteY6" fmla="*/ 0 h 212018"/>
                      <a:gd name="connsiteX0" fmla="*/ 34925 w 69850"/>
                      <a:gd name="connsiteY0" fmla="*/ 0 h 312002"/>
                      <a:gd name="connsiteX1" fmla="*/ 69850 w 69850"/>
                      <a:gd name="connsiteY1" fmla="*/ 60325 h 312002"/>
                      <a:gd name="connsiteX2" fmla="*/ 42001 w 69850"/>
                      <a:gd name="connsiteY2" fmla="*/ 60325 h 312002"/>
                      <a:gd name="connsiteX3" fmla="*/ 42852 w 69850"/>
                      <a:gd name="connsiteY3" fmla="*/ 312002 h 312002"/>
                      <a:gd name="connsiteX4" fmla="*/ 27850 w 69850"/>
                      <a:gd name="connsiteY4" fmla="*/ 60325 h 312002"/>
                      <a:gd name="connsiteX5" fmla="*/ 0 w 69850"/>
                      <a:gd name="connsiteY5" fmla="*/ 60325 h 312002"/>
                      <a:gd name="connsiteX6" fmla="*/ 34925 w 69850"/>
                      <a:gd name="connsiteY6" fmla="*/ 0 h 31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850" h="312002">
                        <a:moveTo>
                          <a:pt x="34925" y="0"/>
                        </a:moveTo>
                        <a:lnTo>
                          <a:pt x="69850" y="60325"/>
                        </a:lnTo>
                        <a:lnTo>
                          <a:pt x="42001" y="60325"/>
                        </a:lnTo>
                        <a:cubicBezTo>
                          <a:pt x="42285" y="144217"/>
                          <a:pt x="42568" y="228110"/>
                          <a:pt x="42852" y="312002"/>
                        </a:cubicBezTo>
                        <a:lnTo>
                          <a:pt x="27850" y="60325"/>
                        </a:lnTo>
                        <a:lnTo>
                          <a:pt x="0" y="60325"/>
                        </a:lnTo>
                        <a:lnTo>
                          <a:pt x="34925" y="0"/>
                        </a:lnTo>
                        <a:close/>
                      </a:path>
                    </a:pathLst>
                  </a:custGeom>
                  <a:solidFill>
                    <a:srgbClr val="7F7F7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noFill/>
                    </a:endParaRPr>
                  </a:p>
                </p:txBody>
              </p:sp>
              <p:sp>
                <p:nvSpPr>
                  <p:cNvPr id="237" name="フリーフォーム 263">
                    <a:extLst>
                      <a:ext uri="{FF2B5EF4-FFF2-40B4-BE49-F238E27FC236}">
                        <a16:creationId xmlns:a16="http://schemas.microsoft.com/office/drawing/2014/main" id="{ED6D7C8B-7B47-4669-BF92-65A05DB58F29}"/>
                      </a:ext>
                    </a:extLst>
                  </p:cNvPr>
                  <p:cNvSpPr/>
                  <p:nvPr/>
                </p:nvSpPr>
                <p:spPr>
                  <a:xfrm>
                    <a:off x="7662348" y="1624013"/>
                    <a:ext cx="224352" cy="516731"/>
                  </a:xfrm>
                  <a:custGeom>
                    <a:avLst/>
                    <a:gdLst>
                      <a:gd name="connsiteX0" fmla="*/ 144403 w 509263"/>
                      <a:gd name="connsiteY0" fmla="*/ 716776 h 716776"/>
                      <a:gd name="connsiteX1" fmla="*/ 1528 w 509263"/>
                      <a:gd name="connsiteY1" fmla="*/ 550088 h 716776"/>
                      <a:gd name="connsiteX2" fmla="*/ 225365 w 509263"/>
                      <a:gd name="connsiteY2" fmla="*/ 200045 h 716776"/>
                      <a:gd name="connsiteX3" fmla="*/ 222984 w 509263"/>
                      <a:gd name="connsiteY3" fmla="*/ 209570 h 716776"/>
                      <a:gd name="connsiteX4" fmla="*/ 465871 w 509263"/>
                      <a:gd name="connsiteY4" fmla="*/ 7163 h 716776"/>
                      <a:gd name="connsiteX5" fmla="*/ 506353 w 509263"/>
                      <a:gd name="connsiteY5" fmla="*/ 45263 h 716776"/>
                      <a:gd name="connsiteX6" fmla="*/ 503971 w 509263"/>
                      <a:gd name="connsiteY6" fmla="*/ 42882 h 716776"/>
                      <a:gd name="connsiteX7" fmla="*/ 487303 w 509263"/>
                      <a:gd name="connsiteY7" fmla="*/ 111938 h 716776"/>
                      <a:gd name="connsiteX0" fmla="*/ 144403 w 509263"/>
                      <a:gd name="connsiteY0" fmla="*/ 716776 h 716776"/>
                      <a:gd name="connsiteX1" fmla="*/ 1528 w 509263"/>
                      <a:gd name="connsiteY1" fmla="*/ 550088 h 716776"/>
                      <a:gd name="connsiteX2" fmla="*/ 225365 w 509263"/>
                      <a:gd name="connsiteY2" fmla="*/ 200045 h 716776"/>
                      <a:gd name="connsiteX3" fmla="*/ 222984 w 509263"/>
                      <a:gd name="connsiteY3" fmla="*/ 209570 h 716776"/>
                      <a:gd name="connsiteX4" fmla="*/ 465871 w 509263"/>
                      <a:gd name="connsiteY4" fmla="*/ 7163 h 716776"/>
                      <a:gd name="connsiteX5" fmla="*/ 506353 w 509263"/>
                      <a:gd name="connsiteY5" fmla="*/ 45263 h 716776"/>
                      <a:gd name="connsiteX6" fmla="*/ 503971 w 509263"/>
                      <a:gd name="connsiteY6" fmla="*/ 42882 h 716776"/>
                      <a:gd name="connsiteX0" fmla="*/ 144403 w 506353"/>
                      <a:gd name="connsiteY0" fmla="*/ 716776 h 716776"/>
                      <a:gd name="connsiteX1" fmla="*/ 1528 w 506353"/>
                      <a:gd name="connsiteY1" fmla="*/ 550088 h 716776"/>
                      <a:gd name="connsiteX2" fmla="*/ 225365 w 506353"/>
                      <a:gd name="connsiteY2" fmla="*/ 200045 h 716776"/>
                      <a:gd name="connsiteX3" fmla="*/ 222984 w 506353"/>
                      <a:gd name="connsiteY3" fmla="*/ 209570 h 716776"/>
                      <a:gd name="connsiteX4" fmla="*/ 465871 w 506353"/>
                      <a:gd name="connsiteY4" fmla="*/ 7163 h 716776"/>
                      <a:gd name="connsiteX5" fmla="*/ 506353 w 506353"/>
                      <a:gd name="connsiteY5" fmla="*/ 45263 h 716776"/>
                      <a:gd name="connsiteX0" fmla="*/ 144403 w 506353"/>
                      <a:gd name="connsiteY0" fmla="*/ 671513 h 671513"/>
                      <a:gd name="connsiteX1" fmla="*/ 1528 w 506353"/>
                      <a:gd name="connsiteY1" fmla="*/ 504825 h 671513"/>
                      <a:gd name="connsiteX2" fmla="*/ 225365 w 506353"/>
                      <a:gd name="connsiteY2" fmla="*/ 154782 h 671513"/>
                      <a:gd name="connsiteX3" fmla="*/ 222984 w 506353"/>
                      <a:gd name="connsiteY3" fmla="*/ 164307 h 671513"/>
                      <a:gd name="connsiteX4" fmla="*/ 506353 w 506353"/>
                      <a:gd name="connsiteY4" fmla="*/ 0 h 671513"/>
                      <a:gd name="connsiteX0" fmla="*/ 144403 w 234838"/>
                      <a:gd name="connsiteY0" fmla="*/ 535567 h 535567"/>
                      <a:gd name="connsiteX1" fmla="*/ 1528 w 234838"/>
                      <a:gd name="connsiteY1" fmla="*/ 368879 h 535567"/>
                      <a:gd name="connsiteX2" fmla="*/ 225365 w 234838"/>
                      <a:gd name="connsiteY2" fmla="*/ 18836 h 535567"/>
                      <a:gd name="connsiteX3" fmla="*/ 222984 w 234838"/>
                      <a:gd name="connsiteY3" fmla="*/ 28361 h 535567"/>
                      <a:gd name="connsiteX0" fmla="*/ 144403 w 411103"/>
                      <a:gd name="connsiteY0" fmla="*/ 559593 h 559593"/>
                      <a:gd name="connsiteX1" fmla="*/ 1528 w 411103"/>
                      <a:gd name="connsiteY1" fmla="*/ 392905 h 559593"/>
                      <a:gd name="connsiteX2" fmla="*/ 225365 w 411103"/>
                      <a:gd name="connsiteY2" fmla="*/ 42862 h 559593"/>
                      <a:gd name="connsiteX3" fmla="*/ 411103 w 411103"/>
                      <a:gd name="connsiteY3" fmla="*/ 0 h 559593"/>
                      <a:gd name="connsiteX0" fmla="*/ 144403 w 225365"/>
                      <a:gd name="connsiteY0" fmla="*/ 516731 h 516731"/>
                      <a:gd name="connsiteX1" fmla="*/ 1528 w 225365"/>
                      <a:gd name="connsiteY1" fmla="*/ 350043 h 516731"/>
                      <a:gd name="connsiteX2" fmla="*/ 225365 w 225365"/>
                      <a:gd name="connsiteY2" fmla="*/ 0 h 516731"/>
                      <a:gd name="connsiteX0" fmla="*/ 144231 w 225193"/>
                      <a:gd name="connsiteY0" fmla="*/ 516731 h 516731"/>
                      <a:gd name="connsiteX1" fmla="*/ 1356 w 225193"/>
                      <a:gd name="connsiteY1" fmla="*/ 350043 h 516731"/>
                      <a:gd name="connsiteX2" fmla="*/ 225193 w 225193"/>
                      <a:gd name="connsiteY2" fmla="*/ 0 h 516731"/>
                      <a:gd name="connsiteX0" fmla="*/ 142875 w 223837"/>
                      <a:gd name="connsiteY0" fmla="*/ 516731 h 516731"/>
                      <a:gd name="connsiteX1" fmla="*/ 0 w 223837"/>
                      <a:gd name="connsiteY1" fmla="*/ 350043 h 516731"/>
                      <a:gd name="connsiteX2" fmla="*/ 223837 w 223837"/>
                      <a:gd name="connsiteY2" fmla="*/ 0 h 516731"/>
                      <a:gd name="connsiteX0" fmla="*/ 143335 w 224297"/>
                      <a:gd name="connsiteY0" fmla="*/ 516731 h 516731"/>
                      <a:gd name="connsiteX1" fmla="*/ 460 w 224297"/>
                      <a:gd name="connsiteY1" fmla="*/ 350043 h 516731"/>
                      <a:gd name="connsiteX2" fmla="*/ 224297 w 224297"/>
                      <a:gd name="connsiteY2" fmla="*/ 0 h 516731"/>
                      <a:gd name="connsiteX0" fmla="*/ 143494 w 224456"/>
                      <a:gd name="connsiteY0" fmla="*/ 516731 h 516731"/>
                      <a:gd name="connsiteX1" fmla="*/ 619 w 224456"/>
                      <a:gd name="connsiteY1" fmla="*/ 350043 h 516731"/>
                      <a:gd name="connsiteX2" fmla="*/ 224456 w 224456"/>
                      <a:gd name="connsiteY2" fmla="*/ 0 h 516731"/>
                      <a:gd name="connsiteX0" fmla="*/ 143342 w 224304"/>
                      <a:gd name="connsiteY0" fmla="*/ 516731 h 516731"/>
                      <a:gd name="connsiteX1" fmla="*/ 467 w 224304"/>
                      <a:gd name="connsiteY1" fmla="*/ 350043 h 516731"/>
                      <a:gd name="connsiteX2" fmla="*/ 224304 w 224304"/>
                      <a:gd name="connsiteY2" fmla="*/ 0 h 516731"/>
                      <a:gd name="connsiteX0" fmla="*/ 143390 w 224352"/>
                      <a:gd name="connsiteY0" fmla="*/ 516731 h 516731"/>
                      <a:gd name="connsiteX1" fmla="*/ 515 w 224352"/>
                      <a:gd name="connsiteY1" fmla="*/ 350043 h 516731"/>
                      <a:gd name="connsiteX2" fmla="*/ 224352 w 224352"/>
                      <a:gd name="connsiteY2" fmla="*/ 0 h 516731"/>
                    </a:gdLst>
                    <a:ahLst/>
                    <a:cxnLst>
                      <a:cxn ang="0">
                        <a:pos x="connsiteX0" y="connsiteY0"/>
                      </a:cxn>
                      <a:cxn ang="0">
                        <a:pos x="connsiteX1" y="connsiteY1"/>
                      </a:cxn>
                      <a:cxn ang="0">
                        <a:pos x="connsiteX2" y="connsiteY2"/>
                      </a:cxn>
                    </a:cxnLst>
                    <a:rect l="l" t="t" r="r" b="b"/>
                    <a:pathLst>
                      <a:path w="224352" h="516731">
                        <a:moveTo>
                          <a:pt x="143390" y="516731"/>
                        </a:moveTo>
                        <a:cubicBezTo>
                          <a:pt x="96161" y="476449"/>
                          <a:pt x="-8216" y="402828"/>
                          <a:pt x="515" y="350043"/>
                        </a:cubicBezTo>
                        <a:cubicBezTo>
                          <a:pt x="-9803" y="311546"/>
                          <a:pt x="156090" y="65484"/>
                          <a:pt x="224352" y="0"/>
                        </a:cubicBezTo>
                      </a:path>
                    </a:pathLst>
                  </a:custGeom>
                  <a:noFill/>
                  <a:ln w="41275">
                    <a:solidFill>
                      <a:srgbClr val="AD5944"/>
                    </a:solidFill>
                    <a:prstDash val="sysDot"/>
                    <a:headEnd type="triangle" w="med" len="sm"/>
                    <a:tailEnd type="triangle" w="med"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38" name="グループ化 237">
                    <a:extLst>
                      <a:ext uri="{FF2B5EF4-FFF2-40B4-BE49-F238E27FC236}">
                        <a16:creationId xmlns:a16="http://schemas.microsoft.com/office/drawing/2014/main" id="{03987FED-EB95-4516-8345-FAABE7DDCD1A}"/>
                      </a:ext>
                    </a:extLst>
                  </p:cNvPr>
                  <p:cNvGrpSpPr/>
                  <p:nvPr/>
                </p:nvGrpSpPr>
                <p:grpSpPr>
                  <a:xfrm>
                    <a:off x="7914165" y="2275205"/>
                    <a:ext cx="153889" cy="92333"/>
                    <a:chOff x="8479515" y="2552240"/>
                    <a:chExt cx="153889" cy="92333"/>
                  </a:xfrm>
                </p:grpSpPr>
                <p:sp>
                  <p:nvSpPr>
                    <p:cNvPr id="239" name="テキスト ボックス 238">
                      <a:extLst>
                        <a:ext uri="{FF2B5EF4-FFF2-40B4-BE49-F238E27FC236}">
                          <a16:creationId xmlns:a16="http://schemas.microsoft.com/office/drawing/2014/main" id="{40B5DFF7-C651-4B57-8AE8-7888276F3FA6}"/>
                        </a:ext>
                      </a:extLst>
                    </p:cNvPr>
                    <p:cNvSpPr txBox="1"/>
                    <p:nvPr/>
                  </p:nvSpPr>
                  <p:spPr>
                    <a:xfrm>
                      <a:off x="8479516" y="2552240"/>
                      <a:ext cx="153888" cy="92333"/>
                    </a:xfrm>
                    <a:prstGeom prst="rect">
                      <a:avLst/>
                    </a:prstGeom>
                    <a:noFill/>
                  </p:spPr>
                  <p:txBody>
                    <a:bodyPr wrap="none" lIns="0" tIns="0" rIns="0" bIns="0" rtlCol="0">
                      <a:spAutoFit/>
                    </a:bodyPr>
                    <a:lstStyle/>
                    <a:p>
                      <a:pPr algn="ctr"/>
                      <a:r>
                        <a:rPr kumimoji="1" lang="ja-JP" altLang="en-US" sz="600" b="1" dirty="0">
                          <a:ln w="15875">
                            <a:solidFill>
                              <a:schemeClr val="bg1"/>
                            </a:solidFill>
                          </a:ln>
                          <a:solidFill>
                            <a:schemeClr val="bg1"/>
                          </a:solidFill>
                          <a:latin typeface="+mn-ea"/>
                        </a:rPr>
                        <a:t>都心</a:t>
                      </a:r>
                    </a:p>
                  </p:txBody>
                </p:sp>
                <p:sp>
                  <p:nvSpPr>
                    <p:cNvPr id="240" name="テキスト ボックス 239">
                      <a:extLst>
                        <a:ext uri="{FF2B5EF4-FFF2-40B4-BE49-F238E27FC236}">
                          <a16:creationId xmlns:a16="http://schemas.microsoft.com/office/drawing/2014/main" id="{18E72476-8B77-412B-A3C9-891D681A7A4A}"/>
                        </a:ext>
                      </a:extLst>
                    </p:cNvPr>
                    <p:cNvSpPr txBox="1"/>
                    <p:nvPr/>
                  </p:nvSpPr>
                  <p:spPr>
                    <a:xfrm>
                      <a:off x="8479515" y="2552240"/>
                      <a:ext cx="153888" cy="92333"/>
                    </a:xfrm>
                    <a:prstGeom prst="rect">
                      <a:avLst/>
                    </a:prstGeom>
                    <a:noFill/>
                  </p:spPr>
                  <p:txBody>
                    <a:bodyPr wrap="none" lIns="0" tIns="0" rIns="0" bIns="0" rtlCol="0">
                      <a:spAutoFit/>
                    </a:bodyPr>
                    <a:lstStyle/>
                    <a:p>
                      <a:pPr algn="ctr"/>
                      <a:r>
                        <a:rPr kumimoji="1" lang="ja-JP" altLang="en-US" sz="600" dirty="0">
                          <a:ln w="1270">
                            <a:noFill/>
                          </a:ln>
                          <a:solidFill>
                            <a:srgbClr val="E30000"/>
                          </a:solidFill>
                          <a:latin typeface="+mn-ea"/>
                        </a:rPr>
                        <a:t>都心</a:t>
                      </a:r>
                    </a:p>
                  </p:txBody>
                </p:sp>
              </p:grpSp>
            </p:grpSp>
          </p:grpSp>
          <p:grpSp>
            <p:nvGrpSpPr>
              <p:cNvPr id="125" name="グループ化 124">
                <a:extLst>
                  <a:ext uri="{FF2B5EF4-FFF2-40B4-BE49-F238E27FC236}">
                    <a16:creationId xmlns:a16="http://schemas.microsoft.com/office/drawing/2014/main" id="{A6276C42-1883-4813-8227-09F7367DD783}"/>
                  </a:ext>
                </a:extLst>
              </p:cNvPr>
              <p:cNvGrpSpPr>
                <a:grpSpLocks noChangeAspect="1"/>
              </p:cNvGrpSpPr>
              <p:nvPr/>
            </p:nvGrpSpPr>
            <p:grpSpPr>
              <a:xfrm>
                <a:off x="379824" y="3093369"/>
                <a:ext cx="3456667" cy="2232000"/>
                <a:chOff x="3353352" y="346834"/>
                <a:chExt cx="3282896" cy="2054093"/>
              </a:xfrm>
              <a:scene3d>
                <a:camera prst="isometricRightUp">
                  <a:rot lat="2566259" lon="20327817" rev="20706243"/>
                </a:camera>
                <a:lightRig rig="threePt" dir="t"/>
              </a:scene3d>
            </p:grpSpPr>
            <p:sp>
              <p:nvSpPr>
                <p:cNvPr id="129" name="テキスト ボックス 128">
                  <a:extLst>
                    <a:ext uri="{FF2B5EF4-FFF2-40B4-BE49-F238E27FC236}">
                      <a16:creationId xmlns:a16="http://schemas.microsoft.com/office/drawing/2014/main" id="{C5DCC56E-31CA-43F5-9987-B000BCD734AA}"/>
                    </a:ext>
                  </a:extLst>
                </p:cNvPr>
                <p:cNvSpPr txBox="1"/>
                <p:nvPr/>
              </p:nvSpPr>
              <p:spPr>
                <a:xfrm>
                  <a:off x="5125486" y="2292041"/>
                  <a:ext cx="128240" cy="76944"/>
                </a:xfrm>
                <a:prstGeom prst="rect">
                  <a:avLst/>
                </a:prstGeom>
                <a:noFill/>
              </p:spPr>
              <p:txBody>
                <a:bodyPr wrap="none" lIns="0" tIns="0" rIns="0" bIns="0" rtlCol="0">
                  <a:spAutoFit/>
                </a:bodyPr>
                <a:lstStyle/>
                <a:p>
                  <a:r>
                    <a:rPr kumimoji="1" lang="ja-JP" altLang="en-US" sz="500" dirty="0">
                      <a:solidFill>
                        <a:srgbClr val="404040"/>
                      </a:solidFill>
                    </a:rPr>
                    <a:t>海外</a:t>
                  </a:r>
                  <a:endParaRPr kumimoji="1" lang="en-US" altLang="ja-JP" sz="500" dirty="0">
                    <a:solidFill>
                      <a:srgbClr val="404040"/>
                    </a:solidFill>
                  </a:endParaRPr>
                </a:p>
              </p:txBody>
            </p:sp>
            <p:grpSp>
              <p:nvGrpSpPr>
                <p:cNvPr id="130" name="グループ化 129">
                  <a:extLst>
                    <a:ext uri="{FF2B5EF4-FFF2-40B4-BE49-F238E27FC236}">
                      <a16:creationId xmlns:a16="http://schemas.microsoft.com/office/drawing/2014/main" id="{6BA7B4A5-4827-4C37-AE12-AB6DCEF7208E}"/>
                    </a:ext>
                  </a:extLst>
                </p:cNvPr>
                <p:cNvGrpSpPr/>
                <p:nvPr/>
              </p:nvGrpSpPr>
              <p:grpSpPr>
                <a:xfrm>
                  <a:off x="3353352" y="346834"/>
                  <a:ext cx="3282896" cy="2054093"/>
                  <a:chOff x="3140067" y="969316"/>
                  <a:chExt cx="3282896" cy="2054093"/>
                </a:xfrm>
              </p:grpSpPr>
              <p:sp>
                <p:nvSpPr>
                  <p:cNvPr id="131" name="フリーフォーム 97">
                    <a:extLst>
                      <a:ext uri="{FF2B5EF4-FFF2-40B4-BE49-F238E27FC236}">
                        <a16:creationId xmlns:a16="http://schemas.microsoft.com/office/drawing/2014/main" id="{6C1F5F91-FA2E-4D1A-9019-8C4C7C91BA13}"/>
                      </a:ext>
                    </a:extLst>
                  </p:cNvPr>
                  <p:cNvSpPr/>
                  <p:nvPr/>
                </p:nvSpPr>
                <p:spPr>
                  <a:xfrm>
                    <a:off x="4834728" y="2901009"/>
                    <a:ext cx="273386" cy="122400"/>
                  </a:xfrm>
                  <a:custGeom>
                    <a:avLst/>
                    <a:gdLst>
                      <a:gd name="connsiteX0" fmla="*/ 59512 w 273386"/>
                      <a:gd name="connsiteY0" fmla="*/ 0 h 122400"/>
                      <a:gd name="connsiteX1" fmla="*/ 61683 w 273386"/>
                      <a:gd name="connsiteY1" fmla="*/ 0 h 122400"/>
                      <a:gd name="connsiteX2" fmla="*/ 211415 w 273386"/>
                      <a:gd name="connsiteY2" fmla="*/ 0 h 122400"/>
                      <a:gd name="connsiteX3" fmla="*/ 211415 w 273386"/>
                      <a:gd name="connsiteY3" fmla="*/ 58 h 122400"/>
                      <a:gd name="connsiteX4" fmla="*/ 211703 w 273386"/>
                      <a:gd name="connsiteY4" fmla="*/ 0 h 122400"/>
                      <a:gd name="connsiteX5" fmla="*/ 273386 w 273386"/>
                      <a:gd name="connsiteY5" fmla="*/ 61200 h 122400"/>
                      <a:gd name="connsiteX6" fmla="*/ 211703 w 273386"/>
                      <a:gd name="connsiteY6" fmla="*/ 122400 h 122400"/>
                      <a:gd name="connsiteX7" fmla="*/ 211415 w 273386"/>
                      <a:gd name="connsiteY7" fmla="*/ 122342 h 122400"/>
                      <a:gd name="connsiteX8" fmla="*/ 211415 w 273386"/>
                      <a:gd name="connsiteY8" fmla="*/ 122400 h 122400"/>
                      <a:gd name="connsiteX9" fmla="*/ 61683 w 273386"/>
                      <a:gd name="connsiteY9" fmla="*/ 122400 h 122400"/>
                      <a:gd name="connsiteX10" fmla="*/ 59512 w 273386"/>
                      <a:gd name="connsiteY10" fmla="*/ 122400 h 122400"/>
                      <a:gd name="connsiteX11" fmla="*/ 59512 w 273386"/>
                      <a:gd name="connsiteY11" fmla="*/ 121965 h 122400"/>
                      <a:gd name="connsiteX12" fmla="*/ 37673 w 273386"/>
                      <a:gd name="connsiteY12" fmla="*/ 117591 h 122400"/>
                      <a:gd name="connsiteX13" fmla="*/ 0 w 273386"/>
                      <a:gd name="connsiteY13" fmla="*/ 61200 h 122400"/>
                      <a:gd name="connsiteX14" fmla="*/ 37673 w 273386"/>
                      <a:gd name="connsiteY14" fmla="*/ 4809 h 122400"/>
                      <a:gd name="connsiteX15" fmla="*/ 59512 w 273386"/>
                      <a:gd name="connsiteY15" fmla="*/ 435 h 12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3386" h="122400">
                        <a:moveTo>
                          <a:pt x="59512" y="0"/>
                        </a:moveTo>
                        <a:lnTo>
                          <a:pt x="61683" y="0"/>
                        </a:lnTo>
                        <a:lnTo>
                          <a:pt x="211415" y="0"/>
                        </a:lnTo>
                        <a:lnTo>
                          <a:pt x="211415" y="58"/>
                        </a:lnTo>
                        <a:lnTo>
                          <a:pt x="211703" y="0"/>
                        </a:lnTo>
                        <a:cubicBezTo>
                          <a:pt x="245770" y="0"/>
                          <a:pt x="273386" y="27400"/>
                          <a:pt x="273386" y="61200"/>
                        </a:cubicBezTo>
                        <a:cubicBezTo>
                          <a:pt x="273386" y="95000"/>
                          <a:pt x="245770" y="122400"/>
                          <a:pt x="211703" y="122400"/>
                        </a:cubicBezTo>
                        <a:lnTo>
                          <a:pt x="211415" y="122342"/>
                        </a:lnTo>
                        <a:lnTo>
                          <a:pt x="211415" y="122400"/>
                        </a:lnTo>
                        <a:lnTo>
                          <a:pt x="61683" y="122400"/>
                        </a:lnTo>
                        <a:lnTo>
                          <a:pt x="59512" y="122400"/>
                        </a:lnTo>
                        <a:lnTo>
                          <a:pt x="59512" y="121965"/>
                        </a:lnTo>
                        <a:lnTo>
                          <a:pt x="37673" y="117591"/>
                        </a:lnTo>
                        <a:cubicBezTo>
                          <a:pt x="15534" y="108300"/>
                          <a:pt x="0" y="86550"/>
                          <a:pt x="0" y="61200"/>
                        </a:cubicBezTo>
                        <a:cubicBezTo>
                          <a:pt x="0" y="35850"/>
                          <a:pt x="15534" y="14100"/>
                          <a:pt x="37673" y="4809"/>
                        </a:cubicBezTo>
                        <a:lnTo>
                          <a:pt x="59512" y="435"/>
                        </a:lnTo>
                        <a:close/>
                      </a:path>
                    </a:pathLst>
                  </a:custGeom>
                  <a:noFill/>
                  <a:ln w="9525">
                    <a:solidFill>
                      <a:srgbClr val="BDBDBD"/>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kumimoji="1" lang="ja-JP" altLang="en-US" dirty="0">
                      <a:solidFill>
                        <a:schemeClr val="tx1"/>
                      </a:solidFill>
                    </a:endParaRPr>
                  </a:p>
                </p:txBody>
              </p:sp>
              <p:grpSp>
                <p:nvGrpSpPr>
                  <p:cNvPr id="132" name="グループ化 131">
                    <a:extLst>
                      <a:ext uri="{FF2B5EF4-FFF2-40B4-BE49-F238E27FC236}">
                        <a16:creationId xmlns:a16="http://schemas.microsoft.com/office/drawing/2014/main" id="{7A5A251B-547D-465D-A347-59C3D5CEC710}"/>
                      </a:ext>
                    </a:extLst>
                  </p:cNvPr>
                  <p:cNvGrpSpPr/>
                  <p:nvPr/>
                </p:nvGrpSpPr>
                <p:grpSpPr>
                  <a:xfrm>
                    <a:off x="3140067" y="969316"/>
                    <a:ext cx="3282896" cy="1875000"/>
                    <a:chOff x="3139766" y="1002962"/>
                    <a:chExt cx="3282896" cy="1875000"/>
                  </a:xfrm>
                </p:grpSpPr>
                <p:sp>
                  <p:nvSpPr>
                    <p:cNvPr id="133" name="フリーフォーム 167">
                      <a:extLst>
                        <a:ext uri="{FF2B5EF4-FFF2-40B4-BE49-F238E27FC236}">
                          <a16:creationId xmlns:a16="http://schemas.microsoft.com/office/drawing/2014/main" id="{064FB028-DEE0-4C3C-9154-F007828BCCC7}"/>
                        </a:ext>
                      </a:extLst>
                    </p:cNvPr>
                    <p:cNvSpPr/>
                    <p:nvPr/>
                  </p:nvSpPr>
                  <p:spPr>
                    <a:xfrm>
                      <a:off x="3594099" y="1711891"/>
                      <a:ext cx="2355850" cy="957751"/>
                    </a:xfrm>
                    <a:custGeom>
                      <a:avLst/>
                      <a:gdLst>
                        <a:gd name="connsiteX0" fmla="*/ 962641 w 2355850"/>
                        <a:gd name="connsiteY0" fmla="*/ 226 h 957751"/>
                        <a:gd name="connsiteX1" fmla="*/ 1107897 w 2355850"/>
                        <a:gd name="connsiteY1" fmla="*/ 45469 h 957751"/>
                        <a:gd name="connsiteX2" fmla="*/ 1279347 w 2355850"/>
                        <a:gd name="connsiteY2" fmla="*/ 155007 h 957751"/>
                        <a:gd name="connsiteX3" fmla="*/ 1524616 w 2355850"/>
                        <a:gd name="connsiteY3" fmla="*/ 319313 h 957751"/>
                        <a:gd name="connsiteX4" fmla="*/ 1696066 w 2355850"/>
                        <a:gd name="connsiteY4" fmla="*/ 388369 h 957751"/>
                        <a:gd name="connsiteX5" fmla="*/ 2041348 w 2355850"/>
                        <a:gd name="connsiteY5" fmla="*/ 371701 h 957751"/>
                        <a:gd name="connsiteX6" fmla="*/ 2272328 w 2355850"/>
                        <a:gd name="connsiteY6" fmla="*/ 445520 h 957751"/>
                        <a:gd name="connsiteX7" fmla="*/ 2355850 w 2355850"/>
                        <a:gd name="connsiteY7" fmla="*/ 483940 h 957751"/>
                        <a:gd name="connsiteX8" fmla="*/ 2355850 w 2355850"/>
                        <a:gd name="connsiteY8" fmla="*/ 604573 h 957751"/>
                        <a:gd name="connsiteX9" fmla="*/ 2355850 w 2355850"/>
                        <a:gd name="connsiteY9" fmla="*/ 604574 h 957751"/>
                        <a:gd name="connsiteX10" fmla="*/ 2355850 w 2355850"/>
                        <a:gd name="connsiteY10" fmla="*/ 688406 h 957751"/>
                        <a:gd name="connsiteX11" fmla="*/ 1005503 w 2355850"/>
                        <a:gd name="connsiteY11" fmla="*/ 688406 h 957751"/>
                        <a:gd name="connsiteX12" fmla="*/ 1005503 w 2355850"/>
                        <a:gd name="connsiteY12" fmla="*/ 957751 h 957751"/>
                        <a:gd name="connsiteX13" fmla="*/ 0 w 2355850"/>
                        <a:gd name="connsiteY13" fmla="*/ 957751 h 957751"/>
                        <a:gd name="connsiteX14" fmla="*/ 0 w 2355850"/>
                        <a:gd name="connsiteY14" fmla="*/ 604574 h 957751"/>
                        <a:gd name="connsiteX15" fmla="*/ 0 w 2355850"/>
                        <a:gd name="connsiteY15" fmla="*/ 604573 h 957751"/>
                        <a:gd name="connsiteX16" fmla="*/ 0 w 2355850"/>
                        <a:gd name="connsiteY16" fmla="*/ 301481 h 957751"/>
                        <a:gd name="connsiteX17" fmla="*/ 114916 w 2355850"/>
                        <a:gd name="connsiteY17" fmla="*/ 319312 h 957751"/>
                        <a:gd name="connsiteX18" fmla="*/ 276841 w 2355850"/>
                        <a:gd name="connsiteY18" fmla="*/ 319313 h 957751"/>
                        <a:gd name="connsiteX19" fmla="*/ 472104 w 2355850"/>
                        <a:gd name="connsiteY19" fmla="*/ 221681 h 957751"/>
                        <a:gd name="connsiteX20" fmla="*/ 634029 w 2355850"/>
                        <a:gd name="connsiteY20" fmla="*/ 114526 h 957751"/>
                        <a:gd name="connsiteX21" fmla="*/ 786428 w 2355850"/>
                        <a:gd name="connsiteY21" fmla="*/ 35945 h 957751"/>
                        <a:gd name="connsiteX22" fmla="*/ 962641 w 2355850"/>
                        <a:gd name="connsiteY22" fmla="*/ 226 h 957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355850" h="957751">
                          <a:moveTo>
                            <a:pt x="962641" y="226"/>
                          </a:moveTo>
                          <a:cubicBezTo>
                            <a:pt x="1025348" y="5783"/>
                            <a:pt x="1069003" y="28006"/>
                            <a:pt x="1107897" y="45469"/>
                          </a:cubicBezTo>
                          <a:cubicBezTo>
                            <a:pt x="1184097" y="84363"/>
                            <a:pt x="1222197" y="118494"/>
                            <a:pt x="1279347" y="155007"/>
                          </a:cubicBezTo>
                          <a:cubicBezTo>
                            <a:pt x="1361103" y="209776"/>
                            <a:pt x="1438097" y="266925"/>
                            <a:pt x="1524616" y="319313"/>
                          </a:cubicBezTo>
                          <a:cubicBezTo>
                            <a:pt x="1581766" y="354238"/>
                            <a:pt x="1605579" y="379637"/>
                            <a:pt x="1696066" y="388369"/>
                          </a:cubicBezTo>
                          <a:cubicBezTo>
                            <a:pt x="1810366" y="384401"/>
                            <a:pt x="1931811" y="361382"/>
                            <a:pt x="2041348" y="371701"/>
                          </a:cubicBezTo>
                          <a:cubicBezTo>
                            <a:pt x="2135803" y="383607"/>
                            <a:pt x="2204066" y="414564"/>
                            <a:pt x="2272328" y="445520"/>
                          </a:cubicBezTo>
                          <a:lnTo>
                            <a:pt x="2355850" y="483940"/>
                          </a:lnTo>
                          <a:lnTo>
                            <a:pt x="2355850" y="604573"/>
                          </a:lnTo>
                          <a:lnTo>
                            <a:pt x="2355850" y="604574"/>
                          </a:lnTo>
                          <a:lnTo>
                            <a:pt x="2355850" y="688406"/>
                          </a:lnTo>
                          <a:lnTo>
                            <a:pt x="1005503" y="688406"/>
                          </a:lnTo>
                          <a:lnTo>
                            <a:pt x="1005503" y="957751"/>
                          </a:lnTo>
                          <a:lnTo>
                            <a:pt x="0" y="957751"/>
                          </a:lnTo>
                          <a:lnTo>
                            <a:pt x="0" y="604574"/>
                          </a:lnTo>
                          <a:lnTo>
                            <a:pt x="0" y="604573"/>
                          </a:lnTo>
                          <a:lnTo>
                            <a:pt x="0" y="301481"/>
                          </a:lnTo>
                          <a:lnTo>
                            <a:pt x="114916" y="319312"/>
                          </a:lnTo>
                          <a:cubicBezTo>
                            <a:pt x="178416" y="321694"/>
                            <a:pt x="222866" y="324074"/>
                            <a:pt x="276841" y="319313"/>
                          </a:cubicBezTo>
                          <a:cubicBezTo>
                            <a:pt x="333197" y="305819"/>
                            <a:pt x="406222" y="268512"/>
                            <a:pt x="472104" y="221681"/>
                          </a:cubicBezTo>
                          <a:cubicBezTo>
                            <a:pt x="523699" y="181994"/>
                            <a:pt x="565766" y="161357"/>
                            <a:pt x="634029" y="114526"/>
                          </a:cubicBezTo>
                          <a:cubicBezTo>
                            <a:pt x="685623" y="85157"/>
                            <a:pt x="720547" y="62933"/>
                            <a:pt x="786428" y="35945"/>
                          </a:cubicBezTo>
                          <a:cubicBezTo>
                            <a:pt x="861039" y="14513"/>
                            <a:pt x="888028" y="-2155"/>
                            <a:pt x="962641" y="226"/>
                          </a:cubicBezTo>
                          <a:close/>
                        </a:path>
                      </a:pathLst>
                    </a:custGeom>
                    <a:solidFill>
                      <a:srgbClr val="F4F2E4"/>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34" name="フリーフォーム 160">
                      <a:extLst>
                        <a:ext uri="{FF2B5EF4-FFF2-40B4-BE49-F238E27FC236}">
                          <a16:creationId xmlns:a16="http://schemas.microsoft.com/office/drawing/2014/main" id="{ED554B62-0E96-4265-ABDE-63A2B85F20F3}"/>
                        </a:ext>
                      </a:extLst>
                    </p:cNvPr>
                    <p:cNvSpPr/>
                    <p:nvPr/>
                  </p:nvSpPr>
                  <p:spPr>
                    <a:xfrm>
                      <a:off x="3594099" y="1306424"/>
                      <a:ext cx="2352675" cy="887946"/>
                    </a:xfrm>
                    <a:custGeom>
                      <a:avLst/>
                      <a:gdLst>
                        <a:gd name="connsiteX0" fmla="*/ 0 w 2352675"/>
                        <a:gd name="connsiteY0" fmla="*/ 0 h 887946"/>
                        <a:gd name="connsiteX1" fmla="*/ 2352675 w 2352675"/>
                        <a:gd name="connsiteY1" fmla="*/ 0 h 887946"/>
                        <a:gd name="connsiteX2" fmla="*/ 2352675 w 2352675"/>
                        <a:gd name="connsiteY2" fmla="*/ 887946 h 887946"/>
                        <a:gd name="connsiteX3" fmla="*/ 2272328 w 2352675"/>
                        <a:gd name="connsiteY3" fmla="*/ 850986 h 887946"/>
                        <a:gd name="connsiteX4" fmla="*/ 2041348 w 2352675"/>
                        <a:gd name="connsiteY4" fmla="*/ 777167 h 887946"/>
                        <a:gd name="connsiteX5" fmla="*/ 1696066 w 2352675"/>
                        <a:gd name="connsiteY5" fmla="*/ 793835 h 887946"/>
                        <a:gd name="connsiteX6" fmla="*/ 1524616 w 2352675"/>
                        <a:gd name="connsiteY6" fmla="*/ 724779 h 887946"/>
                        <a:gd name="connsiteX7" fmla="*/ 1279347 w 2352675"/>
                        <a:gd name="connsiteY7" fmla="*/ 560473 h 887946"/>
                        <a:gd name="connsiteX8" fmla="*/ 1107897 w 2352675"/>
                        <a:gd name="connsiteY8" fmla="*/ 450935 h 887946"/>
                        <a:gd name="connsiteX9" fmla="*/ 962641 w 2352675"/>
                        <a:gd name="connsiteY9" fmla="*/ 405692 h 887946"/>
                        <a:gd name="connsiteX10" fmla="*/ 786428 w 2352675"/>
                        <a:gd name="connsiteY10" fmla="*/ 441411 h 887946"/>
                        <a:gd name="connsiteX11" fmla="*/ 634029 w 2352675"/>
                        <a:gd name="connsiteY11" fmla="*/ 519992 h 887946"/>
                        <a:gd name="connsiteX12" fmla="*/ 472104 w 2352675"/>
                        <a:gd name="connsiteY12" fmla="*/ 627147 h 887946"/>
                        <a:gd name="connsiteX13" fmla="*/ 276841 w 2352675"/>
                        <a:gd name="connsiteY13" fmla="*/ 724779 h 887946"/>
                        <a:gd name="connsiteX14" fmla="*/ 114916 w 2352675"/>
                        <a:gd name="connsiteY14" fmla="*/ 724778 h 887946"/>
                        <a:gd name="connsiteX15" fmla="*/ 0 w 2352675"/>
                        <a:gd name="connsiteY15" fmla="*/ 706947 h 887946"/>
                        <a:gd name="connsiteX16" fmla="*/ 0 w 2352675"/>
                        <a:gd name="connsiteY16" fmla="*/ 0 h 887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52675" h="887946">
                          <a:moveTo>
                            <a:pt x="0" y="0"/>
                          </a:moveTo>
                          <a:lnTo>
                            <a:pt x="2352675" y="0"/>
                          </a:lnTo>
                          <a:lnTo>
                            <a:pt x="2352675" y="887946"/>
                          </a:lnTo>
                          <a:lnTo>
                            <a:pt x="2272328" y="850986"/>
                          </a:lnTo>
                          <a:cubicBezTo>
                            <a:pt x="2204066" y="820030"/>
                            <a:pt x="2135803" y="789073"/>
                            <a:pt x="2041348" y="777167"/>
                          </a:cubicBezTo>
                          <a:cubicBezTo>
                            <a:pt x="1931811" y="766848"/>
                            <a:pt x="1810366" y="789867"/>
                            <a:pt x="1696066" y="793835"/>
                          </a:cubicBezTo>
                          <a:cubicBezTo>
                            <a:pt x="1605579" y="785103"/>
                            <a:pt x="1581766" y="759704"/>
                            <a:pt x="1524616" y="724779"/>
                          </a:cubicBezTo>
                          <a:cubicBezTo>
                            <a:pt x="1438097" y="672391"/>
                            <a:pt x="1361103" y="615242"/>
                            <a:pt x="1279347" y="560473"/>
                          </a:cubicBezTo>
                          <a:cubicBezTo>
                            <a:pt x="1222197" y="523960"/>
                            <a:pt x="1184097" y="489829"/>
                            <a:pt x="1107897" y="450935"/>
                          </a:cubicBezTo>
                          <a:cubicBezTo>
                            <a:pt x="1069003" y="433472"/>
                            <a:pt x="1025348" y="411249"/>
                            <a:pt x="962641" y="405692"/>
                          </a:cubicBezTo>
                          <a:cubicBezTo>
                            <a:pt x="888028" y="403311"/>
                            <a:pt x="861039" y="419979"/>
                            <a:pt x="786428" y="441411"/>
                          </a:cubicBezTo>
                          <a:cubicBezTo>
                            <a:pt x="720547" y="468399"/>
                            <a:pt x="685623" y="490623"/>
                            <a:pt x="634029" y="519992"/>
                          </a:cubicBezTo>
                          <a:cubicBezTo>
                            <a:pt x="565766" y="566823"/>
                            <a:pt x="523699" y="587460"/>
                            <a:pt x="472104" y="627147"/>
                          </a:cubicBezTo>
                          <a:cubicBezTo>
                            <a:pt x="406222" y="673978"/>
                            <a:pt x="333197" y="711285"/>
                            <a:pt x="276841" y="724779"/>
                          </a:cubicBezTo>
                          <a:cubicBezTo>
                            <a:pt x="222866" y="729540"/>
                            <a:pt x="178416" y="727160"/>
                            <a:pt x="114916" y="724778"/>
                          </a:cubicBezTo>
                          <a:lnTo>
                            <a:pt x="0" y="706947"/>
                          </a:lnTo>
                          <a:lnTo>
                            <a:pt x="0" y="0"/>
                          </a:lnTo>
                          <a:close/>
                        </a:path>
                      </a:pathLst>
                    </a:custGeom>
                    <a:solidFill>
                      <a:srgbClr val="A8DDAB"/>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5" name="フリーフォーム 159">
                      <a:extLst>
                        <a:ext uri="{FF2B5EF4-FFF2-40B4-BE49-F238E27FC236}">
                          <a16:creationId xmlns:a16="http://schemas.microsoft.com/office/drawing/2014/main" id="{85782740-4D89-4C23-A2A2-8023F0E8F956}"/>
                        </a:ext>
                      </a:extLst>
                    </p:cNvPr>
                    <p:cNvSpPr/>
                    <p:nvPr/>
                  </p:nvSpPr>
                  <p:spPr>
                    <a:xfrm>
                      <a:off x="4600303" y="2385676"/>
                      <a:ext cx="1346471" cy="283966"/>
                    </a:xfrm>
                    <a:custGeom>
                      <a:avLst/>
                      <a:gdLst>
                        <a:gd name="connsiteX0" fmla="*/ 0 w 1346471"/>
                        <a:gd name="connsiteY0" fmla="*/ 0 h 283966"/>
                        <a:gd name="connsiteX1" fmla="*/ 1346471 w 1346471"/>
                        <a:gd name="connsiteY1" fmla="*/ 0 h 283966"/>
                        <a:gd name="connsiteX2" fmla="*/ 1346471 w 1346471"/>
                        <a:gd name="connsiteY2" fmla="*/ 283966 h 283966"/>
                        <a:gd name="connsiteX3" fmla="*/ 423685 w 1346471"/>
                        <a:gd name="connsiteY3" fmla="*/ 283966 h 283966"/>
                        <a:gd name="connsiteX4" fmla="*/ 423685 w 1346471"/>
                        <a:gd name="connsiteY4" fmla="*/ 151193 h 283966"/>
                        <a:gd name="connsiteX5" fmla="*/ 287160 w 1346471"/>
                        <a:gd name="connsiteY5" fmla="*/ 151193 h 283966"/>
                        <a:gd name="connsiteX6" fmla="*/ 287160 w 1346471"/>
                        <a:gd name="connsiteY6" fmla="*/ 283966 h 283966"/>
                        <a:gd name="connsiteX7" fmla="*/ 0 w 1346471"/>
                        <a:gd name="connsiteY7" fmla="*/ 283966 h 283966"/>
                        <a:gd name="connsiteX8" fmla="*/ 0 w 1346471"/>
                        <a:gd name="connsiteY8" fmla="*/ 0 h 283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6471" h="283966">
                          <a:moveTo>
                            <a:pt x="0" y="0"/>
                          </a:moveTo>
                          <a:lnTo>
                            <a:pt x="1346471" y="0"/>
                          </a:lnTo>
                          <a:lnTo>
                            <a:pt x="1346471" y="283966"/>
                          </a:lnTo>
                          <a:lnTo>
                            <a:pt x="423685" y="283966"/>
                          </a:lnTo>
                          <a:lnTo>
                            <a:pt x="423685" y="151193"/>
                          </a:lnTo>
                          <a:lnTo>
                            <a:pt x="287160" y="151193"/>
                          </a:lnTo>
                          <a:lnTo>
                            <a:pt x="287160" y="283966"/>
                          </a:lnTo>
                          <a:lnTo>
                            <a:pt x="0" y="283966"/>
                          </a:lnTo>
                          <a:lnTo>
                            <a:pt x="0" y="0"/>
                          </a:lnTo>
                          <a:close/>
                        </a:path>
                      </a:pathLst>
                    </a:custGeom>
                    <a:solidFill>
                      <a:srgbClr val="AA569D"/>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6" name="フリーフォーム 168">
                      <a:extLst>
                        <a:ext uri="{FF2B5EF4-FFF2-40B4-BE49-F238E27FC236}">
                          <a16:creationId xmlns:a16="http://schemas.microsoft.com/office/drawing/2014/main" id="{5F805033-183E-476B-859B-42B295B785CA}"/>
                        </a:ext>
                      </a:extLst>
                    </p:cNvPr>
                    <p:cNvSpPr/>
                    <p:nvPr/>
                  </p:nvSpPr>
                  <p:spPr>
                    <a:xfrm>
                      <a:off x="3594099" y="2537663"/>
                      <a:ext cx="2352675" cy="328147"/>
                    </a:xfrm>
                    <a:custGeom>
                      <a:avLst/>
                      <a:gdLst>
                        <a:gd name="connsiteX0" fmla="*/ 1293364 w 2352675"/>
                        <a:gd name="connsiteY0" fmla="*/ 0 h 309097"/>
                        <a:gd name="connsiteX1" fmla="*/ 1429889 w 2352675"/>
                        <a:gd name="connsiteY1" fmla="*/ 0 h 309097"/>
                        <a:gd name="connsiteX2" fmla="*/ 1429889 w 2352675"/>
                        <a:gd name="connsiteY2" fmla="*/ 132773 h 309097"/>
                        <a:gd name="connsiteX3" fmla="*/ 2352675 w 2352675"/>
                        <a:gd name="connsiteY3" fmla="*/ 132773 h 309097"/>
                        <a:gd name="connsiteX4" fmla="*/ 2352675 w 2352675"/>
                        <a:gd name="connsiteY4" fmla="*/ 146464 h 309097"/>
                        <a:gd name="connsiteX5" fmla="*/ 2352674 w 2352675"/>
                        <a:gd name="connsiteY5" fmla="*/ 146464 h 309097"/>
                        <a:gd name="connsiteX6" fmla="*/ 2352674 w 2352675"/>
                        <a:gd name="connsiteY6" fmla="*/ 309097 h 309097"/>
                        <a:gd name="connsiteX7" fmla="*/ 0 w 2352675"/>
                        <a:gd name="connsiteY7" fmla="*/ 309097 h 309097"/>
                        <a:gd name="connsiteX8" fmla="*/ 0 w 2352675"/>
                        <a:gd name="connsiteY8" fmla="*/ 131974 h 309097"/>
                        <a:gd name="connsiteX9" fmla="*/ 1005503 w 2352675"/>
                        <a:gd name="connsiteY9" fmla="*/ 131974 h 309097"/>
                        <a:gd name="connsiteX10" fmla="*/ 1005503 w 2352675"/>
                        <a:gd name="connsiteY10" fmla="*/ 120074 h 309097"/>
                        <a:gd name="connsiteX11" fmla="*/ 1006203 w 2352675"/>
                        <a:gd name="connsiteY11" fmla="*/ 120074 h 309097"/>
                        <a:gd name="connsiteX12" fmla="*/ 1006203 w 2352675"/>
                        <a:gd name="connsiteY12" fmla="*/ 133765 h 309097"/>
                        <a:gd name="connsiteX13" fmla="*/ 1006204 w 2352675"/>
                        <a:gd name="connsiteY13" fmla="*/ 133765 h 309097"/>
                        <a:gd name="connsiteX14" fmla="*/ 1006204 w 2352675"/>
                        <a:gd name="connsiteY14" fmla="*/ 132773 h 309097"/>
                        <a:gd name="connsiteX15" fmla="*/ 1293364 w 2352675"/>
                        <a:gd name="connsiteY15" fmla="*/ 132773 h 309097"/>
                        <a:gd name="connsiteX0" fmla="*/ 1293364 w 2352675"/>
                        <a:gd name="connsiteY0" fmla="*/ 0 h 323384"/>
                        <a:gd name="connsiteX1" fmla="*/ 1429889 w 2352675"/>
                        <a:gd name="connsiteY1" fmla="*/ 0 h 323384"/>
                        <a:gd name="connsiteX2" fmla="*/ 1429889 w 2352675"/>
                        <a:gd name="connsiteY2" fmla="*/ 132773 h 323384"/>
                        <a:gd name="connsiteX3" fmla="*/ 2352675 w 2352675"/>
                        <a:gd name="connsiteY3" fmla="*/ 132773 h 323384"/>
                        <a:gd name="connsiteX4" fmla="*/ 2352675 w 2352675"/>
                        <a:gd name="connsiteY4" fmla="*/ 146464 h 323384"/>
                        <a:gd name="connsiteX5" fmla="*/ 2352674 w 2352675"/>
                        <a:gd name="connsiteY5" fmla="*/ 146464 h 323384"/>
                        <a:gd name="connsiteX6" fmla="*/ 2352674 w 2352675"/>
                        <a:gd name="connsiteY6" fmla="*/ 323384 h 323384"/>
                        <a:gd name="connsiteX7" fmla="*/ 0 w 2352675"/>
                        <a:gd name="connsiteY7" fmla="*/ 309097 h 323384"/>
                        <a:gd name="connsiteX8" fmla="*/ 0 w 2352675"/>
                        <a:gd name="connsiteY8" fmla="*/ 131974 h 323384"/>
                        <a:gd name="connsiteX9" fmla="*/ 1005503 w 2352675"/>
                        <a:gd name="connsiteY9" fmla="*/ 131974 h 323384"/>
                        <a:gd name="connsiteX10" fmla="*/ 1005503 w 2352675"/>
                        <a:gd name="connsiteY10" fmla="*/ 120074 h 323384"/>
                        <a:gd name="connsiteX11" fmla="*/ 1006203 w 2352675"/>
                        <a:gd name="connsiteY11" fmla="*/ 120074 h 323384"/>
                        <a:gd name="connsiteX12" fmla="*/ 1006203 w 2352675"/>
                        <a:gd name="connsiteY12" fmla="*/ 133765 h 323384"/>
                        <a:gd name="connsiteX13" fmla="*/ 1006204 w 2352675"/>
                        <a:gd name="connsiteY13" fmla="*/ 133765 h 323384"/>
                        <a:gd name="connsiteX14" fmla="*/ 1006204 w 2352675"/>
                        <a:gd name="connsiteY14" fmla="*/ 132773 h 323384"/>
                        <a:gd name="connsiteX15" fmla="*/ 1293364 w 2352675"/>
                        <a:gd name="connsiteY15" fmla="*/ 132773 h 323384"/>
                        <a:gd name="connsiteX16" fmla="*/ 1293364 w 2352675"/>
                        <a:gd name="connsiteY16" fmla="*/ 0 h 323384"/>
                        <a:gd name="connsiteX0" fmla="*/ 1293364 w 2352675"/>
                        <a:gd name="connsiteY0" fmla="*/ 0 h 328147"/>
                        <a:gd name="connsiteX1" fmla="*/ 1429889 w 2352675"/>
                        <a:gd name="connsiteY1" fmla="*/ 0 h 328147"/>
                        <a:gd name="connsiteX2" fmla="*/ 1429889 w 2352675"/>
                        <a:gd name="connsiteY2" fmla="*/ 132773 h 328147"/>
                        <a:gd name="connsiteX3" fmla="*/ 2352675 w 2352675"/>
                        <a:gd name="connsiteY3" fmla="*/ 132773 h 328147"/>
                        <a:gd name="connsiteX4" fmla="*/ 2352675 w 2352675"/>
                        <a:gd name="connsiteY4" fmla="*/ 146464 h 328147"/>
                        <a:gd name="connsiteX5" fmla="*/ 2352674 w 2352675"/>
                        <a:gd name="connsiteY5" fmla="*/ 146464 h 328147"/>
                        <a:gd name="connsiteX6" fmla="*/ 2352674 w 2352675"/>
                        <a:gd name="connsiteY6" fmla="*/ 323384 h 328147"/>
                        <a:gd name="connsiteX7" fmla="*/ 0 w 2352675"/>
                        <a:gd name="connsiteY7" fmla="*/ 328147 h 328147"/>
                        <a:gd name="connsiteX8" fmla="*/ 0 w 2352675"/>
                        <a:gd name="connsiteY8" fmla="*/ 131974 h 328147"/>
                        <a:gd name="connsiteX9" fmla="*/ 1005503 w 2352675"/>
                        <a:gd name="connsiteY9" fmla="*/ 131974 h 328147"/>
                        <a:gd name="connsiteX10" fmla="*/ 1005503 w 2352675"/>
                        <a:gd name="connsiteY10" fmla="*/ 120074 h 328147"/>
                        <a:gd name="connsiteX11" fmla="*/ 1006203 w 2352675"/>
                        <a:gd name="connsiteY11" fmla="*/ 120074 h 328147"/>
                        <a:gd name="connsiteX12" fmla="*/ 1006203 w 2352675"/>
                        <a:gd name="connsiteY12" fmla="*/ 133765 h 328147"/>
                        <a:gd name="connsiteX13" fmla="*/ 1006204 w 2352675"/>
                        <a:gd name="connsiteY13" fmla="*/ 133765 h 328147"/>
                        <a:gd name="connsiteX14" fmla="*/ 1006204 w 2352675"/>
                        <a:gd name="connsiteY14" fmla="*/ 132773 h 328147"/>
                        <a:gd name="connsiteX15" fmla="*/ 1293364 w 2352675"/>
                        <a:gd name="connsiteY15" fmla="*/ 132773 h 328147"/>
                        <a:gd name="connsiteX16" fmla="*/ 1293364 w 2352675"/>
                        <a:gd name="connsiteY16" fmla="*/ 0 h 328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52675" h="328147">
                          <a:moveTo>
                            <a:pt x="1293364" y="0"/>
                          </a:moveTo>
                          <a:lnTo>
                            <a:pt x="1429889" y="0"/>
                          </a:lnTo>
                          <a:lnTo>
                            <a:pt x="1429889" y="132773"/>
                          </a:lnTo>
                          <a:lnTo>
                            <a:pt x="2352675" y="132773"/>
                          </a:lnTo>
                          <a:lnTo>
                            <a:pt x="2352675" y="146464"/>
                          </a:lnTo>
                          <a:lnTo>
                            <a:pt x="2352674" y="146464"/>
                          </a:lnTo>
                          <a:lnTo>
                            <a:pt x="2352674" y="323384"/>
                          </a:lnTo>
                          <a:lnTo>
                            <a:pt x="0" y="328147"/>
                          </a:lnTo>
                          <a:lnTo>
                            <a:pt x="0" y="131974"/>
                          </a:lnTo>
                          <a:lnTo>
                            <a:pt x="1005503" y="131974"/>
                          </a:lnTo>
                          <a:lnTo>
                            <a:pt x="1005503" y="120074"/>
                          </a:lnTo>
                          <a:lnTo>
                            <a:pt x="1006203" y="120074"/>
                          </a:lnTo>
                          <a:lnTo>
                            <a:pt x="1006203" y="133765"/>
                          </a:lnTo>
                          <a:lnTo>
                            <a:pt x="1006204" y="133765"/>
                          </a:lnTo>
                          <a:lnTo>
                            <a:pt x="1006204" y="132773"/>
                          </a:lnTo>
                          <a:lnTo>
                            <a:pt x="1293364" y="132773"/>
                          </a:lnTo>
                          <a:lnTo>
                            <a:pt x="1293364" y="0"/>
                          </a:lnTo>
                          <a:close/>
                        </a:path>
                      </a:pathLst>
                    </a:custGeom>
                    <a:solidFill>
                      <a:srgbClr val="AFC2DD"/>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37" name="直線矢印コネクタ 136">
                      <a:extLst>
                        <a:ext uri="{FF2B5EF4-FFF2-40B4-BE49-F238E27FC236}">
                          <a16:creationId xmlns:a16="http://schemas.microsoft.com/office/drawing/2014/main" id="{71A6FD63-C1D1-4E27-982D-54B2DB13BAAD}"/>
                        </a:ext>
                      </a:extLst>
                    </p:cNvPr>
                    <p:cNvCxnSpPr/>
                    <p:nvPr/>
                  </p:nvCxnSpPr>
                  <p:spPr>
                    <a:xfrm>
                      <a:off x="3422053" y="2386012"/>
                      <a:ext cx="2700000" cy="0"/>
                    </a:xfrm>
                    <a:prstGeom prst="straightConnector1">
                      <a:avLst/>
                    </a:prstGeom>
                    <a:ln w="41275">
                      <a:solidFill>
                        <a:srgbClr val="A9786F"/>
                      </a:solidFill>
                      <a:prstDash val="sysDot"/>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138" name="フリーフォーム 126">
                      <a:extLst>
                        <a:ext uri="{FF2B5EF4-FFF2-40B4-BE49-F238E27FC236}">
                          <a16:creationId xmlns:a16="http://schemas.microsoft.com/office/drawing/2014/main" id="{C7B5B73E-FD70-47B7-8201-8FF4B7256EC3}"/>
                        </a:ext>
                      </a:extLst>
                    </p:cNvPr>
                    <p:cNvSpPr/>
                    <p:nvPr/>
                  </p:nvSpPr>
                  <p:spPr>
                    <a:xfrm>
                      <a:off x="3975100" y="1774513"/>
                      <a:ext cx="1955800" cy="536887"/>
                    </a:xfrm>
                    <a:custGeom>
                      <a:avLst/>
                      <a:gdLst>
                        <a:gd name="connsiteX0" fmla="*/ 0 w 1955800"/>
                        <a:gd name="connsiteY0" fmla="*/ 536887 h 536887"/>
                        <a:gd name="connsiteX1" fmla="*/ 60325 w 1955800"/>
                        <a:gd name="connsiteY1" fmla="*/ 295587 h 536887"/>
                        <a:gd name="connsiteX2" fmla="*/ 209550 w 1955800"/>
                        <a:gd name="connsiteY2" fmla="*/ 127312 h 536887"/>
                        <a:gd name="connsiteX3" fmla="*/ 415925 w 1955800"/>
                        <a:gd name="connsiteY3" fmla="*/ 16187 h 536887"/>
                        <a:gd name="connsiteX4" fmla="*/ 676275 w 1955800"/>
                        <a:gd name="connsiteY4" fmla="*/ 13012 h 536887"/>
                        <a:gd name="connsiteX5" fmla="*/ 1085850 w 1955800"/>
                        <a:gd name="connsiteY5" fmla="*/ 133662 h 536887"/>
                        <a:gd name="connsiteX6" fmla="*/ 1955800 w 1955800"/>
                        <a:gd name="connsiteY6" fmla="*/ 432112 h 536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5800" h="536887">
                          <a:moveTo>
                            <a:pt x="0" y="536887"/>
                          </a:moveTo>
                          <a:cubicBezTo>
                            <a:pt x="12700" y="450368"/>
                            <a:pt x="25400" y="363850"/>
                            <a:pt x="60325" y="295587"/>
                          </a:cubicBezTo>
                          <a:cubicBezTo>
                            <a:pt x="95250" y="227324"/>
                            <a:pt x="150283" y="173879"/>
                            <a:pt x="209550" y="127312"/>
                          </a:cubicBezTo>
                          <a:cubicBezTo>
                            <a:pt x="268817" y="80745"/>
                            <a:pt x="338138" y="35237"/>
                            <a:pt x="415925" y="16187"/>
                          </a:cubicBezTo>
                          <a:cubicBezTo>
                            <a:pt x="493712" y="-2863"/>
                            <a:pt x="564621" y="-6567"/>
                            <a:pt x="676275" y="13012"/>
                          </a:cubicBezTo>
                          <a:cubicBezTo>
                            <a:pt x="787929" y="32591"/>
                            <a:pt x="872596" y="63812"/>
                            <a:pt x="1085850" y="133662"/>
                          </a:cubicBezTo>
                          <a:cubicBezTo>
                            <a:pt x="1299104" y="203512"/>
                            <a:pt x="1627452" y="317812"/>
                            <a:pt x="1955800" y="432112"/>
                          </a:cubicBezTo>
                        </a:path>
                      </a:pathLst>
                    </a:custGeom>
                    <a:noFill/>
                    <a:ln w="41275">
                      <a:solidFill>
                        <a:srgbClr val="AA7A71"/>
                      </a:solidFill>
                      <a:prstDash val="sysDot"/>
                      <a:headEnd type="triangle" w="med" len="sm"/>
                      <a:tailEnd type="triangle" w="med"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9" name="円/楕円 9">
                      <a:extLst>
                        <a:ext uri="{FF2B5EF4-FFF2-40B4-BE49-F238E27FC236}">
                          <a16:creationId xmlns:a16="http://schemas.microsoft.com/office/drawing/2014/main" id="{1D88792E-4274-40F9-AF24-99DE4FD73AD9}"/>
                        </a:ext>
                      </a:extLst>
                    </p:cNvPr>
                    <p:cNvSpPr/>
                    <p:nvPr/>
                  </p:nvSpPr>
                  <p:spPr>
                    <a:xfrm>
                      <a:off x="4534936" y="2147212"/>
                      <a:ext cx="456163" cy="326113"/>
                    </a:xfrm>
                    <a:prstGeom prst="ellipse">
                      <a:avLst/>
                    </a:prstGeom>
                    <a:solidFill>
                      <a:srgbClr val="F19EC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0" name="円/楕円 10">
                      <a:extLst>
                        <a:ext uri="{FF2B5EF4-FFF2-40B4-BE49-F238E27FC236}">
                          <a16:creationId xmlns:a16="http://schemas.microsoft.com/office/drawing/2014/main" id="{D0A11FBB-C442-4FBC-8FDE-E97EAB0D6138}"/>
                        </a:ext>
                      </a:extLst>
                    </p:cNvPr>
                    <p:cNvSpPr/>
                    <p:nvPr/>
                  </p:nvSpPr>
                  <p:spPr>
                    <a:xfrm>
                      <a:off x="3596753" y="2356500"/>
                      <a:ext cx="576000" cy="288000"/>
                    </a:xfrm>
                    <a:prstGeom prst="ellipse">
                      <a:avLst/>
                    </a:prstGeom>
                    <a:solidFill>
                      <a:srgbClr val="EA609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1" name="円/楕円 11">
                      <a:extLst>
                        <a:ext uri="{FF2B5EF4-FFF2-40B4-BE49-F238E27FC236}">
                          <a16:creationId xmlns:a16="http://schemas.microsoft.com/office/drawing/2014/main" id="{1F45E08B-B1EC-4224-9F44-31DC8999706F}"/>
                        </a:ext>
                      </a:extLst>
                    </p:cNvPr>
                    <p:cNvSpPr/>
                    <p:nvPr/>
                  </p:nvSpPr>
                  <p:spPr>
                    <a:xfrm>
                      <a:off x="4794121" y="1352522"/>
                      <a:ext cx="327600" cy="327600"/>
                    </a:xfrm>
                    <a:prstGeom prst="ellipse">
                      <a:avLst/>
                    </a:prstGeom>
                    <a:solidFill>
                      <a:srgbClr val="8FA88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2" name="フリーフォーム 88">
                      <a:extLst>
                        <a:ext uri="{FF2B5EF4-FFF2-40B4-BE49-F238E27FC236}">
                          <a16:creationId xmlns:a16="http://schemas.microsoft.com/office/drawing/2014/main" id="{3E19E676-0BF7-4482-B7BB-B8D46A77DAEE}"/>
                        </a:ext>
                      </a:extLst>
                    </p:cNvPr>
                    <p:cNvSpPr/>
                    <p:nvPr/>
                  </p:nvSpPr>
                  <p:spPr>
                    <a:xfrm>
                      <a:off x="3183172" y="1002962"/>
                      <a:ext cx="273386" cy="122400"/>
                    </a:xfrm>
                    <a:custGeom>
                      <a:avLst/>
                      <a:gdLst>
                        <a:gd name="connsiteX0" fmla="*/ 59512 w 273386"/>
                        <a:gd name="connsiteY0" fmla="*/ 0 h 122400"/>
                        <a:gd name="connsiteX1" fmla="*/ 61683 w 273386"/>
                        <a:gd name="connsiteY1" fmla="*/ 0 h 122400"/>
                        <a:gd name="connsiteX2" fmla="*/ 211415 w 273386"/>
                        <a:gd name="connsiteY2" fmla="*/ 0 h 122400"/>
                        <a:gd name="connsiteX3" fmla="*/ 211415 w 273386"/>
                        <a:gd name="connsiteY3" fmla="*/ 58 h 122400"/>
                        <a:gd name="connsiteX4" fmla="*/ 211703 w 273386"/>
                        <a:gd name="connsiteY4" fmla="*/ 0 h 122400"/>
                        <a:gd name="connsiteX5" fmla="*/ 273386 w 273386"/>
                        <a:gd name="connsiteY5" fmla="*/ 61200 h 122400"/>
                        <a:gd name="connsiteX6" fmla="*/ 211703 w 273386"/>
                        <a:gd name="connsiteY6" fmla="*/ 122400 h 122400"/>
                        <a:gd name="connsiteX7" fmla="*/ 211415 w 273386"/>
                        <a:gd name="connsiteY7" fmla="*/ 122342 h 122400"/>
                        <a:gd name="connsiteX8" fmla="*/ 211415 w 273386"/>
                        <a:gd name="connsiteY8" fmla="*/ 122400 h 122400"/>
                        <a:gd name="connsiteX9" fmla="*/ 61683 w 273386"/>
                        <a:gd name="connsiteY9" fmla="*/ 122400 h 122400"/>
                        <a:gd name="connsiteX10" fmla="*/ 59512 w 273386"/>
                        <a:gd name="connsiteY10" fmla="*/ 122400 h 122400"/>
                        <a:gd name="connsiteX11" fmla="*/ 59512 w 273386"/>
                        <a:gd name="connsiteY11" fmla="*/ 121965 h 122400"/>
                        <a:gd name="connsiteX12" fmla="*/ 37673 w 273386"/>
                        <a:gd name="connsiteY12" fmla="*/ 117591 h 122400"/>
                        <a:gd name="connsiteX13" fmla="*/ 0 w 273386"/>
                        <a:gd name="connsiteY13" fmla="*/ 61200 h 122400"/>
                        <a:gd name="connsiteX14" fmla="*/ 37673 w 273386"/>
                        <a:gd name="connsiteY14" fmla="*/ 4809 h 122400"/>
                        <a:gd name="connsiteX15" fmla="*/ 59512 w 273386"/>
                        <a:gd name="connsiteY15" fmla="*/ 435 h 12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3386" h="122400">
                          <a:moveTo>
                            <a:pt x="59512" y="0"/>
                          </a:moveTo>
                          <a:lnTo>
                            <a:pt x="61683" y="0"/>
                          </a:lnTo>
                          <a:lnTo>
                            <a:pt x="211415" y="0"/>
                          </a:lnTo>
                          <a:lnTo>
                            <a:pt x="211415" y="58"/>
                          </a:lnTo>
                          <a:lnTo>
                            <a:pt x="211703" y="0"/>
                          </a:lnTo>
                          <a:cubicBezTo>
                            <a:pt x="245770" y="0"/>
                            <a:pt x="273386" y="27400"/>
                            <a:pt x="273386" y="61200"/>
                          </a:cubicBezTo>
                          <a:cubicBezTo>
                            <a:pt x="273386" y="95000"/>
                            <a:pt x="245770" y="122400"/>
                            <a:pt x="211703" y="122400"/>
                          </a:cubicBezTo>
                          <a:lnTo>
                            <a:pt x="211415" y="122342"/>
                          </a:lnTo>
                          <a:lnTo>
                            <a:pt x="211415" y="122400"/>
                          </a:lnTo>
                          <a:lnTo>
                            <a:pt x="61683" y="122400"/>
                          </a:lnTo>
                          <a:lnTo>
                            <a:pt x="59512" y="122400"/>
                          </a:lnTo>
                          <a:lnTo>
                            <a:pt x="59512" y="121965"/>
                          </a:lnTo>
                          <a:lnTo>
                            <a:pt x="37673" y="117591"/>
                          </a:lnTo>
                          <a:cubicBezTo>
                            <a:pt x="15534" y="108300"/>
                            <a:pt x="0" y="86550"/>
                            <a:pt x="0" y="61200"/>
                          </a:cubicBezTo>
                          <a:cubicBezTo>
                            <a:pt x="0" y="35850"/>
                            <a:pt x="15534" y="14100"/>
                            <a:pt x="37673" y="4809"/>
                          </a:cubicBezTo>
                          <a:lnTo>
                            <a:pt x="59512" y="435"/>
                          </a:lnTo>
                          <a:close/>
                        </a:path>
                      </a:pathLst>
                    </a:custGeom>
                    <a:noFill/>
                    <a:ln w="9525">
                      <a:solidFill>
                        <a:srgbClr val="BDBDBD"/>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kumimoji="1" lang="ja-JP" altLang="en-US" dirty="0">
                        <a:solidFill>
                          <a:schemeClr val="tx1"/>
                        </a:solidFill>
                      </a:endParaRPr>
                    </a:p>
                  </p:txBody>
                </p:sp>
                <p:sp>
                  <p:nvSpPr>
                    <p:cNvPr id="143" name="テキスト ボックス 142">
                      <a:extLst>
                        <a:ext uri="{FF2B5EF4-FFF2-40B4-BE49-F238E27FC236}">
                          <a16:creationId xmlns:a16="http://schemas.microsoft.com/office/drawing/2014/main" id="{690735C1-409E-4E1E-947E-D4C351B42D5A}"/>
                        </a:ext>
                      </a:extLst>
                    </p:cNvPr>
                    <p:cNvSpPr txBox="1"/>
                    <p:nvPr/>
                  </p:nvSpPr>
                  <p:spPr>
                    <a:xfrm>
                      <a:off x="3255745" y="1025690"/>
                      <a:ext cx="128240" cy="76944"/>
                    </a:xfrm>
                    <a:prstGeom prst="rect">
                      <a:avLst/>
                    </a:prstGeom>
                    <a:noFill/>
                  </p:spPr>
                  <p:txBody>
                    <a:bodyPr wrap="none" lIns="0" tIns="0" rIns="0" bIns="0" rtlCol="0">
                      <a:spAutoFit/>
                    </a:bodyPr>
                    <a:lstStyle/>
                    <a:p>
                      <a:r>
                        <a:rPr kumimoji="1" lang="ja-JP" altLang="en-US" sz="500" dirty="0">
                          <a:solidFill>
                            <a:srgbClr val="404040"/>
                          </a:solidFill>
                        </a:rPr>
                        <a:t>東葛</a:t>
                      </a:r>
                    </a:p>
                  </p:txBody>
                </p:sp>
                <p:sp>
                  <p:nvSpPr>
                    <p:cNvPr id="144" name="フリーフォーム 89">
                      <a:extLst>
                        <a:ext uri="{FF2B5EF4-FFF2-40B4-BE49-F238E27FC236}">
                          <a16:creationId xmlns:a16="http://schemas.microsoft.com/office/drawing/2014/main" id="{5C08A9DA-B671-4D26-96FA-8B6174614F91}"/>
                        </a:ext>
                      </a:extLst>
                    </p:cNvPr>
                    <p:cNvSpPr/>
                    <p:nvPr/>
                  </p:nvSpPr>
                  <p:spPr>
                    <a:xfrm>
                      <a:off x="4183288" y="1004307"/>
                      <a:ext cx="273386" cy="122400"/>
                    </a:xfrm>
                    <a:custGeom>
                      <a:avLst/>
                      <a:gdLst>
                        <a:gd name="connsiteX0" fmla="*/ 59512 w 273386"/>
                        <a:gd name="connsiteY0" fmla="*/ 0 h 122400"/>
                        <a:gd name="connsiteX1" fmla="*/ 61683 w 273386"/>
                        <a:gd name="connsiteY1" fmla="*/ 0 h 122400"/>
                        <a:gd name="connsiteX2" fmla="*/ 211415 w 273386"/>
                        <a:gd name="connsiteY2" fmla="*/ 0 h 122400"/>
                        <a:gd name="connsiteX3" fmla="*/ 211415 w 273386"/>
                        <a:gd name="connsiteY3" fmla="*/ 58 h 122400"/>
                        <a:gd name="connsiteX4" fmla="*/ 211703 w 273386"/>
                        <a:gd name="connsiteY4" fmla="*/ 0 h 122400"/>
                        <a:gd name="connsiteX5" fmla="*/ 273386 w 273386"/>
                        <a:gd name="connsiteY5" fmla="*/ 61200 h 122400"/>
                        <a:gd name="connsiteX6" fmla="*/ 211703 w 273386"/>
                        <a:gd name="connsiteY6" fmla="*/ 122400 h 122400"/>
                        <a:gd name="connsiteX7" fmla="*/ 211415 w 273386"/>
                        <a:gd name="connsiteY7" fmla="*/ 122342 h 122400"/>
                        <a:gd name="connsiteX8" fmla="*/ 211415 w 273386"/>
                        <a:gd name="connsiteY8" fmla="*/ 122400 h 122400"/>
                        <a:gd name="connsiteX9" fmla="*/ 61683 w 273386"/>
                        <a:gd name="connsiteY9" fmla="*/ 122400 h 122400"/>
                        <a:gd name="connsiteX10" fmla="*/ 59512 w 273386"/>
                        <a:gd name="connsiteY10" fmla="*/ 122400 h 122400"/>
                        <a:gd name="connsiteX11" fmla="*/ 59512 w 273386"/>
                        <a:gd name="connsiteY11" fmla="*/ 121965 h 122400"/>
                        <a:gd name="connsiteX12" fmla="*/ 37673 w 273386"/>
                        <a:gd name="connsiteY12" fmla="*/ 117591 h 122400"/>
                        <a:gd name="connsiteX13" fmla="*/ 0 w 273386"/>
                        <a:gd name="connsiteY13" fmla="*/ 61200 h 122400"/>
                        <a:gd name="connsiteX14" fmla="*/ 37673 w 273386"/>
                        <a:gd name="connsiteY14" fmla="*/ 4809 h 122400"/>
                        <a:gd name="connsiteX15" fmla="*/ 59512 w 273386"/>
                        <a:gd name="connsiteY15" fmla="*/ 435 h 12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3386" h="122400">
                          <a:moveTo>
                            <a:pt x="59512" y="0"/>
                          </a:moveTo>
                          <a:lnTo>
                            <a:pt x="61683" y="0"/>
                          </a:lnTo>
                          <a:lnTo>
                            <a:pt x="211415" y="0"/>
                          </a:lnTo>
                          <a:lnTo>
                            <a:pt x="211415" y="58"/>
                          </a:lnTo>
                          <a:lnTo>
                            <a:pt x="211703" y="0"/>
                          </a:lnTo>
                          <a:cubicBezTo>
                            <a:pt x="245770" y="0"/>
                            <a:pt x="273386" y="27400"/>
                            <a:pt x="273386" y="61200"/>
                          </a:cubicBezTo>
                          <a:cubicBezTo>
                            <a:pt x="273386" y="95000"/>
                            <a:pt x="245770" y="122400"/>
                            <a:pt x="211703" y="122400"/>
                          </a:cubicBezTo>
                          <a:lnTo>
                            <a:pt x="211415" y="122342"/>
                          </a:lnTo>
                          <a:lnTo>
                            <a:pt x="211415" y="122400"/>
                          </a:lnTo>
                          <a:lnTo>
                            <a:pt x="61683" y="122400"/>
                          </a:lnTo>
                          <a:lnTo>
                            <a:pt x="59512" y="122400"/>
                          </a:lnTo>
                          <a:lnTo>
                            <a:pt x="59512" y="121965"/>
                          </a:lnTo>
                          <a:lnTo>
                            <a:pt x="37673" y="117591"/>
                          </a:lnTo>
                          <a:cubicBezTo>
                            <a:pt x="15534" y="108300"/>
                            <a:pt x="0" y="86550"/>
                            <a:pt x="0" y="61200"/>
                          </a:cubicBezTo>
                          <a:cubicBezTo>
                            <a:pt x="0" y="35850"/>
                            <a:pt x="15534" y="14100"/>
                            <a:pt x="37673" y="4809"/>
                          </a:cubicBezTo>
                          <a:lnTo>
                            <a:pt x="59512" y="435"/>
                          </a:lnTo>
                          <a:close/>
                        </a:path>
                      </a:pathLst>
                    </a:custGeom>
                    <a:noFill/>
                    <a:ln w="9525">
                      <a:solidFill>
                        <a:srgbClr val="BDBDBD"/>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kumimoji="1" lang="ja-JP" altLang="en-US" dirty="0">
                        <a:solidFill>
                          <a:schemeClr val="tx1"/>
                        </a:solidFill>
                      </a:endParaRPr>
                    </a:p>
                  </p:txBody>
                </p:sp>
                <p:sp>
                  <p:nvSpPr>
                    <p:cNvPr id="145" name="テキスト ボックス 144">
                      <a:extLst>
                        <a:ext uri="{FF2B5EF4-FFF2-40B4-BE49-F238E27FC236}">
                          <a16:creationId xmlns:a16="http://schemas.microsoft.com/office/drawing/2014/main" id="{1D89A519-99D0-4582-8AF3-2ED759E40A41}"/>
                        </a:ext>
                      </a:extLst>
                    </p:cNvPr>
                    <p:cNvSpPr txBox="1"/>
                    <p:nvPr/>
                  </p:nvSpPr>
                  <p:spPr>
                    <a:xfrm>
                      <a:off x="4255861" y="1027035"/>
                      <a:ext cx="128240" cy="76944"/>
                    </a:xfrm>
                    <a:prstGeom prst="rect">
                      <a:avLst/>
                    </a:prstGeom>
                    <a:noFill/>
                  </p:spPr>
                  <p:txBody>
                    <a:bodyPr wrap="none" lIns="0" tIns="0" rIns="0" bIns="0" rtlCol="0">
                      <a:spAutoFit/>
                    </a:bodyPr>
                    <a:lstStyle/>
                    <a:p>
                      <a:r>
                        <a:rPr kumimoji="1" lang="ja-JP" altLang="en-US" sz="500" dirty="0">
                          <a:solidFill>
                            <a:srgbClr val="404040"/>
                          </a:solidFill>
                        </a:rPr>
                        <a:t>成田</a:t>
                      </a:r>
                      <a:endParaRPr kumimoji="1" lang="en-US" altLang="ja-JP" sz="500" dirty="0">
                        <a:solidFill>
                          <a:srgbClr val="404040"/>
                        </a:solidFill>
                      </a:endParaRPr>
                    </a:p>
                  </p:txBody>
                </p:sp>
                <p:sp>
                  <p:nvSpPr>
                    <p:cNvPr id="146" name="フリーフォーム 91">
                      <a:extLst>
                        <a:ext uri="{FF2B5EF4-FFF2-40B4-BE49-F238E27FC236}">
                          <a16:creationId xmlns:a16="http://schemas.microsoft.com/office/drawing/2014/main" id="{74B964F6-E39D-4B89-872F-87D18A516EC3}"/>
                        </a:ext>
                      </a:extLst>
                    </p:cNvPr>
                    <p:cNvSpPr/>
                    <p:nvPr/>
                  </p:nvSpPr>
                  <p:spPr>
                    <a:xfrm>
                      <a:off x="5177537" y="1006395"/>
                      <a:ext cx="273386" cy="122400"/>
                    </a:xfrm>
                    <a:custGeom>
                      <a:avLst/>
                      <a:gdLst>
                        <a:gd name="connsiteX0" fmla="*/ 59512 w 273386"/>
                        <a:gd name="connsiteY0" fmla="*/ 0 h 122400"/>
                        <a:gd name="connsiteX1" fmla="*/ 61683 w 273386"/>
                        <a:gd name="connsiteY1" fmla="*/ 0 h 122400"/>
                        <a:gd name="connsiteX2" fmla="*/ 211415 w 273386"/>
                        <a:gd name="connsiteY2" fmla="*/ 0 h 122400"/>
                        <a:gd name="connsiteX3" fmla="*/ 211415 w 273386"/>
                        <a:gd name="connsiteY3" fmla="*/ 58 h 122400"/>
                        <a:gd name="connsiteX4" fmla="*/ 211703 w 273386"/>
                        <a:gd name="connsiteY4" fmla="*/ 0 h 122400"/>
                        <a:gd name="connsiteX5" fmla="*/ 273386 w 273386"/>
                        <a:gd name="connsiteY5" fmla="*/ 61200 h 122400"/>
                        <a:gd name="connsiteX6" fmla="*/ 211703 w 273386"/>
                        <a:gd name="connsiteY6" fmla="*/ 122400 h 122400"/>
                        <a:gd name="connsiteX7" fmla="*/ 211415 w 273386"/>
                        <a:gd name="connsiteY7" fmla="*/ 122342 h 122400"/>
                        <a:gd name="connsiteX8" fmla="*/ 211415 w 273386"/>
                        <a:gd name="connsiteY8" fmla="*/ 122400 h 122400"/>
                        <a:gd name="connsiteX9" fmla="*/ 61683 w 273386"/>
                        <a:gd name="connsiteY9" fmla="*/ 122400 h 122400"/>
                        <a:gd name="connsiteX10" fmla="*/ 59512 w 273386"/>
                        <a:gd name="connsiteY10" fmla="*/ 122400 h 122400"/>
                        <a:gd name="connsiteX11" fmla="*/ 59512 w 273386"/>
                        <a:gd name="connsiteY11" fmla="*/ 121965 h 122400"/>
                        <a:gd name="connsiteX12" fmla="*/ 37673 w 273386"/>
                        <a:gd name="connsiteY12" fmla="*/ 117591 h 122400"/>
                        <a:gd name="connsiteX13" fmla="*/ 0 w 273386"/>
                        <a:gd name="connsiteY13" fmla="*/ 61200 h 122400"/>
                        <a:gd name="connsiteX14" fmla="*/ 37673 w 273386"/>
                        <a:gd name="connsiteY14" fmla="*/ 4809 h 122400"/>
                        <a:gd name="connsiteX15" fmla="*/ 59512 w 273386"/>
                        <a:gd name="connsiteY15" fmla="*/ 435 h 12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3386" h="122400">
                          <a:moveTo>
                            <a:pt x="59512" y="0"/>
                          </a:moveTo>
                          <a:lnTo>
                            <a:pt x="61683" y="0"/>
                          </a:lnTo>
                          <a:lnTo>
                            <a:pt x="211415" y="0"/>
                          </a:lnTo>
                          <a:lnTo>
                            <a:pt x="211415" y="58"/>
                          </a:lnTo>
                          <a:lnTo>
                            <a:pt x="211703" y="0"/>
                          </a:lnTo>
                          <a:cubicBezTo>
                            <a:pt x="245770" y="0"/>
                            <a:pt x="273386" y="27400"/>
                            <a:pt x="273386" y="61200"/>
                          </a:cubicBezTo>
                          <a:cubicBezTo>
                            <a:pt x="273386" y="95000"/>
                            <a:pt x="245770" y="122400"/>
                            <a:pt x="211703" y="122400"/>
                          </a:cubicBezTo>
                          <a:lnTo>
                            <a:pt x="211415" y="122342"/>
                          </a:lnTo>
                          <a:lnTo>
                            <a:pt x="211415" y="122400"/>
                          </a:lnTo>
                          <a:lnTo>
                            <a:pt x="61683" y="122400"/>
                          </a:lnTo>
                          <a:lnTo>
                            <a:pt x="59512" y="122400"/>
                          </a:lnTo>
                          <a:lnTo>
                            <a:pt x="59512" y="121965"/>
                          </a:lnTo>
                          <a:lnTo>
                            <a:pt x="37673" y="117591"/>
                          </a:lnTo>
                          <a:cubicBezTo>
                            <a:pt x="15534" y="108300"/>
                            <a:pt x="0" y="86550"/>
                            <a:pt x="0" y="61200"/>
                          </a:cubicBezTo>
                          <a:cubicBezTo>
                            <a:pt x="0" y="35850"/>
                            <a:pt x="15534" y="14100"/>
                            <a:pt x="37673" y="4809"/>
                          </a:cubicBezTo>
                          <a:lnTo>
                            <a:pt x="59512" y="435"/>
                          </a:lnTo>
                          <a:close/>
                        </a:path>
                      </a:pathLst>
                    </a:custGeom>
                    <a:noFill/>
                    <a:ln w="9525">
                      <a:solidFill>
                        <a:srgbClr val="BDBDBD"/>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kumimoji="1" lang="ja-JP" altLang="en-US" dirty="0">
                        <a:solidFill>
                          <a:schemeClr val="tx1"/>
                        </a:solidFill>
                      </a:endParaRPr>
                    </a:p>
                  </p:txBody>
                </p:sp>
                <p:sp>
                  <p:nvSpPr>
                    <p:cNvPr id="147" name="テキスト ボックス 146">
                      <a:extLst>
                        <a:ext uri="{FF2B5EF4-FFF2-40B4-BE49-F238E27FC236}">
                          <a16:creationId xmlns:a16="http://schemas.microsoft.com/office/drawing/2014/main" id="{802EC0D3-7068-4C08-A907-7E006AD87D90}"/>
                        </a:ext>
                      </a:extLst>
                    </p:cNvPr>
                    <p:cNvSpPr txBox="1"/>
                    <p:nvPr/>
                  </p:nvSpPr>
                  <p:spPr>
                    <a:xfrm>
                      <a:off x="5250110" y="1029123"/>
                      <a:ext cx="128240" cy="76944"/>
                    </a:xfrm>
                    <a:prstGeom prst="rect">
                      <a:avLst/>
                    </a:prstGeom>
                    <a:noFill/>
                  </p:spPr>
                  <p:txBody>
                    <a:bodyPr wrap="none" lIns="0" tIns="0" rIns="0" bIns="0" rtlCol="0">
                      <a:spAutoFit/>
                    </a:bodyPr>
                    <a:lstStyle/>
                    <a:p>
                      <a:r>
                        <a:rPr kumimoji="1" lang="ja-JP" altLang="en-US" sz="500" dirty="0">
                          <a:solidFill>
                            <a:srgbClr val="404040"/>
                          </a:solidFill>
                        </a:rPr>
                        <a:t>東金</a:t>
                      </a:r>
                      <a:endParaRPr kumimoji="1" lang="en-US" altLang="ja-JP" sz="500" dirty="0">
                        <a:solidFill>
                          <a:srgbClr val="404040"/>
                        </a:solidFill>
                      </a:endParaRPr>
                    </a:p>
                  </p:txBody>
                </p:sp>
                <p:sp>
                  <p:nvSpPr>
                    <p:cNvPr id="148" name="フリーフォーム 93">
                      <a:extLst>
                        <a:ext uri="{FF2B5EF4-FFF2-40B4-BE49-F238E27FC236}">
                          <a16:creationId xmlns:a16="http://schemas.microsoft.com/office/drawing/2014/main" id="{3BFE0D51-7958-410D-B496-C397D36AEBD7}"/>
                        </a:ext>
                      </a:extLst>
                    </p:cNvPr>
                    <p:cNvSpPr/>
                    <p:nvPr/>
                  </p:nvSpPr>
                  <p:spPr>
                    <a:xfrm>
                      <a:off x="5970582" y="1004307"/>
                      <a:ext cx="273386" cy="122400"/>
                    </a:xfrm>
                    <a:custGeom>
                      <a:avLst/>
                      <a:gdLst>
                        <a:gd name="connsiteX0" fmla="*/ 59512 w 273386"/>
                        <a:gd name="connsiteY0" fmla="*/ 0 h 122400"/>
                        <a:gd name="connsiteX1" fmla="*/ 61683 w 273386"/>
                        <a:gd name="connsiteY1" fmla="*/ 0 h 122400"/>
                        <a:gd name="connsiteX2" fmla="*/ 211415 w 273386"/>
                        <a:gd name="connsiteY2" fmla="*/ 0 h 122400"/>
                        <a:gd name="connsiteX3" fmla="*/ 211415 w 273386"/>
                        <a:gd name="connsiteY3" fmla="*/ 58 h 122400"/>
                        <a:gd name="connsiteX4" fmla="*/ 211703 w 273386"/>
                        <a:gd name="connsiteY4" fmla="*/ 0 h 122400"/>
                        <a:gd name="connsiteX5" fmla="*/ 273386 w 273386"/>
                        <a:gd name="connsiteY5" fmla="*/ 61200 h 122400"/>
                        <a:gd name="connsiteX6" fmla="*/ 211703 w 273386"/>
                        <a:gd name="connsiteY6" fmla="*/ 122400 h 122400"/>
                        <a:gd name="connsiteX7" fmla="*/ 211415 w 273386"/>
                        <a:gd name="connsiteY7" fmla="*/ 122342 h 122400"/>
                        <a:gd name="connsiteX8" fmla="*/ 211415 w 273386"/>
                        <a:gd name="connsiteY8" fmla="*/ 122400 h 122400"/>
                        <a:gd name="connsiteX9" fmla="*/ 61683 w 273386"/>
                        <a:gd name="connsiteY9" fmla="*/ 122400 h 122400"/>
                        <a:gd name="connsiteX10" fmla="*/ 59512 w 273386"/>
                        <a:gd name="connsiteY10" fmla="*/ 122400 h 122400"/>
                        <a:gd name="connsiteX11" fmla="*/ 59512 w 273386"/>
                        <a:gd name="connsiteY11" fmla="*/ 121965 h 122400"/>
                        <a:gd name="connsiteX12" fmla="*/ 37673 w 273386"/>
                        <a:gd name="connsiteY12" fmla="*/ 117591 h 122400"/>
                        <a:gd name="connsiteX13" fmla="*/ 0 w 273386"/>
                        <a:gd name="connsiteY13" fmla="*/ 61200 h 122400"/>
                        <a:gd name="connsiteX14" fmla="*/ 37673 w 273386"/>
                        <a:gd name="connsiteY14" fmla="*/ 4809 h 122400"/>
                        <a:gd name="connsiteX15" fmla="*/ 59512 w 273386"/>
                        <a:gd name="connsiteY15" fmla="*/ 435 h 12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3386" h="122400">
                          <a:moveTo>
                            <a:pt x="59512" y="0"/>
                          </a:moveTo>
                          <a:lnTo>
                            <a:pt x="61683" y="0"/>
                          </a:lnTo>
                          <a:lnTo>
                            <a:pt x="211415" y="0"/>
                          </a:lnTo>
                          <a:lnTo>
                            <a:pt x="211415" y="58"/>
                          </a:lnTo>
                          <a:lnTo>
                            <a:pt x="211703" y="0"/>
                          </a:lnTo>
                          <a:cubicBezTo>
                            <a:pt x="245770" y="0"/>
                            <a:pt x="273386" y="27400"/>
                            <a:pt x="273386" y="61200"/>
                          </a:cubicBezTo>
                          <a:cubicBezTo>
                            <a:pt x="273386" y="95000"/>
                            <a:pt x="245770" y="122400"/>
                            <a:pt x="211703" y="122400"/>
                          </a:cubicBezTo>
                          <a:lnTo>
                            <a:pt x="211415" y="122342"/>
                          </a:lnTo>
                          <a:lnTo>
                            <a:pt x="211415" y="122400"/>
                          </a:lnTo>
                          <a:lnTo>
                            <a:pt x="61683" y="122400"/>
                          </a:lnTo>
                          <a:lnTo>
                            <a:pt x="59512" y="122400"/>
                          </a:lnTo>
                          <a:lnTo>
                            <a:pt x="59512" y="121965"/>
                          </a:lnTo>
                          <a:lnTo>
                            <a:pt x="37673" y="117591"/>
                          </a:lnTo>
                          <a:cubicBezTo>
                            <a:pt x="15534" y="108300"/>
                            <a:pt x="0" y="86550"/>
                            <a:pt x="0" y="61200"/>
                          </a:cubicBezTo>
                          <a:cubicBezTo>
                            <a:pt x="0" y="35850"/>
                            <a:pt x="15534" y="14100"/>
                            <a:pt x="37673" y="4809"/>
                          </a:cubicBezTo>
                          <a:lnTo>
                            <a:pt x="59512" y="435"/>
                          </a:lnTo>
                          <a:close/>
                        </a:path>
                      </a:pathLst>
                    </a:custGeom>
                    <a:noFill/>
                    <a:ln w="9525">
                      <a:solidFill>
                        <a:srgbClr val="BDBDBD"/>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kumimoji="1" lang="ja-JP" altLang="en-US" dirty="0">
                        <a:solidFill>
                          <a:schemeClr val="tx1"/>
                        </a:solidFill>
                      </a:endParaRPr>
                    </a:p>
                  </p:txBody>
                </p:sp>
                <p:sp>
                  <p:nvSpPr>
                    <p:cNvPr id="149" name="テキスト ボックス 148">
                      <a:extLst>
                        <a:ext uri="{FF2B5EF4-FFF2-40B4-BE49-F238E27FC236}">
                          <a16:creationId xmlns:a16="http://schemas.microsoft.com/office/drawing/2014/main" id="{96B9DC02-389D-4D15-A291-F1DDAD8DF87C}"/>
                        </a:ext>
                      </a:extLst>
                    </p:cNvPr>
                    <p:cNvSpPr txBox="1"/>
                    <p:nvPr/>
                  </p:nvSpPr>
                  <p:spPr>
                    <a:xfrm>
                      <a:off x="6043155" y="1027035"/>
                      <a:ext cx="128240" cy="76944"/>
                    </a:xfrm>
                    <a:prstGeom prst="rect">
                      <a:avLst/>
                    </a:prstGeom>
                    <a:noFill/>
                  </p:spPr>
                  <p:txBody>
                    <a:bodyPr wrap="none" lIns="0" tIns="0" rIns="0" bIns="0" rtlCol="0">
                      <a:spAutoFit/>
                    </a:bodyPr>
                    <a:lstStyle/>
                    <a:p>
                      <a:r>
                        <a:rPr kumimoji="1" lang="ja-JP" altLang="en-US" sz="500" dirty="0">
                          <a:solidFill>
                            <a:srgbClr val="404040"/>
                          </a:solidFill>
                        </a:rPr>
                        <a:t>外房</a:t>
                      </a:r>
                      <a:endParaRPr kumimoji="1" lang="en-US" altLang="ja-JP" sz="500" dirty="0">
                        <a:solidFill>
                          <a:srgbClr val="404040"/>
                        </a:solidFill>
                      </a:endParaRPr>
                    </a:p>
                  </p:txBody>
                </p:sp>
                <p:sp>
                  <p:nvSpPr>
                    <p:cNvPr id="150" name="フリーフォーム 95">
                      <a:extLst>
                        <a:ext uri="{FF2B5EF4-FFF2-40B4-BE49-F238E27FC236}">
                          <a16:creationId xmlns:a16="http://schemas.microsoft.com/office/drawing/2014/main" id="{5BDEF191-B016-45AC-8AA2-C5267E57546E}"/>
                        </a:ext>
                      </a:extLst>
                    </p:cNvPr>
                    <p:cNvSpPr/>
                    <p:nvPr/>
                  </p:nvSpPr>
                  <p:spPr>
                    <a:xfrm>
                      <a:off x="6149276" y="2331301"/>
                      <a:ext cx="273386" cy="122400"/>
                    </a:xfrm>
                    <a:custGeom>
                      <a:avLst/>
                      <a:gdLst>
                        <a:gd name="connsiteX0" fmla="*/ 59512 w 273386"/>
                        <a:gd name="connsiteY0" fmla="*/ 0 h 122400"/>
                        <a:gd name="connsiteX1" fmla="*/ 61683 w 273386"/>
                        <a:gd name="connsiteY1" fmla="*/ 0 h 122400"/>
                        <a:gd name="connsiteX2" fmla="*/ 211415 w 273386"/>
                        <a:gd name="connsiteY2" fmla="*/ 0 h 122400"/>
                        <a:gd name="connsiteX3" fmla="*/ 211415 w 273386"/>
                        <a:gd name="connsiteY3" fmla="*/ 58 h 122400"/>
                        <a:gd name="connsiteX4" fmla="*/ 211703 w 273386"/>
                        <a:gd name="connsiteY4" fmla="*/ 0 h 122400"/>
                        <a:gd name="connsiteX5" fmla="*/ 273386 w 273386"/>
                        <a:gd name="connsiteY5" fmla="*/ 61200 h 122400"/>
                        <a:gd name="connsiteX6" fmla="*/ 211703 w 273386"/>
                        <a:gd name="connsiteY6" fmla="*/ 122400 h 122400"/>
                        <a:gd name="connsiteX7" fmla="*/ 211415 w 273386"/>
                        <a:gd name="connsiteY7" fmla="*/ 122342 h 122400"/>
                        <a:gd name="connsiteX8" fmla="*/ 211415 w 273386"/>
                        <a:gd name="connsiteY8" fmla="*/ 122400 h 122400"/>
                        <a:gd name="connsiteX9" fmla="*/ 61683 w 273386"/>
                        <a:gd name="connsiteY9" fmla="*/ 122400 h 122400"/>
                        <a:gd name="connsiteX10" fmla="*/ 59512 w 273386"/>
                        <a:gd name="connsiteY10" fmla="*/ 122400 h 122400"/>
                        <a:gd name="connsiteX11" fmla="*/ 59512 w 273386"/>
                        <a:gd name="connsiteY11" fmla="*/ 121965 h 122400"/>
                        <a:gd name="connsiteX12" fmla="*/ 37673 w 273386"/>
                        <a:gd name="connsiteY12" fmla="*/ 117591 h 122400"/>
                        <a:gd name="connsiteX13" fmla="*/ 0 w 273386"/>
                        <a:gd name="connsiteY13" fmla="*/ 61200 h 122400"/>
                        <a:gd name="connsiteX14" fmla="*/ 37673 w 273386"/>
                        <a:gd name="connsiteY14" fmla="*/ 4809 h 122400"/>
                        <a:gd name="connsiteX15" fmla="*/ 59512 w 273386"/>
                        <a:gd name="connsiteY15" fmla="*/ 435 h 12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3386" h="122400">
                          <a:moveTo>
                            <a:pt x="59512" y="0"/>
                          </a:moveTo>
                          <a:lnTo>
                            <a:pt x="61683" y="0"/>
                          </a:lnTo>
                          <a:lnTo>
                            <a:pt x="211415" y="0"/>
                          </a:lnTo>
                          <a:lnTo>
                            <a:pt x="211415" y="58"/>
                          </a:lnTo>
                          <a:lnTo>
                            <a:pt x="211703" y="0"/>
                          </a:lnTo>
                          <a:cubicBezTo>
                            <a:pt x="245770" y="0"/>
                            <a:pt x="273386" y="27400"/>
                            <a:pt x="273386" y="61200"/>
                          </a:cubicBezTo>
                          <a:cubicBezTo>
                            <a:pt x="273386" y="95000"/>
                            <a:pt x="245770" y="122400"/>
                            <a:pt x="211703" y="122400"/>
                          </a:cubicBezTo>
                          <a:lnTo>
                            <a:pt x="211415" y="122342"/>
                          </a:lnTo>
                          <a:lnTo>
                            <a:pt x="211415" y="122400"/>
                          </a:lnTo>
                          <a:lnTo>
                            <a:pt x="61683" y="122400"/>
                          </a:lnTo>
                          <a:lnTo>
                            <a:pt x="59512" y="122400"/>
                          </a:lnTo>
                          <a:lnTo>
                            <a:pt x="59512" y="121965"/>
                          </a:lnTo>
                          <a:lnTo>
                            <a:pt x="37673" y="117591"/>
                          </a:lnTo>
                          <a:cubicBezTo>
                            <a:pt x="15534" y="108300"/>
                            <a:pt x="0" y="86550"/>
                            <a:pt x="0" y="61200"/>
                          </a:cubicBezTo>
                          <a:cubicBezTo>
                            <a:pt x="0" y="35850"/>
                            <a:pt x="15534" y="14100"/>
                            <a:pt x="37673" y="4809"/>
                          </a:cubicBezTo>
                          <a:lnTo>
                            <a:pt x="59512" y="435"/>
                          </a:lnTo>
                          <a:close/>
                        </a:path>
                      </a:pathLst>
                    </a:custGeom>
                    <a:noFill/>
                    <a:ln w="9525">
                      <a:solidFill>
                        <a:srgbClr val="BDBDBD"/>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kumimoji="1" lang="ja-JP" altLang="en-US" dirty="0">
                        <a:solidFill>
                          <a:schemeClr val="tx1"/>
                        </a:solidFill>
                      </a:endParaRPr>
                    </a:p>
                  </p:txBody>
                </p:sp>
                <p:sp>
                  <p:nvSpPr>
                    <p:cNvPr id="151" name="テキスト ボックス 150">
                      <a:extLst>
                        <a:ext uri="{FF2B5EF4-FFF2-40B4-BE49-F238E27FC236}">
                          <a16:creationId xmlns:a16="http://schemas.microsoft.com/office/drawing/2014/main" id="{9A0898E9-9B19-4197-ACDE-3F6ED9DAD297}"/>
                        </a:ext>
                      </a:extLst>
                    </p:cNvPr>
                    <p:cNvSpPr txBox="1"/>
                    <p:nvPr/>
                  </p:nvSpPr>
                  <p:spPr>
                    <a:xfrm>
                      <a:off x="6221849" y="2354029"/>
                      <a:ext cx="128240" cy="76944"/>
                    </a:xfrm>
                    <a:prstGeom prst="rect">
                      <a:avLst/>
                    </a:prstGeom>
                    <a:noFill/>
                  </p:spPr>
                  <p:txBody>
                    <a:bodyPr wrap="none" lIns="0" tIns="0" rIns="0" bIns="0" rtlCol="0">
                      <a:spAutoFit/>
                    </a:bodyPr>
                    <a:lstStyle/>
                    <a:p>
                      <a:r>
                        <a:rPr kumimoji="1" lang="ja-JP" altLang="en-US" sz="500" dirty="0">
                          <a:solidFill>
                            <a:srgbClr val="404040"/>
                          </a:solidFill>
                        </a:rPr>
                        <a:t>内房</a:t>
                      </a:r>
                      <a:endParaRPr kumimoji="1" lang="en-US" altLang="ja-JP" sz="500" dirty="0">
                        <a:solidFill>
                          <a:srgbClr val="404040"/>
                        </a:solidFill>
                      </a:endParaRPr>
                    </a:p>
                  </p:txBody>
                </p:sp>
                <p:sp>
                  <p:nvSpPr>
                    <p:cNvPr id="152" name="フリーフォーム 99">
                      <a:extLst>
                        <a:ext uri="{FF2B5EF4-FFF2-40B4-BE49-F238E27FC236}">
                          <a16:creationId xmlns:a16="http://schemas.microsoft.com/office/drawing/2014/main" id="{61E3B759-3C95-40F8-80C4-B399E2B10351}"/>
                        </a:ext>
                      </a:extLst>
                    </p:cNvPr>
                    <p:cNvSpPr/>
                    <p:nvPr/>
                  </p:nvSpPr>
                  <p:spPr>
                    <a:xfrm>
                      <a:off x="3139766" y="2332402"/>
                      <a:ext cx="273386" cy="122400"/>
                    </a:xfrm>
                    <a:custGeom>
                      <a:avLst/>
                      <a:gdLst>
                        <a:gd name="connsiteX0" fmla="*/ 59512 w 273386"/>
                        <a:gd name="connsiteY0" fmla="*/ 0 h 122400"/>
                        <a:gd name="connsiteX1" fmla="*/ 61683 w 273386"/>
                        <a:gd name="connsiteY1" fmla="*/ 0 h 122400"/>
                        <a:gd name="connsiteX2" fmla="*/ 211415 w 273386"/>
                        <a:gd name="connsiteY2" fmla="*/ 0 h 122400"/>
                        <a:gd name="connsiteX3" fmla="*/ 211415 w 273386"/>
                        <a:gd name="connsiteY3" fmla="*/ 58 h 122400"/>
                        <a:gd name="connsiteX4" fmla="*/ 211703 w 273386"/>
                        <a:gd name="connsiteY4" fmla="*/ 0 h 122400"/>
                        <a:gd name="connsiteX5" fmla="*/ 273386 w 273386"/>
                        <a:gd name="connsiteY5" fmla="*/ 61200 h 122400"/>
                        <a:gd name="connsiteX6" fmla="*/ 211703 w 273386"/>
                        <a:gd name="connsiteY6" fmla="*/ 122400 h 122400"/>
                        <a:gd name="connsiteX7" fmla="*/ 211415 w 273386"/>
                        <a:gd name="connsiteY7" fmla="*/ 122342 h 122400"/>
                        <a:gd name="connsiteX8" fmla="*/ 211415 w 273386"/>
                        <a:gd name="connsiteY8" fmla="*/ 122400 h 122400"/>
                        <a:gd name="connsiteX9" fmla="*/ 61683 w 273386"/>
                        <a:gd name="connsiteY9" fmla="*/ 122400 h 122400"/>
                        <a:gd name="connsiteX10" fmla="*/ 59512 w 273386"/>
                        <a:gd name="connsiteY10" fmla="*/ 122400 h 122400"/>
                        <a:gd name="connsiteX11" fmla="*/ 59512 w 273386"/>
                        <a:gd name="connsiteY11" fmla="*/ 121965 h 122400"/>
                        <a:gd name="connsiteX12" fmla="*/ 37673 w 273386"/>
                        <a:gd name="connsiteY12" fmla="*/ 117591 h 122400"/>
                        <a:gd name="connsiteX13" fmla="*/ 0 w 273386"/>
                        <a:gd name="connsiteY13" fmla="*/ 61200 h 122400"/>
                        <a:gd name="connsiteX14" fmla="*/ 37673 w 273386"/>
                        <a:gd name="connsiteY14" fmla="*/ 4809 h 122400"/>
                        <a:gd name="connsiteX15" fmla="*/ 59512 w 273386"/>
                        <a:gd name="connsiteY15" fmla="*/ 435 h 12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3386" h="122400">
                          <a:moveTo>
                            <a:pt x="59512" y="0"/>
                          </a:moveTo>
                          <a:lnTo>
                            <a:pt x="61683" y="0"/>
                          </a:lnTo>
                          <a:lnTo>
                            <a:pt x="211415" y="0"/>
                          </a:lnTo>
                          <a:lnTo>
                            <a:pt x="211415" y="58"/>
                          </a:lnTo>
                          <a:lnTo>
                            <a:pt x="211703" y="0"/>
                          </a:lnTo>
                          <a:cubicBezTo>
                            <a:pt x="245770" y="0"/>
                            <a:pt x="273386" y="27400"/>
                            <a:pt x="273386" y="61200"/>
                          </a:cubicBezTo>
                          <a:cubicBezTo>
                            <a:pt x="273386" y="95000"/>
                            <a:pt x="245770" y="122400"/>
                            <a:pt x="211703" y="122400"/>
                          </a:cubicBezTo>
                          <a:lnTo>
                            <a:pt x="211415" y="122342"/>
                          </a:lnTo>
                          <a:lnTo>
                            <a:pt x="211415" y="122400"/>
                          </a:lnTo>
                          <a:lnTo>
                            <a:pt x="61683" y="122400"/>
                          </a:lnTo>
                          <a:lnTo>
                            <a:pt x="59512" y="122400"/>
                          </a:lnTo>
                          <a:lnTo>
                            <a:pt x="59512" y="121965"/>
                          </a:lnTo>
                          <a:lnTo>
                            <a:pt x="37673" y="117591"/>
                          </a:lnTo>
                          <a:cubicBezTo>
                            <a:pt x="15534" y="108300"/>
                            <a:pt x="0" y="86550"/>
                            <a:pt x="0" y="61200"/>
                          </a:cubicBezTo>
                          <a:cubicBezTo>
                            <a:pt x="0" y="35850"/>
                            <a:pt x="15534" y="14100"/>
                            <a:pt x="37673" y="4809"/>
                          </a:cubicBezTo>
                          <a:lnTo>
                            <a:pt x="59512" y="435"/>
                          </a:lnTo>
                          <a:close/>
                        </a:path>
                      </a:pathLst>
                    </a:custGeom>
                    <a:noFill/>
                    <a:ln w="9525">
                      <a:solidFill>
                        <a:srgbClr val="BDBDBD"/>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kumimoji="1" lang="ja-JP" altLang="en-US" dirty="0">
                        <a:solidFill>
                          <a:schemeClr val="tx1"/>
                        </a:solidFill>
                      </a:endParaRPr>
                    </a:p>
                  </p:txBody>
                </p:sp>
                <p:cxnSp>
                  <p:nvCxnSpPr>
                    <p:cNvPr id="153" name="直線矢印コネクタ 152">
                      <a:extLst>
                        <a:ext uri="{FF2B5EF4-FFF2-40B4-BE49-F238E27FC236}">
                          <a16:creationId xmlns:a16="http://schemas.microsoft.com/office/drawing/2014/main" id="{04A8E21A-6223-4BF8-BE72-6DA8DC386D02}"/>
                        </a:ext>
                      </a:extLst>
                    </p:cNvPr>
                    <p:cNvCxnSpPr/>
                    <p:nvPr/>
                  </p:nvCxnSpPr>
                  <p:spPr>
                    <a:xfrm>
                      <a:off x="4965071" y="2572052"/>
                      <a:ext cx="0" cy="305910"/>
                    </a:xfrm>
                    <a:prstGeom prst="straightConnector1">
                      <a:avLst/>
                    </a:prstGeom>
                    <a:ln w="41275">
                      <a:solidFill>
                        <a:srgbClr val="AA7A71"/>
                      </a:solidFill>
                      <a:prstDash val="sysDot"/>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154" name="直線矢印コネクタ 153">
                      <a:extLst>
                        <a:ext uri="{FF2B5EF4-FFF2-40B4-BE49-F238E27FC236}">
                          <a16:creationId xmlns:a16="http://schemas.microsoft.com/office/drawing/2014/main" id="{A965B5AB-44F1-4FCD-B727-5551AA582F63}"/>
                        </a:ext>
                      </a:extLst>
                    </p:cNvPr>
                    <p:cNvCxnSpPr/>
                    <p:nvPr/>
                  </p:nvCxnSpPr>
                  <p:spPr>
                    <a:xfrm flipV="1">
                      <a:off x="5428698" y="1180342"/>
                      <a:ext cx="555044" cy="1169802"/>
                    </a:xfrm>
                    <a:prstGeom prst="straightConnector1">
                      <a:avLst/>
                    </a:prstGeom>
                    <a:ln w="41275">
                      <a:solidFill>
                        <a:srgbClr val="AA7A71"/>
                      </a:solidFill>
                      <a:prstDash val="sysDot"/>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155" name="フリーフォーム 120">
                      <a:extLst>
                        <a:ext uri="{FF2B5EF4-FFF2-40B4-BE49-F238E27FC236}">
                          <a16:creationId xmlns:a16="http://schemas.microsoft.com/office/drawing/2014/main" id="{4EBCBDCC-03D5-4847-9FAC-0E4BA99C8453}"/>
                        </a:ext>
                      </a:extLst>
                    </p:cNvPr>
                    <p:cNvSpPr/>
                    <p:nvPr/>
                  </p:nvSpPr>
                  <p:spPr>
                    <a:xfrm>
                      <a:off x="4849811" y="1139030"/>
                      <a:ext cx="462757" cy="1015207"/>
                    </a:xfrm>
                    <a:custGeom>
                      <a:avLst/>
                      <a:gdLst>
                        <a:gd name="connsiteX0" fmla="*/ 0 w 450850"/>
                        <a:gd name="connsiteY0" fmla="*/ 1003300 h 1003300"/>
                        <a:gd name="connsiteX1" fmla="*/ 219075 w 450850"/>
                        <a:gd name="connsiteY1" fmla="*/ 723900 h 1003300"/>
                        <a:gd name="connsiteX2" fmla="*/ 263525 w 450850"/>
                        <a:gd name="connsiteY2" fmla="*/ 654050 h 1003300"/>
                        <a:gd name="connsiteX3" fmla="*/ 450850 w 450850"/>
                        <a:gd name="connsiteY3" fmla="*/ 0 h 1003300"/>
                        <a:gd name="connsiteX0" fmla="*/ 0 w 450850"/>
                        <a:gd name="connsiteY0" fmla="*/ 1003300 h 1003300"/>
                        <a:gd name="connsiteX1" fmla="*/ 219075 w 450850"/>
                        <a:gd name="connsiteY1" fmla="*/ 723900 h 1003300"/>
                        <a:gd name="connsiteX2" fmla="*/ 263525 w 450850"/>
                        <a:gd name="connsiteY2" fmla="*/ 654050 h 1003300"/>
                        <a:gd name="connsiteX3" fmla="*/ 450850 w 450850"/>
                        <a:gd name="connsiteY3" fmla="*/ 0 h 1003300"/>
                        <a:gd name="connsiteX0" fmla="*/ 0 w 450850"/>
                        <a:gd name="connsiteY0" fmla="*/ 1003300 h 1003300"/>
                        <a:gd name="connsiteX1" fmla="*/ 219075 w 450850"/>
                        <a:gd name="connsiteY1" fmla="*/ 723900 h 1003300"/>
                        <a:gd name="connsiteX2" fmla="*/ 263525 w 450850"/>
                        <a:gd name="connsiteY2" fmla="*/ 654050 h 1003300"/>
                        <a:gd name="connsiteX3" fmla="*/ 450850 w 450850"/>
                        <a:gd name="connsiteY3" fmla="*/ 0 h 1003300"/>
                        <a:gd name="connsiteX0" fmla="*/ 0 w 450850"/>
                        <a:gd name="connsiteY0" fmla="*/ 1003300 h 1003300"/>
                        <a:gd name="connsiteX1" fmla="*/ 219075 w 450850"/>
                        <a:gd name="connsiteY1" fmla="*/ 723900 h 1003300"/>
                        <a:gd name="connsiteX2" fmla="*/ 263525 w 450850"/>
                        <a:gd name="connsiteY2" fmla="*/ 654050 h 1003300"/>
                        <a:gd name="connsiteX3" fmla="*/ 450850 w 450850"/>
                        <a:gd name="connsiteY3" fmla="*/ 0 h 1003300"/>
                        <a:gd name="connsiteX0" fmla="*/ 0 w 457994"/>
                        <a:gd name="connsiteY0" fmla="*/ 1019969 h 1019969"/>
                        <a:gd name="connsiteX1" fmla="*/ 219075 w 457994"/>
                        <a:gd name="connsiteY1" fmla="*/ 740569 h 1019969"/>
                        <a:gd name="connsiteX2" fmla="*/ 263525 w 457994"/>
                        <a:gd name="connsiteY2" fmla="*/ 670719 h 1019969"/>
                        <a:gd name="connsiteX3" fmla="*/ 457994 w 457994"/>
                        <a:gd name="connsiteY3" fmla="*/ 0 h 1019969"/>
                        <a:gd name="connsiteX0" fmla="*/ 0 w 462757"/>
                        <a:gd name="connsiteY0" fmla="*/ 1015207 h 1015207"/>
                        <a:gd name="connsiteX1" fmla="*/ 223838 w 462757"/>
                        <a:gd name="connsiteY1" fmla="*/ 740569 h 1015207"/>
                        <a:gd name="connsiteX2" fmla="*/ 268288 w 462757"/>
                        <a:gd name="connsiteY2" fmla="*/ 670719 h 1015207"/>
                        <a:gd name="connsiteX3" fmla="*/ 462757 w 462757"/>
                        <a:gd name="connsiteY3" fmla="*/ 0 h 1015207"/>
                        <a:gd name="connsiteX0" fmla="*/ 0 w 462757"/>
                        <a:gd name="connsiteY0" fmla="*/ 1015207 h 1015207"/>
                        <a:gd name="connsiteX1" fmla="*/ 223838 w 462757"/>
                        <a:gd name="connsiteY1" fmla="*/ 740569 h 1015207"/>
                        <a:gd name="connsiteX2" fmla="*/ 268288 w 462757"/>
                        <a:gd name="connsiteY2" fmla="*/ 670719 h 1015207"/>
                        <a:gd name="connsiteX3" fmla="*/ 462757 w 462757"/>
                        <a:gd name="connsiteY3" fmla="*/ 0 h 1015207"/>
                      </a:gdLst>
                      <a:ahLst/>
                      <a:cxnLst>
                        <a:cxn ang="0">
                          <a:pos x="connsiteX0" y="connsiteY0"/>
                        </a:cxn>
                        <a:cxn ang="0">
                          <a:pos x="connsiteX1" y="connsiteY1"/>
                        </a:cxn>
                        <a:cxn ang="0">
                          <a:pos x="connsiteX2" y="connsiteY2"/>
                        </a:cxn>
                        <a:cxn ang="0">
                          <a:pos x="connsiteX3" y="connsiteY3"/>
                        </a:cxn>
                      </a:cxnLst>
                      <a:rect l="l" t="t" r="r" b="b"/>
                      <a:pathLst>
                        <a:path w="462757" h="1015207">
                          <a:moveTo>
                            <a:pt x="0" y="1015207"/>
                          </a:moveTo>
                          <a:cubicBezTo>
                            <a:pt x="87577" y="904611"/>
                            <a:pt x="179123" y="797984"/>
                            <a:pt x="223838" y="740569"/>
                          </a:cubicBezTo>
                          <a:cubicBezTo>
                            <a:pt x="268553" y="683154"/>
                            <a:pt x="254662" y="703660"/>
                            <a:pt x="268288" y="670719"/>
                          </a:cubicBezTo>
                          <a:cubicBezTo>
                            <a:pt x="281914" y="637778"/>
                            <a:pt x="388409" y="266700"/>
                            <a:pt x="462757" y="0"/>
                          </a:cubicBezTo>
                        </a:path>
                      </a:pathLst>
                    </a:custGeom>
                    <a:noFill/>
                    <a:ln w="41275">
                      <a:solidFill>
                        <a:srgbClr val="AA7A71"/>
                      </a:solidFill>
                      <a:prstDash val="sysDot"/>
                      <a:headEnd type="triangle" w="med" len="sm"/>
                      <a:tailEnd type="triangle" w="med"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56" name="直線コネクタ 155">
                      <a:extLst>
                        <a:ext uri="{FF2B5EF4-FFF2-40B4-BE49-F238E27FC236}">
                          <a16:creationId xmlns:a16="http://schemas.microsoft.com/office/drawing/2014/main" id="{C33EDD84-1BAB-4319-8B0C-A8A8E26243A7}"/>
                        </a:ext>
                      </a:extLst>
                    </p:cNvPr>
                    <p:cNvCxnSpPr/>
                    <p:nvPr/>
                  </p:nvCxnSpPr>
                  <p:spPr>
                    <a:xfrm>
                      <a:off x="4322603" y="1150190"/>
                      <a:ext cx="340555" cy="980940"/>
                    </a:xfrm>
                    <a:prstGeom prst="line">
                      <a:avLst/>
                    </a:prstGeom>
                    <a:ln w="41275">
                      <a:solidFill>
                        <a:srgbClr val="AA7A71"/>
                      </a:solidFill>
                      <a:prstDash val="sysDot"/>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157" name="フリーフォーム 125">
                      <a:extLst>
                        <a:ext uri="{FF2B5EF4-FFF2-40B4-BE49-F238E27FC236}">
                          <a16:creationId xmlns:a16="http://schemas.microsoft.com/office/drawing/2014/main" id="{8010E3D2-404B-4344-899A-85DAF3CCD314}"/>
                        </a:ext>
                      </a:extLst>
                    </p:cNvPr>
                    <p:cNvSpPr/>
                    <p:nvPr/>
                  </p:nvSpPr>
                  <p:spPr>
                    <a:xfrm>
                      <a:off x="3500437" y="1169193"/>
                      <a:ext cx="1038225" cy="1057275"/>
                    </a:xfrm>
                    <a:custGeom>
                      <a:avLst/>
                      <a:gdLst>
                        <a:gd name="connsiteX0" fmla="*/ 0 w 1042988"/>
                        <a:gd name="connsiteY0" fmla="*/ 0 h 1066800"/>
                        <a:gd name="connsiteX1" fmla="*/ 623888 w 1042988"/>
                        <a:gd name="connsiteY1" fmla="*/ 776288 h 1066800"/>
                        <a:gd name="connsiteX2" fmla="*/ 1042988 w 1042988"/>
                        <a:gd name="connsiteY2" fmla="*/ 1066800 h 1066800"/>
                        <a:gd name="connsiteX0" fmla="*/ 0 w 1042988"/>
                        <a:gd name="connsiteY0" fmla="*/ 0 h 1066800"/>
                        <a:gd name="connsiteX1" fmla="*/ 623888 w 1042988"/>
                        <a:gd name="connsiteY1" fmla="*/ 776288 h 1066800"/>
                        <a:gd name="connsiteX2" fmla="*/ 1042988 w 1042988"/>
                        <a:gd name="connsiteY2" fmla="*/ 1066800 h 1066800"/>
                        <a:gd name="connsiteX0" fmla="*/ 0 w 1042988"/>
                        <a:gd name="connsiteY0" fmla="*/ 0 h 1066800"/>
                        <a:gd name="connsiteX1" fmla="*/ 623888 w 1042988"/>
                        <a:gd name="connsiteY1" fmla="*/ 776288 h 1066800"/>
                        <a:gd name="connsiteX2" fmla="*/ 1042988 w 1042988"/>
                        <a:gd name="connsiteY2" fmla="*/ 1066800 h 1066800"/>
                        <a:gd name="connsiteX0" fmla="*/ 0 w 1042988"/>
                        <a:gd name="connsiteY0" fmla="*/ 0 h 1066800"/>
                        <a:gd name="connsiteX1" fmla="*/ 623888 w 1042988"/>
                        <a:gd name="connsiteY1" fmla="*/ 776288 h 1066800"/>
                        <a:gd name="connsiteX2" fmla="*/ 1042988 w 1042988"/>
                        <a:gd name="connsiteY2" fmla="*/ 1066800 h 1066800"/>
                        <a:gd name="connsiteX0" fmla="*/ 0 w 1028700"/>
                        <a:gd name="connsiteY0" fmla="*/ 0 h 1052513"/>
                        <a:gd name="connsiteX1" fmla="*/ 609600 w 1028700"/>
                        <a:gd name="connsiteY1" fmla="*/ 762001 h 1052513"/>
                        <a:gd name="connsiteX2" fmla="*/ 1028700 w 1028700"/>
                        <a:gd name="connsiteY2" fmla="*/ 1052513 h 1052513"/>
                        <a:gd name="connsiteX0" fmla="*/ 0 w 1012031"/>
                        <a:gd name="connsiteY0" fmla="*/ 0 h 1035844"/>
                        <a:gd name="connsiteX1" fmla="*/ 609600 w 1012031"/>
                        <a:gd name="connsiteY1" fmla="*/ 762001 h 1035844"/>
                        <a:gd name="connsiteX2" fmla="*/ 1012031 w 1012031"/>
                        <a:gd name="connsiteY2" fmla="*/ 1035844 h 1035844"/>
                        <a:gd name="connsiteX0" fmla="*/ 0 w 1012031"/>
                        <a:gd name="connsiteY0" fmla="*/ 0 h 1035844"/>
                        <a:gd name="connsiteX1" fmla="*/ 609600 w 1012031"/>
                        <a:gd name="connsiteY1" fmla="*/ 762001 h 1035844"/>
                        <a:gd name="connsiteX2" fmla="*/ 1012031 w 1012031"/>
                        <a:gd name="connsiteY2" fmla="*/ 1035844 h 1035844"/>
                        <a:gd name="connsiteX0" fmla="*/ 0 w 1021556"/>
                        <a:gd name="connsiteY0" fmla="*/ 0 h 1042987"/>
                        <a:gd name="connsiteX1" fmla="*/ 619125 w 1021556"/>
                        <a:gd name="connsiteY1" fmla="*/ 769144 h 1042987"/>
                        <a:gd name="connsiteX2" fmla="*/ 1021556 w 1021556"/>
                        <a:gd name="connsiteY2" fmla="*/ 1042987 h 1042987"/>
                        <a:gd name="connsiteX0" fmla="*/ 0 w 1038225"/>
                        <a:gd name="connsiteY0" fmla="*/ 0 h 1057275"/>
                        <a:gd name="connsiteX1" fmla="*/ 619125 w 1038225"/>
                        <a:gd name="connsiteY1" fmla="*/ 769144 h 1057275"/>
                        <a:gd name="connsiteX2" fmla="*/ 1038225 w 1038225"/>
                        <a:gd name="connsiteY2" fmla="*/ 1057275 h 1057275"/>
                        <a:gd name="connsiteX0" fmla="*/ 0 w 1038225"/>
                        <a:gd name="connsiteY0" fmla="*/ 0 h 1057275"/>
                        <a:gd name="connsiteX1" fmla="*/ 619125 w 1038225"/>
                        <a:gd name="connsiteY1" fmla="*/ 769144 h 1057275"/>
                        <a:gd name="connsiteX2" fmla="*/ 1038225 w 1038225"/>
                        <a:gd name="connsiteY2" fmla="*/ 1057275 h 1057275"/>
                        <a:gd name="connsiteX0" fmla="*/ 0 w 1038225"/>
                        <a:gd name="connsiteY0" fmla="*/ 0 h 1057275"/>
                        <a:gd name="connsiteX1" fmla="*/ 619125 w 1038225"/>
                        <a:gd name="connsiteY1" fmla="*/ 769144 h 1057275"/>
                        <a:gd name="connsiteX2" fmla="*/ 1038225 w 1038225"/>
                        <a:gd name="connsiteY2" fmla="*/ 1057275 h 1057275"/>
                      </a:gdLst>
                      <a:ahLst/>
                      <a:cxnLst>
                        <a:cxn ang="0">
                          <a:pos x="connsiteX0" y="connsiteY0"/>
                        </a:cxn>
                        <a:cxn ang="0">
                          <a:pos x="connsiteX1" y="connsiteY1"/>
                        </a:cxn>
                        <a:cxn ang="0">
                          <a:pos x="connsiteX2" y="connsiteY2"/>
                        </a:cxn>
                      </a:cxnLst>
                      <a:rect l="l" t="t" r="r" b="b"/>
                      <a:pathLst>
                        <a:path w="1038225" h="1057275">
                          <a:moveTo>
                            <a:pt x="0" y="0"/>
                          </a:moveTo>
                          <a:cubicBezTo>
                            <a:pt x="234553" y="299244"/>
                            <a:pt x="542925" y="679451"/>
                            <a:pt x="619125" y="769144"/>
                          </a:cubicBezTo>
                          <a:cubicBezTo>
                            <a:pt x="671513" y="799307"/>
                            <a:pt x="853677" y="941387"/>
                            <a:pt x="1038225" y="1057275"/>
                          </a:cubicBezTo>
                        </a:path>
                      </a:pathLst>
                    </a:custGeom>
                    <a:noFill/>
                    <a:ln w="41275">
                      <a:solidFill>
                        <a:srgbClr val="AA7A71"/>
                      </a:solidFill>
                      <a:prstDash val="sysDot"/>
                      <a:headEnd type="triangle" w="med" len="sm"/>
                      <a:tailEnd type="triangle" w="med"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8" name="テキスト ボックス 157">
                      <a:extLst>
                        <a:ext uri="{FF2B5EF4-FFF2-40B4-BE49-F238E27FC236}">
                          <a16:creationId xmlns:a16="http://schemas.microsoft.com/office/drawing/2014/main" id="{55DE8AE6-DBA7-4BA4-BF0C-E600AAC61E9F}"/>
                        </a:ext>
                      </a:extLst>
                    </p:cNvPr>
                    <p:cNvSpPr txBox="1"/>
                    <p:nvPr/>
                  </p:nvSpPr>
                  <p:spPr>
                    <a:xfrm>
                      <a:off x="3212339" y="2355130"/>
                      <a:ext cx="128240" cy="76944"/>
                    </a:xfrm>
                    <a:prstGeom prst="rect">
                      <a:avLst/>
                    </a:prstGeom>
                    <a:noFill/>
                  </p:spPr>
                  <p:txBody>
                    <a:bodyPr wrap="none" lIns="0" tIns="0" rIns="0" bIns="0" rtlCol="0">
                      <a:spAutoFit/>
                    </a:bodyPr>
                    <a:lstStyle/>
                    <a:p>
                      <a:r>
                        <a:rPr kumimoji="1" lang="ja-JP" altLang="en-US" sz="500" dirty="0">
                          <a:solidFill>
                            <a:srgbClr val="404040"/>
                          </a:solidFill>
                        </a:rPr>
                        <a:t>東京</a:t>
                      </a:r>
                      <a:endParaRPr kumimoji="1" lang="en-US" altLang="ja-JP" sz="500" dirty="0">
                        <a:solidFill>
                          <a:srgbClr val="404040"/>
                        </a:solidFill>
                      </a:endParaRPr>
                    </a:p>
                  </p:txBody>
                </p:sp>
                <p:grpSp>
                  <p:nvGrpSpPr>
                    <p:cNvPr id="159" name="グループ化 158">
                      <a:extLst>
                        <a:ext uri="{FF2B5EF4-FFF2-40B4-BE49-F238E27FC236}">
                          <a16:creationId xmlns:a16="http://schemas.microsoft.com/office/drawing/2014/main" id="{C38C8C70-DE1D-4B49-B795-0117867D736E}"/>
                        </a:ext>
                      </a:extLst>
                    </p:cNvPr>
                    <p:cNvGrpSpPr/>
                    <p:nvPr/>
                  </p:nvGrpSpPr>
                  <p:grpSpPr>
                    <a:xfrm>
                      <a:off x="4181421" y="1651641"/>
                      <a:ext cx="282129" cy="84639"/>
                      <a:chOff x="4164751" y="1613539"/>
                      <a:chExt cx="282129" cy="84639"/>
                    </a:xfrm>
                  </p:grpSpPr>
                  <p:sp>
                    <p:nvSpPr>
                      <p:cNvPr id="172" name="テキスト ボックス 171">
                        <a:extLst>
                          <a:ext uri="{FF2B5EF4-FFF2-40B4-BE49-F238E27FC236}">
                            <a16:creationId xmlns:a16="http://schemas.microsoft.com/office/drawing/2014/main" id="{4196F34A-6351-48C9-9774-42CF98E9A5AB}"/>
                          </a:ext>
                        </a:extLst>
                      </p:cNvPr>
                      <p:cNvSpPr txBox="1"/>
                      <p:nvPr/>
                    </p:nvSpPr>
                    <p:spPr>
                      <a:xfrm>
                        <a:off x="4164751" y="1613539"/>
                        <a:ext cx="282129" cy="84639"/>
                      </a:xfrm>
                      <a:prstGeom prst="rect">
                        <a:avLst/>
                      </a:prstGeom>
                      <a:noFill/>
                    </p:spPr>
                    <p:txBody>
                      <a:bodyPr wrap="none" lIns="0" tIns="0" rIns="0" bIns="0" rtlCol="0">
                        <a:spAutoFit/>
                      </a:bodyPr>
                      <a:lstStyle/>
                      <a:p>
                        <a:r>
                          <a:rPr kumimoji="1" lang="ja-JP" altLang="en-US" sz="550" b="1" dirty="0">
                            <a:ln w="15875">
                              <a:solidFill>
                                <a:schemeClr val="bg1"/>
                              </a:solidFill>
                            </a:ln>
                            <a:solidFill>
                              <a:schemeClr val="bg1"/>
                            </a:solidFill>
                          </a:rPr>
                          <a:t>物の流れ</a:t>
                        </a:r>
                      </a:p>
                    </p:txBody>
                  </p:sp>
                  <p:sp>
                    <p:nvSpPr>
                      <p:cNvPr id="173" name="テキスト ボックス 172">
                        <a:extLst>
                          <a:ext uri="{FF2B5EF4-FFF2-40B4-BE49-F238E27FC236}">
                            <a16:creationId xmlns:a16="http://schemas.microsoft.com/office/drawing/2014/main" id="{205FACBA-AA54-41DF-9A03-3C14202BEE74}"/>
                          </a:ext>
                        </a:extLst>
                      </p:cNvPr>
                      <p:cNvSpPr txBox="1"/>
                      <p:nvPr/>
                    </p:nvSpPr>
                    <p:spPr>
                      <a:xfrm>
                        <a:off x="4164751" y="1613539"/>
                        <a:ext cx="280526" cy="84639"/>
                      </a:xfrm>
                      <a:prstGeom prst="rect">
                        <a:avLst/>
                      </a:prstGeom>
                      <a:noFill/>
                    </p:spPr>
                    <p:txBody>
                      <a:bodyPr wrap="none" lIns="0" tIns="0" rIns="0" bIns="0" rtlCol="0">
                        <a:spAutoFit/>
                      </a:bodyPr>
                      <a:lstStyle/>
                      <a:p>
                        <a:r>
                          <a:rPr kumimoji="1" lang="ja-JP" altLang="en-US" sz="550" dirty="0">
                            <a:ln w="3810">
                              <a:noFill/>
                            </a:ln>
                            <a:solidFill>
                              <a:srgbClr val="A93A3F"/>
                            </a:solidFill>
                          </a:rPr>
                          <a:t>物の流れ</a:t>
                        </a:r>
                      </a:p>
                    </p:txBody>
                  </p:sp>
                </p:grpSp>
                <p:grpSp>
                  <p:nvGrpSpPr>
                    <p:cNvPr id="160" name="グループ化 159">
                      <a:extLst>
                        <a:ext uri="{FF2B5EF4-FFF2-40B4-BE49-F238E27FC236}">
                          <a16:creationId xmlns:a16="http://schemas.microsoft.com/office/drawing/2014/main" id="{D0B11EC8-7CE2-424C-AEBB-1055A026C2BD}"/>
                        </a:ext>
                      </a:extLst>
                    </p:cNvPr>
                    <p:cNvGrpSpPr/>
                    <p:nvPr/>
                  </p:nvGrpSpPr>
                  <p:grpSpPr>
                    <a:xfrm>
                      <a:off x="4652472" y="2207635"/>
                      <a:ext cx="222817" cy="200055"/>
                      <a:chOff x="4729330" y="2276708"/>
                      <a:chExt cx="222817" cy="200055"/>
                    </a:xfrm>
                  </p:grpSpPr>
                  <p:sp>
                    <p:nvSpPr>
                      <p:cNvPr id="170" name="テキスト ボックス 169">
                        <a:extLst>
                          <a:ext uri="{FF2B5EF4-FFF2-40B4-BE49-F238E27FC236}">
                            <a16:creationId xmlns:a16="http://schemas.microsoft.com/office/drawing/2014/main" id="{D3BB12F7-2FAA-4207-A6AD-159E2F49D12A}"/>
                          </a:ext>
                        </a:extLst>
                      </p:cNvPr>
                      <p:cNvSpPr txBox="1"/>
                      <p:nvPr/>
                    </p:nvSpPr>
                    <p:spPr>
                      <a:xfrm>
                        <a:off x="4729330" y="2276708"/>
                        <a:ext cx="222817" cy="200055"/>
                      </a:xfrm>
                      <a:prstGeom prst="rect">
                        <a:avLst/>
                      </a:prstGeom>
                      <a:noFill/>
                    </p:spPr>
                    <p:txBody>
                      <a:bodyPr wrap="none" lIns="0" tIns="0" rIns="0" bIns="0" rtlCol="0">
                        <a:spAutoFit/>
                      </a:bodyPr>
                      <a:lstStyle/>
                      <a:p>
                        <a:pPr algn="ctr"/>
                        <a:r>
                          <a:rPr kumimoji="1" lang="ja-JP" altLang="en-US" sz="650" b="1" dirty="0">
                            <a:ln w="15875">
                              <a:solidFill>
                                <a:schemeClr val="bg1"/>
                              </a:solidFill>
                            </a:ln>
                            <a:solidFill>
                              <a:schemeClr val="bg1"/>
                            </a:solidFill>
                            <a:latin typeface="+mn-ea"/>
                          </a:rPr>
                          <a:t>県都</a:t>
                        </a:r>
                        <a:endParaRPr kumimoji="1" lang="en-US" altLang="ja-JP" sz="650" b="1" dirty="0">
                          <a:ln w="15875">
                            <a:solidFill>
                              <a:schemeClr val="bg1"/>
                            </a:solidFill>
                          </a:ln>
                          <a:solidFill>
                            <a:schemeClr val="bg1"/>
                          </a:solidFill>
                          <a:latin typeface="+mn-ea"/>
                        </a:endParaRPr>
                      </a:p>
                      <a:p>
                        <a:pPr algn="ctr"/>
                        <a:r>
                          <a:rPr kumimoji="1" lang="ja-JP" altLang="en-US" sz="650" b="1" dirty="0">
                            <a:ln w="15875">
                              <a:solidFill>
                                <a:schemeClr val="bg1"/>
                              </a:solidFill>
                            </a:ln>
                            <a:solidFill>
                              <a:schemeClr val="bg1"/>
                            </a:solidFill>
                            <a:latin typeface="+mn-ea"/>
                          </a:rPr>
                          <a:t>エリア</a:t>
                        </a:r>
                      </a:p>
                    </p:txBody>
                  </p:sp>
                  <p:sp>
                    <p:nvSpPr>
                      <p:cNvPr id="171" name="テキスト ボックス 170">
                        <a:extLst>
                          <a:ext uri="{FF2B5EF4-FFF2-40B4-BE49-F238E27FC236}">
                            <a16:creationId xmlns:a16="http://schemas.microsoft.com/office/drawing/2014/main" id="{007CFC8E-331F-4484-AE36-5424761D3153}"/>
                          </a:ext>
                        </a:extLst>
                      </p:cNvPr>
                      <p:cNvSpPr txBox="1"/>
                      <p:nvPr/>
                    </p:nvSpPr>
                    <p:spPr>
                      <a:xfrm>
                        <a:off x="4729330" y="2276708"/>
                        <a:ext cx="222817" cy="200055"/>
                      </a:xfrm>
                      <a:prstGeom prst="rect">
                        <a:avLst/>
                      </a:prstGeom>
                      <a:noFill/>
                    </p:spPr>
                    <p:txBody>
                      <a:bodyPr wrap="none" lIns="0" tIns="0" rIns="0" bIns="0" rtlCol="0">
                        <a:spAutoFit/>
                      </a:bodyPr>
                      <a:lstStyle/>
                      <a:p>
                        <a:pPr algn="ctr"/>
                        <a:r>
                          <a:rPr kumimoji="1" lang="ja-JP" altLang="en-US" sz="650" b="1" dirty="0">
                            <a:ln w="3810">
                              <a:noFill/>
                            </a:ln>
                            <a:solidFill>
                              <a:srgbClr val="E60012"/>
                            </a:solidFill>
                            <a:latin typeface="+mn-ea"/>
                          </a:rPr>
                          <a:t>県都</a:t>
                        </a:r>
                        <a:endParaRPr kumimoji="1" lang="en-US" altLang="ja-JP" sz="650" b="1" dirty="0">
                          <a:ln w="3810">
                            <a:noFill/>
                          </a:ln>
                          <a:solidFill>
                            <a:srgbClr val="E60012"/>
                          </a:solidFill>
                          <a:latin typeface="+mn-ea"/>
                        </a:endParaRPr>
                      </a:p>
                      <a:p>
                        <a:pPr algn="ctr"/>
                        <a:r>
                          <a:rPr kumimoji="1" lang="ja-JP" altLang="en-US" sz="650" b="1" dirty="0">
                            <a:ln w="3810">
                              <a:noFill/>
                            </a:ln>
                            <a:solidFill>
                              <a:srgbClr val="E60012"/>
                            </a:solidFill>
                            <a:latin typeface="+mn-ea"/>
                          </a:rPr>
                          <a:t>エリア</a:t>
                        </a:r>
                      </a:p>
                    </p:txBody>
                  </p:sp>
                </p:grpSp>
                <p:grpSp>
                  <p:nvGrpSpPr>
                    <p:cNvPr id="161" name="グループ化 160">
                      <a:extLst>
                        <a:ext uri="{FF2B5EF4-FFF2-40B4-BE49-F238E27FC236}">
                          <a16:creationId xmlns:a16="http://schemas.microsoft.com/office/drawing/2014/main" id="{92FD08BE-DCE5-42A9-8AD5-474EDD9ECB64}"/>
                        </a:ext>
                      </a:extLst>
                    </p:cNvPr>
                    <p:cNvGrpSpPr/>
                    <p:nvPr/>
                  </p:nvGrpSpPr>
                  <p:grpSpPr>
                    <a:xfrm>
                      <a:off x="3684529" y="2451743"/>
                      <a:ext cx="416781" cy="200055"/>
                      <a:chOff x="3677386" y="2427930"/>
                      <a:chExt cx="416781" cy="200055"/>
                    </a:xfrm>
                  </p:grpSpPr>
                  <p:sp>
                    <p:nvSpPr>
                      <p:cNvPr id="168" name="テキスト ボックス 167">
                        <a:extLst>
                          <a:ext uri="{FF2B5EF4-FFF2-40B4-BE49-F238E27FC236}">
                            <a16:creationId xmlns:a16="http://schemas.microsoft.com/office/drawing/2014/main" id="{D7BF4FF5-BB1A-4BF6-83F4-DDB21E9FE5D8}"/>
                          </a:ext>
                        </a:extLst>
                      </p:cNvPr>
                      <p:cNvSpPr txBox="1"/>
                      <p:nvPr/>
                    </p:nvSpPr>
                    <p:spPr>
                      <a:xfrm>
                        <a:off x="3677386" y="2427930"/>
                        <a:ext cx="416781" cy="200055"/>
                      </a:xfrm>
                      <a:prstGeom prst="rect">
                        <a:avLst/>
                      </a:prstGeom>
                      <a:noFill/>
                    </p:spPr>
                    <p:txBody>
                      <a:bodyPr wrap="none" lIns="0" tIns="0" rIns="0" bIns="0" rtlCol="0">
                        <a:spAutoFit/>
                      </a:bodyPr>
                      <a:lstStyle/>
                      <a:p>
                        <a:r>
                          <a:rPr kumimoji="1" lang="ja-JP" altLang="en-US" sz="650" b="1" dirty="0">
                            <a:ln w="15875">
                              <a:solidFill>
                                <a:schemeClr val="bg1"/>
                              </a:solidFill>
                            </a:ln>
                            <a:solidFill>
                              <a:schemeClr val="bg1"/>
                            </a:solidFill>
                            <a:latin typeface="+mn-ea"/>
                          </a:rPr>
                          <a:t>業務研究の</a:t>
                        </a:r>
                        <a:endParaRPr kumimoji="1" lang="en-US" altLang="ja-JP" sz="650" b="1" dirty="0">
                          <a:ln w="15875">
                            <a:solidFill>
                              <a:schemeClr val="bg1"/>
                            </a:solidFill>
                          </a:ln>
                          <a:solidFill>
                            <a:schemeClr val="bg1"/>
                          </a:solidFill>
                          <a:latin typeface="+mn-ea"/>
                        </a:endParaRPr>
                      </a:p>
                      <a:p>
                        <a:pPr algn="ctr"/>
                        <a:r>
                          <a:rPr kumimoji="1" lang="ja-JP" altLang="en-US" sz="650" b="1" dirty="0">
                            <a:ln w="15875">
                              <a:solidFill>
                                <a:schemeClr val="bg1"/>
                              </a:solidFill>
                            </a:ln>
                            <a:solidFill>
                              <a:schemeClr val="bg1"/>
                            </a:solidFill>
                            <a:latin typeface="+mn-ea"/>
                          </a:rPr>
                          <a:t>中心</a:t>
                        </a:r>
                      </a:p>
                    </p:txBody>
                  </p:sp>
                  <p:sp>
                    <p:nvSpPr>
                      <p:cNvPr id="169" name="テキスト ボックス 168">
                        <a:extLst>
                          <a:ext uri="{FF2B5EF4-FFF2-40B4-BE49-F238E27FC236}">
                            <a16:creationId xmlns:a16="http://schemas.microsoft.com/office/drawing/2014/main" id="{16118B1A-837C-4E37-ADA1-34D69B7BAFD8}"/>
                          </a:ext>
                        </a:extLst>
                      </p:cNvPr>
                      <p:cNvSpPr txBox="1"/>
                      <p:nvPr/>
                    </p:nvSpPr>
                    <p:spPr>
                      <a:xfrm>
                        <a:off x="3677386" y="2427930"/>
                        <a:ext cx="416781" cy="200055"/>
                      </a:xfrm>
                      <a:prstGeom prst="rect">
                        <a:avLst/>
                      </a:prstGeom>
                      <a:noFill/>
                    </p:spPr>
                    <p:txBody>
                      <a:bodyPr wrap="none" lIns="0" tIns="0" rIns="0" bIns="0" rtlCol="0">
                        <a:spAutoFit/>
                      </a:bodyPr>
                      <a:lstStyle/>
                      <a:p>
                        <a:r>
                          <a:rPr kumimoji="1" lang="ja-JP" altLang="en-US" sz="650" b="1" dirty="0">
                            <a:ln w="3175">
                              <a:noFill/>
                            </a:ln>
                            <a:solidFill>
                              <a:srgbClr val="E60012"/>
                            </a:solidFill>
                            <a:latin typeface="+mn-ea"/>
                          </a:rPr>
                          <a:t>業務研究の</a:t>
                        </a:r>
                        <a:endParaRPr kumimoji="1" lang="en-US" altLang="ja-JP" sz="650" b="1" dirty="0">
                          <a:ln w="3175">
                            <a:noFill/>
                          </a:ln>
                          <a:solidFill>
                            <a:srgbClr val="E60012"/>
                          </a:solidFill>
                          <a:latin typeface="+mn-ea"/>
                        </a:endParaRPr>
                      </a:p>
                      <a:p>
                        <a:pPr algn="ctr"/>
                        <a:r>
                          <a:rPr kumimoji="1" lang="ja-JP" altLang="en-US" sz="650" b="1" dirty="0">
                            <a:ln w="3175">
                              <a:noFill/>
                            </a:ln>
                            <a:solidFill>
                              <a:srgbClr val="E60012"/>
                            </a:solidFill>
                            <a:latin typeface="+mn-ea"/>
                          </a:rPr>
                          <a:t>中心</a:t>
                        </a:r>
                      </a:p>
                    </p:txBody>
                  </p:sp>
                </p:grpSp>
                <p:grpSp>
                  <p:nvGrpSpPr>
                    <p:cNvPr id="162" name="グループ化 161">
                      <a:extLst>
                        <a:ext uri="{FF2B5EF4-FFF2-40B4-BE49-F238E27FC236}">
                          <a16:creationId xmlns:a16="http://schemas.microsoft.com/office/drawing/2014/main" id="{D27595B8-312B-4815-B885-0AB2F05C6177}"/>
                        </a:ext>
                      </a:extLst>
                    </p:cNvPr>
                    <p:cNvGrpSpPr/>
                    <p:nvPr/>
                  </p:nvGrpSpPr>
                  <p:grpSpPr>
                    <a:xfrm>
                      <a:off x="4815648" y="1408430"/>
                      <a:ext cx="288542" cy="230832"/>
                      <a:chOff x="4818596" y="1398819"/>
                      <a:chExt cx="288542" cy="230832"/>
                    </a:xfrm>
                  </p:grpSpPr>
                  <p:sp>
                    <p:nvSpPr>
                      <p:cNvPr id="166" name="テキスト ボックス 165">
                        <a:extLst>
                          <a:ext uri="{FF2B5EF4-FFF2-40B4-BE49-F238E27FC236}">
                            <a16:creationId xmlns:a16="http://schemas.microsoft.com/office/drawing/2014/main" id="{0E642A85-83A9-4F98-B3E7-26D2EBBD52DE}"/>
                          </a:ext>
                        </a:extLst>
                      </p:cNvPr>
                      <p:cNvSpPr txBox="1"/>
                      <p:nvPr/>
                    </p:nvSpPr>
                    <p:spPr>
                      <a:xfrm>
                        <a:off x="4818596" y="1398819"/>
                        <a:ext cx="288542" cy="230832"/>
                      </a:xfrm>
                      <a:prstGeom prst="rect">
                        <a:avLst/>
                      </a:prstGeom>
                      <a:noFill/>
                    </p:spPr>
                    <p:txBody>
                      <a:bodyPr wrap="none" lIns="0" tIns="0" rIns="0" bIns="0" rtlCol="0">
                        <a:spAutoFit/>
                      </a:bodyPr>
                      <a:lstStyle/>
                      <a:p>
                        <a:pPr algn="ctr"/>
                        <a:r>
                          <a:rPr kumimoji="1" lang="ja-JP" altLang="en-US" sz="750" b="1" dirty="0">
                            <a:ln w="19050">
                              <a:solidFill>
                                <a:schemeClr val="bg1"/>
                              </a:solidFill>
                            </a:ln>
                            <a:solidFill>
                              <a:schemeClr val="bg1"/>
                            </a:solidFill>
                            <a:latin typeface="+mn-ea"/>
                          </a:rPr>
                          <a:t>農業の</a:t>
                        </a:r>
                        <a:endParaRPr kumimoji="1" lang="en-US" altLang="ja-JP" sz="750" b="1" dirty="0">
                          <a:ln w="19050">
                            <a:solidFill>
                              <a:schemeClr val="bg1"/>
                            </a:solidFill>
                          </a:ln>
                          <a:solidFill>
                            <a:schemeClr val="bg1"/>
                          </a:solidFill>
                          <a:latin typeface="+mn-ea"/>
                        </a:endParaRPr>
                      </a:p>
                      <a:p>
                        <a:pPr algn="ctr"/>
                        <a:r>
                          <a:rPr kumimoji="1" lang="ja-JP" altLang="en-US" sz="750" b="1" dirty="0">
                            <a:ln w="19050">
                              <a:solidFill>
                                <a:schemeClr val="bg1"/>
                              </a:solidFill>
                            </a:ln>
                            <a:solidFill>
                              <a:schemeClr val="bg1"/>
                            </a:solidFill>
                            <a:latin typeface="+mn-ea"/>
                          </a:rPr>
                          <a:t>拠点</a:t>
                        </a:r>
                      </a:p>
                    </p:txBody>
                  </p:sp>
                  <p:sp>
                    <p:nvSpPr>
                      <p:cNvPr id="167" name="テキスト ボックス 166">
                        <a:extLst>
                          <a:ext uri="{FF2B5EF4-FFF2-40B4-BE49-F238E27FC236}">
                            <a16:creationId xmlns:a16="http://schemas.microsoft.com/office/drawing/2014/main" id="{D63EDA31-C082-4FDF-A98E-BD1E02E9122C}"/>
                          </a:ext>
                        </a:extLst>
                      </p:cNvPr>
                      <p:cNvSpPr txBox="1"/>
                      <p:nvPr/>
                    </p:nvSpPr>
                    <p:spPr>
                      <a:xfrm>
                        <a:off x="4818596" y="1398819"/>
                        <a:ext cx="288542" cy="230832"/>
                      </a:xfrm>
                      <a:prstGeom prst="rect">
                        <a:avLst/>
                      </a:prstGeom>
                      <a:noFill/>
                    </p:spPr>
                    <p:txBody>
                      <a:bodyPr wrap="none" lIns="0" tIns="0" rIns="0" bIns="0" rtlCol="0">
                        <a:spAutoFit/>
                      </a:bodyPr>
                      <a:lstStyle/>
                      <a:p>
                        <a:pPr algn="ctr"/>
                        <a:r>
                          <a:rPr kumimoji="1" lang="ja-JP" altLang="en-US" sz="750" b="1" dirty="0">
                            <a:ln w="0">
                              <a:noFill/>
                            </a:ln>
                            <a:solidFill>
                              <a:srgbClr val="00683D"/>
                            </a:solidFill>
                            <a:latin typeface="+mn-ea"/>
                          </a:rPr>
                          <a:t>農業の</a:t>
                        </a:r>
                        <a:endParaRPr kumimoji="1" lang="en-US" altLang="ja-JP" sz="750" b="1" dirty="0">
                          <a:ln w="0">
                            <a:noFill/>
                          </a:ln>
                          <a:solidFill>
                            <a:srgbClr val="00683D"/>
                          </a:solidFill>
                          <a:latin typeface="+mn-ea"/>
                        </a:endParaRPr>
                      </a:p>
                      <a:p>
                        <a:pPr algn="ctr"/>
                        <a:r>
                          <a:rPr kumimoji="1" lang="ja-JP" altLang="en-US" sz="750" b="1" dirty="0">
                            <a:ln w="0">
                              <a:noFill/>
                            </a:ln>
                            <a:solidFill>
                              <a:srgbClr val="00683D"/>
                            </a:solidFill>
                            <a:latin typeface="+mn-ea"/>
                          </a:rPr>
                          <a:t>拠点</a:t>
                        </a:r>
                      </a:p>
                    </p:txBody>
                  </p:sp>
                </p:grpSp>
                <p:grpSp>
                  <p:nvGrpSpPr>
                    <p:cNvPr id="163" name="グループ化 162">
                      <a:extLst>
                        <a:ext uri="{FF2B5EF4-FFF2-40B4-BE49-F238E27FC236}">
                          <a16:creationId xmlns:a16="http://schemas.microsoft.com/office/drawing/2014/main" id="{0E8DE276-ED5B-43B3-B89B-1E8E1E8D5D47}"/>
                        </a:ext>
                      </a:extLst>
                    </p:cNvPr>
                    <p:cNvGrpSpPr/>
                    <p:nvPr/>
                  </p:nvGrpSpPr>
                  <p:grpSpPr>
                    <a:xfrm>
                      <a:off x="5659776" y="2518727"/>
                      <a:ext cx="63" cy="99136"/>
                      <a:chOff x="5659180" y="2540200"/>
                      <a:chExt cx="63" cy="99136"/>
                    </a:xfrm>
                  </p:grpSpPr>
                  <p:sp>
                    <p:nvSpPr>
                      <p:cNvPr id="164" name="テキスト ボックス 163">
                        <a:extLst>
                          <a:ext uri="{FF2B5EF4-FFF2-40B4-BE49-F238E27FC236}">
                            <a16:creationId xmlns:a16="http://schemas.microsoft.com/office/drawing/2014/main" id="{A516D722-AF12-43EF-8696-7C92A548C65F}"/>
                          </a:ext>
                        </a:extLst>
                      </p:cNvPr>
                      <p:cNvSpPr txBox="1"/>
                      <p:nvPr/>
                    </p:nvSpPr>
                    <p:spPr>
                      <a:xfrm>
                        <a:off x="5659181" y="2540200"/>
                        <a:ext cx="62" cy="99136"/>
                      </a:xfrm>
                      <a:prstGeom prst="rect">
                        <a:avLst/>
                      </a:prstGeom>
                      <a:noFill/>
                      <a:effectLst/>
                    </p:spPr>
                    <p:txBody>
                      <a:bodyPr wrap="none" lIns="0" tIns="0" rIns="0" bIns="0" rtlCol="0">
                        <a:spAutoFit/>
                      </a:bodyPr>
                      <a:lstStyle/>
                      <a:p>
                        <a:pPr algn="ctr"/>
                        <a:endParaRPr kumimoji="1" lang="ja-JP" altLang="en-US" sz="700" b="1" dirty="0">
                          <a:ln w="25400">
                            <a:solidFill>
                              <a:schemeClr val="bg1"/>
                            </a:solidFill>
                          </a:ln>
                          <a:solidFill>
                            <a:schemeClr val="bg1"/>
                          </a:solidFill>
                          <a:effectLst/>
                          <a:latin typeface="+mn-ea"/>
                        </a:endParaRPr>
                      </a:p>
                    </p:txBody>
                  </p:sp>
                  <p:sp>
                    <p:nvSpPr>
                      <p:cNvPr id="165" name="テキスト ボックス 164">
                        <a:extLst>
                          <a:ext uri="{FF2B5EF4-FFF2-40B4-BE49-F238E27FC236}">
                            <a16:creationId xmlns:a16="http://schemas.microsoft.com/office/drawing/2014/main" id="{9EF50BEE-A66B-4795-93E2-3BEA280AA238}"/>
                          </a:ext>
                        </a:extLst>
                      </p:cNvPr>
                      <p:cNvSpPr txBox="1"/>
                      <p:nvPr/>
                    </p:nvSpPr>
                    <p:spPr>
                      <a:xfrm>
                        <a:off x="5659180" y="2540200"/>
                        <a:ext cx="62" cy="99136"/>
                      </a:xfrm>
                      <a:prstGeom prst="rect">
                        <a:avLst/>
                      </a:prstGeom>
                      <a:noFill/>
                      <a:effectLst/>
                    </p:spPr>
                    <p:txBody>
                      <a:bodyPr wrap="none" lIns="0" tIns="0" rIns="0" bIns="0" rtlCol="0">
                        <a:spAutoFit/>
                      </a:bodyPr>
                      <a:lstStyle/>
                      <a:p>
                        <a:pPr algn="ctr"/>
                        <a:endParaRPr kumimoji="1" lang="ja-JP" altLang="en-US" sz="700" b="1" dirty="0">
                          <a:ln w="3810">
                            <a:noFill/>
                          </a:ln>
                          <a:solidFill>
                            <a:srgbClr val="920783"/>
                          </a:solidFill>
                          <a:effectLst/>
                          <a:latin typeface="+mn-ea"/>
                        </a:endParaRPr>
                      </a:p>
                    </p:txBody>
                  </p:sp>
                </p:grpSp>
              </p:grpSp>
            </p:grpSp>
          </p:grpSp>
          <p:cxnSp>
            <p:nvCxnSpPr>
              <p:cNvPr id="126" name="直線コネクタ 125">
                <a:extLst>
                  <a:ext uri="{FF2B5EF4-FFF2-40B4-BE49-F238E27FC236}">
                    <a16:creationId xmlns:a16="http://schemas.microsoft.com/office/drawing/2014/main" id="{4DCC792F-F633-4F11-8992-342F14B0802E}"/>
                  </a:ext>
                </a:extLst>
              </p:cNvPr>
              <p:cNvCxnSpPr/>
              <p:nvPr/>
            </p:nvCxnSpPr>
            <p:spPr>
              <a:xfrm>
                <a:off x="756906" y="1871385"/>
                <a:ext cx="0" cy="4320000"/>
              </a:xfrm>
              <a:prstGeom prst="line">
                <a:avLst/>
              </a:prstGeom>
              <a:ln w="381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7" name="直線コネクタ 126">
                <a:extLst>
                  <a:ext uri="{FF2B5EF4-FFF2-40B4-BE49-F238E27FC236}">
                    <a16:creationId xmlns:a16="http://schemas.microsoft.com/office/drawing/2014/main" id="{3003F4BA-6279-4AC6-B3C6-C9CAC002AACC}"/>
                  </a:ext>
                </a:extLst>
              </p:cNvPr>
              <p:cNvCxnSpPr/>
              <p:nvPr/>
            </p:nvCxnSpPr>
            <p:spPr>
              <a:xfrm>
                <a:off x="3440257" y="731701"/>
                <a:ext cx="0" cy="4320000"/>
              </a:xfrm>
              <a:prstGeom prst="line">
                <a:avLst/>
              </a:prstGeom>
              <a:ln w="381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8" name="直線コネクタ 127">
                <a:extLst>
                  <a:ext uri="{FF2B5EF4-FFF2-40B4-BE49-F238E27FC236}">
                    <a16:creationId xmlns:a16="http://schemas.microsoft.com/office/drawing/2014/main" id="{C0D7D036-79D2-4AB9-9CAE-4EE4736694DE}"/>
                  </a:ext>
                </a:extLst>
              </p:cNvPr>
              <p:cNvCxnSpPr/>
              <p:nvPr/>
            </p:nvCxnSpPr>
            <p:spPr>
              <a:xfrm>
                <a:off x="3084293" y="1864793"/>
                <a:ext cx="0" cy="4320000"/>
              </a:xfrm>
              <a:prstGeom prst="line">
                <a:avLst/>
              </a:prstGeom>
              <a:ln w="381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grpSp>
      </p:grpSp>
      <p:sp>
        <p:nvSpPr>
          <p:cNvPr id="326" name="角丸四角形 59">
            <a:extLst>
              <a:ext uri="{FF2B5EF4-FFF2-40B4-BE49-F238E27FC236}">
                <a16:creationId xmlns:a16="http://schemas.microsoft.com/office/drawing/2014/main" id="{C3033DB6-AA10-4370-996E-888043F225BD}"/>
              </a:ext>
            </a:extLst>
          </p:cNvPr>
          <p:cNvSpPr/>
          <p:nvPr/>
        </p:nvSpPr>
        <p:spPr>
          <a:xfrm>
            <a:off x="279819" y="6227273"/>
            <a:ext cx="1278444" cy="36576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ysClr val="windowText" lastClr="000000"/>
                </a:solidFill>
              </a:rPr>
              <a:t>みどり</a:t>
            </a:r>
          </a:p>
        </p:txBody>
      </p:sp>
      <p:sp>
        <p:nvSpPr>
          <p:cNvPr id="327" name="角丸四角形 60">
            <a:extLst>
              <a:ext uri="{FF2B5EF4-FFF2-40B4-BE49-F238E27FC236}">
                <a16:creationId xmlns:a16="http://schemas.microsoft.com/office/drawing/2014/main" id="{02E5AAF2-B987-40FB-94FE-F8B05F53C1FD}"/>
              </a:ext>
            </a:extLst>
          </p:cNvPr>
          <p:cNvSpPr/>
          <p:nvPr/>
        </p:nvSpPr>
        <p:spPr>
          <a:xfrm>
            <a:off x="279819" y="4736317"/>
            <a:ext cx="1278444" cy="36576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ysClr val="windowText" lastClr="000000"/>
                </a:solidFill>
              </a:rPr>
              <a:t>しごと</a:t>
            </a:r>
          </a:p>
        </p:txBody>
      </p:sp>
      <p:sp>
        <p:nvSpPr>
          <p:cNvPr id="328" name="角丸四角形 61">
            <a:extLst>
              <a:ext uri="{FF2B5EF4-FFF2-40B4-BE49-F238E27FC236}">
                <a16:creationId xmlns:a16="http://schemas.microsoft.com/office/drawing/2014/main" id="{99F1F6FE-0A8C-429D-AF62-39B8F3622EBD}"/>
              </a:ext>
            </a:extLst>
          </p:cNvPr>
          <p:cNvSpPr/>
          <p:nvPr/>
        </p:nvSpPr>
        <p:spPr>
          <a:xfrm>
            <a:off x="279819" y="3245364"/>
            <a:ext cx="1278444" cy="36576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ysClr val="windowText" lastClr="000000"/>
                </a:solidFill>
              </a:rPr>
              <a:t>くらし</a:t>
            </a:r>
          </a:p>
        </p:txBody>
      </p:sp>
      <p:sp>
        <p:nvSpPr>
          <p:cNvPr id="329" name="二等辺三角形 328">
            <a:extLst>
              <a:ext uri="{FF2B5EF4-FFF2-40B4-BE49-F238E27FC236}">
                <a16:creationId xmlns:a16="http://schemas.microsoft.com/office/drawing/2014/main" id="{1D9F2D00-D351-4240-9F07-5835BBCEA621}"/>
              </a:ext>
            </a:extLst>
          </p:cNvPr>
          <p:cNvSpPr/>
          <p:nvPr/>
        </p:nvSpPr>
        <p:spPr>
          <a:xfrm>
            <a:off x="778410" y="2567319"/>
            <a:ext cx="383809" cy="230897"/>
          </a:xfrm>
          <a:prstGeom prst="triangl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0" name="二等辺三角形 329">
            <a:extLst>
              <a:ext uri="{FF2B5EF4-FFF2-40B4-BE49-F238E27FC236}">
                <a16:creationId xmlns:a16="http://schemas.microsoft.com/office/drawing/2014/main" id="{BBFDE9B9-613E-44F2-87AF-9627486EE498}"/>
              </a:ext>
            </a:extLst>
          </p:cNvPr>
          <p:cNvSpPr/>
          <p:nvPr/>
        </p:nvSpPr>
        <p:spPr>
          <a:xfrm>
            <a:off x="778410" y="4058272"/>
            <a:ext cx="383809" cy="230897"/>
          </a:xfrm>
          <a:prstGeom prst="triangl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1" name="二等辺三角形 330">
            <a:extLst>
              <a:ext uri="{FF2B5EF4-FFF2-40B4-BE49-F238E27FC236}">
                <a16:creationId xmlns:a16="http://schemas.microsoft.com/office/drawing/2014/main" id="{9DECC12B-1FEE-4606-9622-DEA0EBFC39C7}"/>
              </a:ext>
            </a:extLst>
          </p:cNvPr>
          <p:cNvSpPr/>
          <p:nvPr/>
        </p:nvSpPr>
        <p:spPr>
          <a:xfrm>
            <a:off x="706402" y="5549226"/>
            <a:ext cx="383809" cy="230897"/>
          </a:xfrm>
          <a:prstGeom prst="triangl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2" name="角丸四角形 61">
            <a:extLst>
              <a:ext uri="{FF2B5EF4-FFF2-40B4-BE49-F238E27FC236}">
                <a16:creationId xmlns:a16="http://schemas.microsoft.com/office/drawing/2014/main" id="{17F48D36-7A9D-4088-BCE9-0E422D185D27}"/>
              </a:ext>
            </a:extLst>
          </p:cNvPr>
          <p:cNvSpPr/>
          <p:nvPr/>
        </p:nvSpPr>
        <p:spPr>
          <a:xfrm>
            <a:off x="266669" y="1762967"/>
            <a:ext cx="1278444" cy="365760"/>
          </a:xfrm>
          <a:prstGeom prst="roundRect">
            <a:avLst>
              <a:gd name="adj"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ysClr val="windowText" lastClr="000000"/>
                </a:solidFill>
              </a:rPr>
              <a:t>将　来　像</a:t>
            </a:r>
          </a:p>
        </p:txBody>
      </p:sp>
      <p:sp>
        <p:nvSpPr>
          <p:cNvPr id="333" name="タイトル 1">
            <a:extLst>
              <a:ext uri="{FF2B5EF4-FFF2-40B4-BE49-F238E27FC236}">
                <a16:creationId xmlns:a16="http://schemas.microsoft.com/office/drawing/2014/main" id="{FCF5CAC9-69A2-4BB5-9854-FDDD7C3872B4}"/>
              </a:ext>
            </a:extLst>
          </p:cNvPr>
          <p:cNvSpPr txBox="1">
            <a:spLocks/>
          </p:cNvSpPr>
          <p:nvPr/>
        </p:nvSpPr>
        <p:spPr>
          <a:xfrm>
            <a:off x="4968044" y="1736812"/>
            <a:ext cx="4051266" cy="118621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ts val="2400"/>
              </a:lnSpc>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・豊かな緑・水辺との共生（みどり）</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algn="l">
              <a:lnSpc>
                <a:spcPts val="2400"/>
              </a:lnSpc>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・産業集積、都市機能の向上（しごと）</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algn="l">
              <a:lnSpc>
                <a:spcPts val="2400"/>
              </a:lnSpc>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・身近な生活拠点の機能向上（くらし）</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34" name="タイトル 1">
            <a:extLst>
              <a:ext uri="{FF2B5EF4-FFF2-40B4-BE49-F238E27FC236}">
                <a16:creationId xmlns:a16="http://schemas.microsoft.com/office/drawing/2014/main" id="{2B561DDD-8EC3-4E39-B359-C977A588D21B}"/>
              </a:ext>
            </a:extLst>
          </p:cNvPr>
          <p:cNvSpPr txBox="1">
            <a:spLocks/>
          </p:cNvSpPr>
          <p:nvPr/>
        </p:nvSpPr>
        <p:spPr>
          <a:xfrm>
            <a:off x="4997382" y="3284984"/>
            <a:ext cx="4051266" cy="118621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ts val="2400"/>
              </a:lnSpc>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・公共交通、放射・環状の道路網</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algn="l">
              <a:lnSpc>
                <a:spcPts val="2400"/>
              </a:lnSpc>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・次世代交通、通信ネットワーク</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35" name="Rectangle 83">
            <a:extLst>
              <a:ext uri="{FF2B5EF4-FFF2-40B4-BE49-F238E27FC236}">
                <a16:creationId xmlns:a16="http://schemas.microsoft.com/office/drawing/2014/main" id="{CCE38F95-BD6B-4118-B7E9-D9C58140F0F6}"/>
              </a:ext>
            </a:extLst>
          </p:cNvPr>
          <p:cNvSpPr>
            <a:spLocks noChangeArrowheads="1"/>
          </p:cNvSpPr>
          <p:nvPr/>
        </p:nvSpPr>
        <p:spPr bwMode="auto">
          <a:xfrm>
            <a:off x="4816130" y="1748734"/>
            <a:ext cx="4232519" cy="1088535"/>
          </a:xfrm>
          <a:prstGeom prst="rect">
            <a:avLst/>
          </a:prstGeom>
          <a:noFill/>
          <a:ln w="25400">
            <a:solidFill>
              <a:srgbClr val="008000"/>
            </a:solidFill>
            <a:miter lim="800000"/>
            <a:headEnd/>
            <a:tailEnd/>
          </a:ln>
          <a:effectLst/>
          <a:extLst/>
        </p:spPr>
        <p:txBody>
          <a:bodyPr lIns="198000" tIns="190800"/>
          <a:lstStyle>
            <a:lvl1pPr eaLnBrk="0" hangingPunct="0">
              <a:tabLst>
                <a:tab pos="4187825" algn="l"/>
              </a:tabLst>
              <a:defRPr kumimoji="1" sz="2400">
                <a:solidFill>
                  <a:schemeClr val="tx1"/>
                </a:solidFill>
                <a:latin typeface="Times New Roman" pitchFamily="18" charset="0"/>
                <a:ea typeface="ＭＳ Ｐゴシック" charset="-128"/>
              </a:defRPr>
            </a:lvl1pPr>
            <a:lvl2pPr marL="742950" indent="-285750" eaLnBrk="0" hangingPunct="0">
              <a:tabLst>
                <a:tab pos="4187825" algn="l"/>
              </a:tabLst>
              <a:defRPr kumimoji="1" sz="2400">
                <a:solidFill>
                  <a:schemeClr val="tx1"/>
                </a:solidFill>
                <a:latin typeface="Times New Roman" pitchFamily="18" charset="0"/>
                <a:ea typeface="ＭＳ Ｐゴシック" charset="-128"/>
              </a:defRPr>
            </a:lvl2pPr>
            <a:lvl3pPr marL="1143000" indent="-228600" eaLnBrk="0" hangingPunct="0">
              <a:tabLst>
                <a:tab pos="4187825" algn="l"/>
              </a:tabLst>
              <a:defRPr kumimoji="1" sz="2400">
                <a:solidFill>
                  <a:schemeClr val="tx1"/>
                </a:solidFill>
                <a:latin typeface="Times New Roman" pitchFamily="18" charset="0"/>
                <a:ea typeface="ＭＳ Ｐゴシック" charset="-128"/>
              </a:defRPr>
            </a:lvl3pPr>
            <a:lvl4pPr marL="1600200" indent="-228600" eaLnBrk="0" hangingPunct="0">
              <a:tabLst>
                <a:tab pos="4187825" algn="l"/>
              </a:tabLst>
              <a:defRPr kumimoji="1" sz="2400">
                <a:solidFill>
                  <a:schemeClr val="tx1"/>
                </a:solidFill>
                <a:latin typeface="Times New Roman" pitchFamily="18" charset="0"/>
                <a:ea typeface="ＭＳ Ｐゴシック" charset="-128"/>
              </a:defRPr>
            </a:lvl4pPr>
            <a:lvl5pPr marL="2057400" indent="-228600" eaLnBrk="0" hangingPunct="0">
              <a:tabLst>
                <a:tab pos="4187825" algn="l"/>
              </a:tabLst>
              <a:defRPr kumimoji="1" sz="24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9pPr>
          </a:lstStyle>
          <a:p>
            <a:pPr algn="l" eaLnBrk="1" hangingPunct="1">
              <a:lnSpc>
                <a:spcPts val="500"/>
              </a:lnSpc>
              <a:spcBef>
                <a:spcPct val="80000"/>
              </a:spcBef>
              <a:defRPr/>
            </a:pP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36" name="Rectangle 83">
            <a:extLst>
              <a:ext uri="{FF2B5EF4-FFF2-40B4-BE49-F238E27FC236}">
                <a16:creationId xmlns:a16="http://schemas.microsoft.com/office/drawing/2014/main" id="{19AED59B-87C3-4799-B121-90CB1F112F79}"/>
              </a:ext>
            </a:extLst>
          </p:cNvPr>
          <p:cNvSpPr>
            <a:spLocks noChangeArrowheads="1"/>
          </p:cNvSpPr>
          <p:nvPr/>
        </p:nvSpPr>
        <p:spPr bwMode="auto">
          <a:xfrm>
            <a:off x="4830198" y="3423631"/>
            <a:ext cx="4232519" cy="872608"/>
          </a:xfrm>
          <a:prstGeom prst="rect">
            <a:avLst/>
          </a:prstGeom>
          <a:noFill/>
          <a:ln w="25400">
            <a:solidFill>
              <a:srgbClr val="008000"/>
            </a:solidFill>
            <a:miter lim="800000"/>
            <a:headEnd/>
            <a:tailEnd/>
          </a:ln>
          <a:effectLst/>
          <a:extLst/>
        </p:spPr>
        <p:txBody>
          <a:bodyPr lIns="198000" tIns="190800"/>
          <a:lstStyle>
            <a:lvl1pPr eaLnBrk="0" hangingPunct="0">
              <a:tabLst>
                <a:tab pos="4187825" algn="l"/>
              </a:tabLst>
              <a:defRPr kumimoji="1" sz="2400">
                <a:solidFill>
                  <a:schemeClr val="tx1"/>
                </a:solidFill>
                <a:latin typeface="Times New Roman" pitchFamily="18" charset="0"/>
                <a:ea typeface="ＭＳ Ｐゴシック" charset="-128"/>
              </a:defRPr>
            </a:lvl1pPr>
            <a:lvl2pPr marL="742950" indent="-285750" eaLnBrk="0" hangingPunct="0">
              <a:tabLst>
                <a:tab pos="4187825" algn="l"/>
              </a:tabLst>
              <a:defRPr kumimoji="1" sz="2400">
                <a:solidFill>
                  <a:schemeClr val="tx1"/>
                </a:solidFill>
                <a:latin typeface="Times New Roman" pitchFamily="18" charset="0"/>
                <a:ea typeface="ＭＳ Ｐゴシック" charset="-128"/>
              </a:defRPr>
            </a:lvl2pPr>
            <a:lvl3pPr marL="1143000" indent="-228600" eaLnBrk="0" hangingPunct="0">
              <a:tabLst>
                <a:tab pos="4187825" algn="l"/>
              </a:tabLst>
              <a:defRPr kumimoji="1" sz="2400">
                <a:solidFill>
                  <a:schemeClr val="tx1"/>
                </a:solidFill>
                <a:latin typeface="Times New Roman" pitchFamily="18" charset="0"/>
                <a:ea typeface="ＭＳ Ｐゴシック" charset="-128"/>
              </a:defRPr>
            </a:lvl3pPr>
            <a:lvl4pPr marL="1600200" indent="-228600" eaLnBrk="0" hangingPunct="0">
              <a:tabLst>
                <a:tab pos="4187825" algn="l"/>
              </a:tabLst>
              <a:defRPr kumimoji="1" sz="2400">
                <a:solidFill>
                  <a:schemeClr val="tx1"/>
                </a:solidFill>
                <a:latin typeface="Times New Roman" pitchFamily="18" charset="0"/>
                <a:ea typeface="ＭＳ Ｐゴシック" charset="-128"/>
              </a:defRPr>
            </a:lvl4pPr>
            <a:lvl5pPr marL="2057400" indent="-228600" eaLnBrk="0" hangingPunct="0">
              <a:tabLst>
                <a:tab pos="4187825" algn="l"/>
              </a:tabLst>
              <a:defRPr kumimoji="1" sz="24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9pPr>
          </a:lstStyle>
          <a:p>
            <a:pPr algn="l" eaLnBrk="1" hangingPunct="1">
              <a:lnSpc>
                <a:spcPts val="500"/>
              </a:lnSpc>
              <a:spcBef>
                <a:spcPct val="80000"/>
              </a:spcBef>
              <a:defRPr/>
            </a:pP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37" name="タイトル 1">
            <a:extLst>
              <a:ext uri="{FF2B5EF4-FFF2-40B4-BE49-F238E27FC236}">
                <a16:creationId xmlns:a16="http://schemas.microsoft.com/office/drawing/2014/main" id="{E9722EA5-A1B4-43F8-982A-4E48EFE0FF50}"/>
              </a:ext>
            </a:extLst>
          </p:cNvPr>
          <p:cNvSpPr txBox="1">
            <a:spLocks/>
          </p:cNvSpPr>
          <p:nvPr/>
        </p:nvSpPr>
        <p:spPr>
          <a:xfrm>
            <a:off x="6588224" y="2960948"/>
            <a:ext cx="600934" cy="511631"/>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ts val="2400"/>
              </a:lnSpc>
            </a:pPr>
            <a:r>
              <a:rPr lang="ja-JP" altLang="en-US" sz="3200" dirty="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3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38" name="二等辺三角形 337">
            <a:extLst>
              <a:ext uri="{FF2B5EF4-FFF2-40B4-BE49-F238E27FC236}">
                <a16:creationId xmlns:a16="http://schemas.microsoft.com/office/drawing/2014/main" id="{D418FEF5-BF7F-4762-997E-CCA827D76732}"/>
              </a:ext>
            </a:extLst>
          </p:cNvPr>
          <p:cNvSpPr/>
          <p:nvPr/>
        </p:nvSpPr>
        <p:spPr>
          <a:xfrm flipV="1">
            <a:off x="5933956" y="4462202"/>
            <a:ext cx="1883711" cy="209135"/>
          </a:xfrm>
          <a:prstGeom prst="triangl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9" name="Rectangle 83">
            <a:extLst>
              <a:ext uri="{FF2B5EF4-FFF2-40B4-BE49-F238E27FC236}">
                <a16:creationId xmlns:a16="http://schemas.microsoft.com/office/drawing/2014/main" id="{561DD4A1-36C6-4C99-BD7C-28FE68A89C45}"/>
              </a:ext>
            </a:extLst>
          </p:cNvPr>
          <p:cNvSpPr>
            <a:spLocks noChangeArrowheads="1"/>
          </p:cNvSpPr>
          <p:nvPr/>
        </p:nvSpPr>
        <p:spPr bwMode="auto">
          <a:xfrm>
            <a:off x="4805412" y="4833155"/>
            <a:ext cx="4267088" cy="990199"/>
          </a:xfrm>
          <a:prstGeom prst="rect">
            <a:avLst/>
          </a:prstGeom>
          <a:solidFill>
            <a:srgbClr val="99FF66"/>
          </a:solidFill>
          <a:ln w="12700">
            <a:noFill/>
            <a:miter lim="800000"/>
            <a:headEnd/>
            <a:tailEnd/>
          </a:ln>
          <a:effectLst/>
          <a:extLst/>
        </p:spPr>
        <p:txBody>
          <a:bodyPr lIns="198000" tIns="190800"/>
          <a:lstStyle>
            <a:lvl1pPr eaLnBrk="0" hangingPunct="0">
              <a:tabLst>
                <a:tab pos="4187825" algn="l"/>
              </a:tabLst>
              <a:defRPr kumimoji="1" sz="2400">
                <a:solidFill>
                  <a:schemeClr val="tx1"/>
                </a:solidFill>
                <a:latin typeface="Times New Roman" pitchFamily="18" charset="0"/>
                <a:ea typeface="ＭＳ Ｐゴシック" charset="-128"/>
              </a:defRPr>
            </a:lvl1pPr>
            <a:lvl2pPr marL="742950" indent="-285750" eaLnBrk="0" hangingPunct="0">
              <a:tabLst>
                <a:tab pos="4187825" algn="l"/>
              </a:tabLst>
              <a:defRPr kumimoji="1" sz="2400">
                <a:solidFill>
                  <a:schemeClr val="tx1"/>
                </a:solidFill>
                <a:latin typeface="Times New Roman" pitchFamily="18" charset="0"/>
                <a:ea typeface="ＭＳ Ｐゴシック" charset="-128"/>
              </a:defRPr>
            </a:lvl2pPr>
            <a:lvl3pPr marL="1143000" indent="-228600" eaLnBrk="0" hangingPunct="0">
              <a:tabLst>
                <a:tab pos="4187825" algn="l"/>
              </a:tabLst>
              <a:defRPr kumimoji="1" sz="2400">
                <a:solidFill>
                  <a:schemeClr val="tx1"/>
                </a:solidFill>
                <a:latin typeface="Times New Roman" pitchFamily="18" charset="0"/>
                <a:ea typeface="ＭＳ Ｐゴシック" charset="-128"/>
              </a:defRPr>
            </a:lvl3pPr>
            <a:lvl4pPr marL="1600200" indent="-228600" eaLnBrk="0" hangingPunct="0">
              <a:tabLst>
                <a:tab pos="4187825" algn="l"/>
              </a:tabLst>
              <a:defRPr kumimoji="1" sz="2400">
                <a:solidFill>
                  <a:schemeClr val="tx1"/>
                </a:solidFill>
                <a:latin typeface="Times New Roman" pitchFamily="18" charset="0"/>
                <a:ea typeface="ＭＳ Ｐゴシック" charset="-128"/>
              </a:defRPr>
            </a:lvl4pPr>
            <a:lvl5pPr marL="2057400" indent="-228600" eaLnBrk="0" hangingPunct="0">
              <a:tabLst>
                <a:tab pos="4187825" algn="l"/>
              </a:tabLst>
              <a:defRPr kumimoji="1" sz="24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9pPr>
          </a:lstStyle>
          <a:p>
            <a:pPr algn="l" eaLnBrk="1" hangingPunct="1">
              <a:lnSpc>
                <a:spcPts val="500"/>
              </a:lnSpc>
              <a:spcBef>
                <a:spcPct val="80000"/>
              </a:spcBef>
              <a:defRPr/>
            </a:pP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40" name="タイトル 1">
            <a:extLst>
              <a:ext uri="{FF2B5EF4-FFF2-40B4-BE49-F238E27FC236}">
                <a16:creationId xmlns:a16="http://schemas.microsoft.com/office/drawing/2014/main" id="{6408BB39-0220-4F2F-A51B-868697D34FAE}"/>
              </a:ext>
            </a:extLst>
          </p:cNvPr>
          <p:cNvSpPr txBox="1">
            <a:spLocks/>
          </p:cNvSpPr>
          <p:nvPr/>
        </p:nvSpPr>
        <p:spPr>
          <a:xfrm>
            <a:off x="4797432" y="4908940"/>
            <a:ext cx="4322880" cy="4548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ts val="3000"/>
              </a:lnSpc>
            </a:pPr>
            <a:r>
              <a:rPr lang="ja-JP" altLang="en-US" sz="16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千葉市型コンパクト・プラス・ネットワーク</a:t>
            </a:r>
            <a:endParaRPr lang="en-US" altLang="ja-JP" sz="16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43" name="タイトル 1">
            <a:extLst>
              <a:ext uri="{FF2B5EF4-FFF2-40B4-BE49-F238E27FC236}">
                <a16:creationId xmlns:a16="http://schemas.microsoft.com/office/drawing/2014/main" id="{2B8E0461-D123-40A0-8009-EB094F3D374D}"/>
              </a:ext>
            </a:extLst>
          </p:cNvPr>
          <p:cNvSpPr txBox="1">
            <a:spLocks/>
          </p:cNvSpPr>
          <p:nvPr/>
        </p:nvSpPr>
        <p:spPr>
          <a:xfrm>
            <a:off x="5115376" y="5323285"/>
            <a:ext cx="3881800" cy="461665"/>
          </a:xfrm>
          <a:prstGeom prst="rect">
            <a:avLst/>
          </a:prstGeom>
        </p:spPr>
        <p:txBody>
          <a:bodyPr vert="horz" wrap="square" lIns="91440" tIns="45720" rIns="91440" bIns="45720" rtlCol="0" anchor="ctr">
            <a:sp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2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～下総台地の緑風、東京湾の浜辺、</a:t>
            </a:r>
          </a:p>
          <a:p>
            <a:pPr algn="l"/>
            <a:r>
              <a:rPr lang="ja-JP" altLang="en-US" sz="12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　　　　　　　　人々が行き交う“ちば”に住まう～</a:t>
            </a:r>
            <a:endParaRPr lang="en-US" altLang="ja-JP" sz="12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489974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45" name="正方形/長方形 44">
            <a:extLst>
              <a:ext uri="{FF2B5EF4-FFF2-40B4-BE49-F238E27FC236}">
                <a16:creationId xmlns:a16="http://schemas.microsoft.com/office/drawing/2014/main" id="{D259F52A-FF8B-4C14-8881-06272E9D8950}"/>
              </a:ext>
            </a:extLst>
          </p:cNvPr>
          <p:cNvSpPr/>
          <p:nvPr/>
        </p:nvSpPr>
        <p:spPr>
          <a:xfrm>
            <a:off x="-14830" y="1026"/>
            <a:ext cx="7259026" cy="576000"/>
          </a:xfrm>
          <a:prstGeom prst="rect">
            <a:avLst/>
          </a:prstGeom>
          <a:gradFill flip="none" rotWithShape="1">
            <a:gsLst>
              <a:gs pos="0">
                <a:schemeClr val="tx2">
                  <a:lumMod val="50000"/>
                </a:schemeClr>
              </a:gs>
              <a:gs pos="64000">
                <a:schemeClr val="accent1">
                  <a:tint val="44500"/>
                  <a:satMod val="16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6" name="タイトル 1">
            <a:extLst>
              <a:ext uri="{FF2B5EF4-FFF2-40B4-BE49-F238E27FC236}">
                <a16:creationId xmlns:a16="http://schemas.microsoft.com/office/drawing/2014/main" id="{9065B368-F01D-4D5F-93D7-9D4F5CF0ABDC}"/>
              </a:ext>
            </a:extLst>
          </p:cNvPr>
          <p:cNvSpPr txBox="1">
            <a:spLocks/>
          </p:cNvSpPr>
          <p:nvPr/>
        </p:nvSpPr>
        <p:spPr>
          <a:xfrm>
            <a:off x="6968" y="-53424"/>
            <a:ext cx="7373344" cy="60121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800" i="1" dirty="0">
                <a:solidFill>
                  <a:schemeClr val="bg1"/>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cs typeface="メイリオ" panose="020B0604030504040204" pitchFamily="50" charset="-128"/>
              </a:rPr>
              <a:t>目指すべき都市構造（みどり）</a:t>
            </a:r>
          </a:p>
        </p:txBody>
      </p:sp>
      <p:grpSp>
        <p:nvGrpSpPr>
          <p:cNvPr id="47" name="グループ化 46">
            <a:extLst>
              <a:ext uri="{FF2B5EF4-FFF2-40B4-BE49-F238E27FC236}">
                <a16:creationId xmlns:a16="http://schemas.microsoft.com/office/drawing/2014/main" id="{CDFC8EF9-DF0C-494D-91A8-BB2F79E2144E}"/>
              </a:ext>
            </a:extLst>
          </p:cNvPr>
          <p:cNvGrpSpPr/>
          <p:nvPr/>
        </p:nvGrpSpPr>
        <p:grpSpPr>
          <a:xfrm>
            <a:off x="7056276" y="43993"/>
            <a:ext cx="2016224" cy="499433"/>
            <a:chOff x="7056276" y="43993"/>
            <a:chExt cx="2016224" cy="499433"/>
          </a:xfrm>
        </p:grpSpPr>
        <p:pic>
          <p:nvPicPr>
            <p:cNvPr id="48" name="図 47">
              <a:extLst>
                <a:ext uri="{FF2B5EF4-FFF2-40B4-BE49-F238E27FC236}">
                  <a16:creationId xmlns:a16="http://schemas.microsoft.com/office/drawing/2014/main" id="{E29D7AB2-0520-42C0-B81D-37EFC3BFE98F}"/>
                </a:ext>
              </a:extLst>
            </p:cNvPr>
            <p:cNvPicPr preferRelativeResize="0">
              <a:picLocks noChangeAspect="1"/>
            </p:cNvPicPr>
            <p:nvPr/>
          </p:nvPicPr>
          <p:blipFill>
            <a:blip r:embed="rId2"/>
            <a:stretch>
              <a:fillRect/>
            </a:stretch>
          </p:blipFill>
          <p:spPr>
            <a:xfrm>
              <a:off x="7056276" y="47830"/>
              <a:ext cx="485349" cy="495596"/>
            </a:xfrm>
            <a:prstGeom prst="rect">
              <a:avLst/>
            </a:prstGeom>
          </p:spPr>
        </p:pic>
        <p:pic>
          <p:nvPicPr>
            <p:cNvPr id="49" name="図 48">
              <a:extLst>
                <a:ext uri="{FF2B5EF4-FFF2-40B4-BE49-F238E27FC236}">
                  <a16:creationId xmlns:a16="http://schemas.microsoft.com/office/drawing/2014/main" id="{1E2E12F0-787D-4EFD-A207-DC43A3C8DF7B}"/>
                </a:ext>
              </a:extLst>
            </p:cNvPr>
            <p:cNvPicPr>
              <a:picLocks noChangeAspect="1"/>
            </p:cNvPicPr>
            <p:nvPr/>
          </p:nvPicPr>
          <p:blipFill>
            <a:blip r:embed="rId3"/>
            <a:stretch>
              <a:fillRect/>
            </a:stretch>
          </p:blipFill>
          <p:spPr>
            <a:xfrm>
              <a:off x="7524328" y="381005"/>
              <a:ext cx="925501" cy="129193"/>
            </a:xfrm>
            <a:prstGeom prst="rect">
              <a:avLst/>
            </a:prstGeom>
          </p:spPr>
        </p:pic>
        <p:pic>
          <p:nvPicPr>
            <p:cNvPr id="50" name="図 49">
              <a:extLst>
                <a:ext uri="{FF2B5EF4-FFF2-40B4-BE49-F238E27FC236}">
                  <a16:creationId xmlns:a16="http://schemas.microsoft.com/office/drawing/2014/main" id="{CCC91CAA-CB43-46D4-9AA7-010020256F56}"/>
                </a:ext>
              </a:extLst>
            </p:cNvPr>
            <p:cNvPicPr preferRelativeResize="0">
              <a:picLocks noChangeAspect="1"/>
            </p:cNvPicPr>
            <p:nvPr/>
          </p:nvPicPr>
          <p:blipFill>
            <a:blip r:embed="rId4"/>
            <a:stretch>
              <a:fillRect/>
            </a:stretch>
          </p:blipFill>
          <p:spPr>
            <a:xfrm>
              <a:off x="7560332" y="89450"/>
              <a:ext cx="893321" cy="276732"/>
            </a:xfrm>
            <a:prstGeom prst="rect">
              <a:avLst/>
            </a:prstGeom>
          </p:spPr>
        </p:pic>
        <p:pic>
          <p:nvPicPr>
            <p:cNvPr id="51" name="図 50">
              <a:extLst>
                <a:ext uri="{FF2B5EF4-FFF2-40B4-BE49-F238E27FC236}">
                  <a16:creationId xmlns:a16="http://schemas.microsoft.com/office/drawing/2014/main" id="{F42F3AB2-A02C-48CC-A2C6-7CF2B9810096}"/>
                </a:ext>
              </a:extLst>
            </p:cNvPr>
            <p:cNvPicPr>
              <a:picLocks noChangeAspect="1"/>
            </p:cNvPicPr>
            <p:nvPr/>
          </p:nvPicPr>
          <p:blipFill>
            <a:blip r:embed="rId5"/>
            <a:stretch>
              <a:fillRect/>
            </a:stretch>
          </p:blipFill>
          <p:spPr>
            <a:xfrm>
              <a:off x="8496436" y="43993"/>
              <a:ext cx="576064" cy="499433"/>
            </a:xfrm>
            <a:prstGeom prst="rect">
              <a:avLst/>
            </a:prstGeom>
          </p:spPr>
        </p:pic>
      </p:grpSp>
      <p:sp>
        <p:nvSpPr>
          <p:cNvPr id="2" name="スライド番号プレースホルダー 1">
            <a:extLst>
              <a:ext uri="{FF2B5EF4-FFF2-40B4-BE49-F238E27FC236}">
                <a16:creationId xmlns:a16="http://schemas.microsoft.com/office/drawing/2014/main" id="{7B874462-87A0-46E3-AF90-CBCB8709AF10}"/>
              </a:ext>
            </a:extLst>
          </p:cNvPr>
          <p:cNvSpPr>
            <a:spLocks noGrp="1"/>
          </p:cNvSpPr>
          <p:nvPr>
            <p:ph type="sldNum" sz="quarter" idx="12"/>
          </p:nvPr>
        </p:nvSpPr>
        <p:spPr/>
        <p:txBody>
          <a:bodyPr/>
          <a:lstStyle/>
          <a:p>
            <a:fld id="{ABBF78F6-40F7-42CC-B691-F10E30E15BA0}" type="slidenum">
              <a:rPr kumimoji="1" lang="ja-JP" altLang="en-US" smtClean="0"/>
              <a:pPr/>
              <a:t>26</a:t>
            </a:fld>
            <a:endParaRPr kumimoji="1" lang="ja-JP" altLang="en-US"/>
          </a:p>
        </p:txBody>
      </p:sp>
      <p:sp>
        <p:nvSpPr>
          <p:cNvPr id="19" name="角丸四角形 48">
            <a:extLst>
              <a:ext uri="{FF2B5EF4-FFF2-40B4-BE49-F238E27FC236}">
                <a16:creationId xmlns:a16="http://schemas.microsoft.com/office/drawing/2014/main" id="{8E27A1FB-9A58-4314-9AA7-270388208F42}"/>
              </a:ext>
            </a:extLst>
          </p:cNvPr>
          <p:cNvSpPr/>
          <p:nvPr/>
        </p:nvSpPr>
        <p:spPr>
          <a:xfrm>
            <a:off x="804925" y="2456892"/>
            <a:ext cx="3209879" cy="385316"/>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ysClr val="windowText" lastClr="000000"/>
                </a:solidFill>
              </a:rPr>
              <a:t>みどり</a:t>
            </a:r>
          </a:p>
        </p:txBody>
      </p:sp>
      <p:sp>
        <p:nvSpPr>
          <p:cNvPr id="20" name="正方形/長方形 19">
            <a:extLst>
              <a:ext uri="{FF2B5EF4-FFF2-40B4-BE49-F238E27FC236}">
                <a16:creationId xmlns:a16="http://schemas.microsoft.com/office/drawing/2014/main" id="{CFBCBF21-C862-4062-AEBC-2829D8069A7D}"/>
              </a:ext>
            </a:extLst>
          </p:cNvPr>
          <p:cNvSpPr/>
          <p:nvPr/>
        </p:nvSpPr>
        <p:spPr>
          <a:xfrm>
            <a:off x="1545181" y="2914580"/>
            <a:ext cx="1729366" cy="215444"/>
          </a:xfrm>
          <a:prstGeom prst="rect">
            <a:avLst/>
          </a:prstGeom>
        </p:spPr>
        <p:txBody>
          <a:bodyPr wrap="square" lIns="0" tIns="0" rIns="0" bIns="0">
            <a:spAutoFit/>
          </a:bodyPr>
          <a:lstStyle/>
          <a:p>
            <a:r>
              <a:rPr lang="ja-JP" altLang="en-US" sz="1400" dirty="0"/>
              <a:t>ちばの礎、緑と水辺</a:t>
            </a:r>
          </a:p>
        </p:txBody>
      </p:sp>
      <p:grpSp>
        <p:nvGrpSpPr>
          <p:cNvPr id="21" name="グループ化 20">
            <a:extLst>
              <a:ext uri="{FF2B5EF4-FFF2-40B4-BE49-F238E27FC236}">
                <a16:creationId xmlns:a16="http://schemas.microsoft.com/office/drawing/2014/main" id="{AB158F29-18EE-47D6-8010-B36E53DE8C2D}"/>
              </a:ext>
            </a:extLst>
          </p:cNvPr>
          <p:cNvGrpSpPr/>
          <p:nvPr/>
        </p:nvGrpSpPr>
        <p:grpSpPr>
          <a:xfrm>
            <a:off x="570032" y="3203068"/>
            <a:ext cx="3956353" cy="2986365"/>
            <a:chOff x="466724" y="1079500"/>
            <a:chExt cx="2419351" cy="1826194"/>
          </a:xfrm>
        </p:grpSpPr>
        <p:sp>
          <p:nvSpPr>
            <p:cNvPr id="22" name="正方形/長方形 21">
              <a:extLst>
                <a:ext uri="{FF2B5EF4-FFF2-40B4-BE49-F238E27FC236}">
                  <a16:creationId xmlns:a16="http://schemas.microsoft.com/office/drawing/2014/main" id="{4CAE6839-6358-47F7-83B1-01F78A9DDA1D}"/>
                </a:ext>
              </a:extLst>
            </p:cNvPr>
            <p:cNvSpPr/>
            <p:nvPr/>
          </p:nvSpPr>
          <p:spPr>
            <a:xfrm>
              <a:off x="473869" y="1259681"/>
              <a:ext cx="2408508" cy="1010040"/>
            </a:xfrm>
            <a:prstGeom prst="rect">
              <a:avLst/>
            </a:prstGeom>
            <a:solidFill>
              <a:srgbClr val="89C9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フリーフォーム 23">
              <a:extLst>
                <a:ext uri="{FF2B5EF4-FFF2-40B4-BE49-F238E27FC236}">
                  <a16:creationId xmlns:a16="http://schemas.microsoft.com/office/drawing/2014/main" id="{F06DCBBD-A4D2-4B17-8F6F-16815572C58F}"/>
                </a:ext>
              </a:extLst>
            </p:cNvPr>
            <p:cNvSpPr/>
            <p:nvPr/>
          </p:nvSpPr>
          <p:spPr>
            <a:xfrm>
              <a:off x="471488" y="1688080"/>
              <a:ext cx="2414587" cy="688407"/>
            </a:xfrm>
            <a:custGeom>
              <a:avLst/>
              <a:gdLst>
                <a:gd name="connsiteX0" fmla="*/ 0 w 2414587"/>
                <a:gd name="connsiteY0" fmla="*/ 300038 h 681038"/>
                <a:gd name="connsiteX1" fmla="*/ 159543 w 2414587"/>
                <a:gd name="connsiteY1" fmla="*/ 319088 h 681038"/>
                <a:gd name="connsiteX2" fmla="*/ 304800 w 2414587"/>
                <a:gd name="connsiteY2" fmla="*/ 311944 h 681038"/>
                <a:gd name="connsiteX3" fmla="*/ 461962 w 2414587"/>
                <a:gd name="connsiteY3" fmla="*/ 238125 h 681038"/>
                <a:gd name="connsiteX4" fmla="*/ 700087 w 2414587"/>
                <a:gd name="connsiteY4" fmla="*/ 76200 h 681038"/>
                <a:gd name="connsiteX5" fmla="*/ 847725 w 2414587"/>
                <a:gd name="connsiteY5" fmla="*/ 21431 h 681038"/>
                <a:gd name="connsiteX6" fmla="*/ 985837 w 2414587"/>
                <a:gd name="connsiteY6" fmla="*/ 0 h 681038"/>
                <a:gd name="connsiteX7" fmla="*/ 1131093 w 2414587"/>
                <a:gd name="connsiteY7" fmla="*/ 38100 h 681038"/>
                <a:gd name="connsiteX8" fmla="*/ 1302543 w 2414587"/>
                <a:gd name="connsiteY8" fmla="*/ 147638 h 681038"/>
                <a:gd name="connsiteX9" fmla="*/ 1547812 w 2414587"/>
                <a:gd name="connsiteY9" fmla="*/ 311944 h 681038"/>
                <a:gd name="connsiteX10" fmla="*/ 1704975 w 2414587"/>
                <a:gd name="connsiteY10" fmla="*/ 383381 h 681038"/>
                <a:gd name="connsiteX11" fmla="*/ 1895475 w 2414587"/>
                <a:gd name="connsiteY11" fmla="*/ 381000 h 681038"/>
                <a:gd name="connsiteX12" fmla="*/ 2076450 w 2414587"/>
                <a:gd name="connsiteY12" fmla="*/ 359569 h 681038"/>
                <a:gd name="connsiteX13" fmla="*/ 2314575 w 2414587"/>
                <a:gd name="connsiteY13" fmla="*/ 442913 h 681038"/>
                <a:gd name="connsiteX14" fmla="*/ 2414587 w 2414587"/>
                <a:gd name="connsiteY14" fmla="*/ 492919 h 681038"/>
                <a:gd name="connsiteX15" fmla="*/ 2414587 w 2414587"/>
                <a:gd name="connsiteY15" fmla="*/ 681038 h 681038"/>
                <a:gd name="connsiteX16" fmla="*/ 2381 w 2414587"/>
                <a:gd name="connsiteY16" fmla="*/ 681038 h 681038"/>
                <a:gd name="connsiteX17" fmla="*/ 0 w 2414587"/>
                <a:gd name="connsiteY17" fmla="*/ 300038 h 681038"/>
                <a:gd name="connsiteX0" fmla="*/ 0 w 2414587"/>
                <a:gd name="connsiteY0" fmla="*/ 300038 h 681038"/>
                <a:gd name="connsiteX1" fmla="*/ 159543 w 2414587"/>
                <a:gd name="connsiteY1" fmla="*/ 319088 h 681038"/>
                <a:gd name="connsiteX2" fmla="*/ 304800 w 2414587"/>
                <a:gd name="connsiteY2" fmla="*/ 311944 h 681038"/>
                <a:gd name="connsiteX3" fmla="*/ 461962 w 2414587"/>
                <a:gd name="connsiteY3" fmla="*/ 238125 h 681038"/>
                <a:gd name="connsiteX4" fmla="*/ 700087 w 2414587"/>
                <a:gd name="connsiteY4" fmla="*/ 76200 h 681038"/>
                <a:gd name="connsiteX5" fmla="*/ 847725 w 2414587"/>
                <a:gd name="connsiteY5" fmla="*/ 21431 h 681038"/>
                <a:gd name="connsiteX6" fmla="*/ 985837 w 2414587"/>
                <a:gd name="connsiteY6" fmla="*/ 0 h 681038"/>
                <a:gd name="connsiteX7" fmla="*/ 1131093 w 2414587"/>
                <a:gd name="connsiteY7" fmla="*/ 38100 h 681038"/>
                <a:gd name="connsiteX8" fmla="*/ 1302543 w 2414587"/>
                <a:gd name="connsiteY8" fmla="*/ 147638 h 681038"/>
                <a:gd name="connsiteX9" fmla="*/ 1547812 w 2414587"/>
                <a:gd name="connsiteY9" fmla="*/ 311944 h 681038"/>
                <a:gd name="connsiteX10" fmla="*/ 1704975 w 2414587"/>
                <a:gd name="connsiteY10" fmla="*/ 383381 h 681038"/>
                <a:gd name="connsiteX11" fmla="*/ 1895475 w 2414587"/>
                <a:gd name="connsiteY11" fmla="*/ 381000 h 681038"/>
                <a:gd name="connsiteX12" fmla="*/ 2076450 w 2414587"/>
                <a:gd name="connsiteY12" fmla="*/ 359569 h 681038"/>
                <a:gd name="connsiteX13" fmla="*/ 2300287 w 2414587"/>
                <a:gd name="connsiteY13" fmla="*/ 485776 h 681038"/>
                <a:gd name="connsiteX14" fmla="*/ 2414587 w 2414587"/>
                <a:gd name="connsiteY14" fmla="*/ 492919 h 681038"/>
                <a:gd name="connsiteX15" fmla="*/ 2414587 w 2414587"/>
                <a:gd name="connsiteY15" fmla="*/ 681038 h 681038"/>
                <a:gd name="connsiteX16" fmla="*/ 2381 w 2414587"/>
                <a:gd name="connsiteY16" fmla="*/ 681038 h 681038"/>
                <a:gd name="connsiteX17" fmla="*/ 0 w 2414587"/>
                <a:gd name="connsiteY17" fmla="*/ 300038 h 681038"/>
                <a:gd name="connsiteX0" fmla="*/ 0 w 2414587"/>
                <a:gd name="connsiteY0" fmla="*/ 300038 h 681038"/>
                <a:gd name="connsiteX1" fmla="*/ 159543 w 2414587"/>
                <a:gd name="connsiteY1" fmla="*/ 319088 h 681038"/>
                <a:gd name="connsiteX2" fmla="*/ 304800 w 2414587"/>
                <a:gd name="connsiteY2" fmla="*/ 311944 h 681038"/>
                <a:gd name="connsiteX3" fmla="*/ 461962 w 2414587"/>
                <a:gd name="connsiteY3" fmla="*/ 238125 h 681038"/>
                <a:gd name="connsiteX4" fmla="*/ 700087 w 2414587"/>
                <a:gd name="connsiteY4" fmla="*/ 76200 h 681038"/>
                <a:gd name="connsiteX5" fmla="*/ 847725 w 2414587"/>
                <a:gd name="connsiteY5" fmla="*/ 21431 h 681038"/>
                <a:gd name="connsiteX6" fmla="*/ 985837 w 2414587"/>
                <a:gd name="connsiteY6" fmla="*/ 0 h 681038"/>
                <a:gd name="connsiteX7" fmla="*/ 1131093 w 2414587"/>
                <a:gd name="connsiteY7" fmla="*/ 38100 h 681038"/>
                <a:gd name="connsiteX8" fmla="*/ 1302543 w 2414587"/>
                <a:gd name="connsiteY8" fmla="*/ 147638 h 681038"/>
                <a:gd name="connsiteX9" fmla="*/ 1547812 w 2414587"/>
                <a:gd name="connsiteY9" fmla="*/ 311944 h 681038"/>
                <a:gd name="connsiteX10" fmla="*/ 1704975 w 2414587"/>
                <a:gd name="connsiteY10" fmla="*/ 383381 h 681038"/>
                <a:gd name="connsiteX11" fmla="*/ 1895475 w 2414587"/>
                <a:gd name="connsiteY11" fmla="*/ 381000 h 681038"/>
                <a:gd name="connsiteX12" fmla="*/ 2076450 w 2414587"/>
                <a:gd name="connsiteY12" fmla="*/ 359569 h 681038"/>
                <a:gd name="connsiteX13" fmla="*/ 2295524 w 2414587"/>
                <a:gd name="connsiteY13" fmla="*/ 438151 h 681038"/>
                <a:gd name="connsiteX14" fmla="*/ 2414587 w 2414587"/>
                <a:gd name="connsiteY14" fmla="*/ 492919 h 681038"/>
                <a:gd name="connsiteX15" fmla="*/ 2414587 w 2414587"/>
                <a:gd name="connsiteY15" fmla="*/ 681038 h 681038"/>
                <a:gd name="connsiteX16" fmla="*/ 2381 w 2414587"/>
                <a:gd name="connsiteY16" fmla="*/ 681038 h 681038"/>
                <a:gd name="connsiteX17" fmla="*/ 0 w 2414587"/>
                <a:gd name="connsiteY17" fmla="*/ 300038 h 681038"/>
                <a:gd name="connsiteX0" fmla="*/ 0 w 2414587"/>
                <a:gd name="connsiteY0" fmla="*/ 300038 h 681038"/>
                <a:gd name="connsiteX1" fmla="*/ 159543 w 2414587"/>
                <a:gd name="connsiteY1" fmla="*/ 319088 h 681038"/>
                <a:gd name="connsiteX2" fmla="*/ 304800 w 2414587"/>
                <a:gd name="connsiteY2" fmla="*/ 311944 h 681038"/>
                <a:gd name="connsiteX3" fmla="*/ 461962 w 2414587"/>
                <a:gd name="connsiteY3" fmla="*/ 238125 h 681038"/>
                <a:gd name="connsiteX4" fmla="*/ 700087 w 2414587"/>
                <a:gd name="connsiteY4" fmla="*/ 76200 h 681038"/>
                <a:gd name="connsiteX5" fmla="*/ 847725 w 2414587"/>
                <a:gd name="connsiteY5" fmla="*/ 21431 h 681038"/>
                <a:gd name="connsiteX6" fmla="*/ 985837 w 2414587"/>
                <a:gd name="connsiteY6" fmla="*/ 0 h 681038"/>
                <a:gd name="connsiteX7" fmla="*/ 1131093 w 2414587"/>
                <a:gd name="connsiteY7" fmla="*/ 38100 h 681038"/>
                <a:gd name="connsiteX8" fmla="*/ 1302543 w 2414587"/>
                <a:gd name="connsiteY8" fmla="*/ 147638 h 681038"/>
                <a:gd name="connsiteX9" fmla="*/ 1547812 w 2414587"/>
                <a:gd name="connsiteY9" fmla="*/ 311944 h 681038"/>
                <a:gd name="connsiteX10" fmla="*/ 1704975 w 2414587"/>
                <a:gd name="connsiteY10" fmla="*/ 383381 h 681038"/>
                <a:gd name="connsiteX11" fmla="*/ 1895475 w 2414587"/>
                <a:gd name="connsiteY11" fmla="*/ 381000 h 681038"/>
                <a:gd name="connsiteX12" fmla="*/ 2076450 w 2414587"/>
                <a:gd name="connsiteY12" fmla="*/ 359569 h 681038"/>
                <a:gd name="connsiteX13" fmla="*/ 2295524 w 2414587"/>
                <a:gd name="connsiteY13" fmla="*/ 438151 h 681038"/>
                <a:gd name="connsiteX14" fmla="*/ 2414587 w 2414587"/>
                <a:gd name="connsiteY14" fmla="*/ 492919 h 681038"/>
                <a:gd name="connsiteX15" fmla="*/ 2414587 w 2414587"/>
                <a:gd name="connsiteY15" fmla="*/ 681038 h 681038"/>
                <a:gd name="connsiteX16" fmla="*/ 2381 w 2414587"/>
                <a:gd name="connsiteY16" fmla="*/ 681038 h 681038"/>
                <a:gd name="connsiteX17" fmla="*/ 0 w 2414587"/>
                <a:gd name="connsiteY17" fmla="*/ 300038 h 681038"/>
                <a:gd name="connsiteX0" fmla="*/ 0 w 2414587"/>
                <a:gd name="connsiteY0" fmla="*/ 300038 h 681038"/>
                <a:gd name="connsiteX1" fmla="*/ 159543 w 2414587"/>
                <a:gd name="connsiteY1" fmla="*/ 319088 h 681038"/>
                <a:gd name="connsiteX2" fmla="*/ 304800 w 2414587"/>
                <a:gd name="connsiteY2" fmla="*/ 311944 h 681038"/>
                <a:gd name="connsiteX3" fmla="*/ 461962 w 2414587"/>
                <a:gd name="connsiteY3" fmla="*/ 238125 h 681038"/>
                <a:gd name="connsiteX4" fmla="*/ 700087 w 2414587"/>
                <a:gd name="connsiteY4" fmla="*/ 76200 h 681038"/>
                <a:gd name="connsiteX5" fmla="*/ 847725 w 2414587"/>
                <a:gd name="connsiteY5" fmla="*/ 21431 h 681038"/>
                <a:gd name="connsiteX6" fmla="*/ 985837 w 2414587"/>
                <a:gd name="connsiteY6" fmla="*/ 0 h 681038"/>
                <a:gd name="connsiteX7" fmla="*/ 1131093 w 2414587"/>
                <a:gd name="connsiteY7" fmla="*/ 38100 h 681038"/>
                <a:gd name="connsiteX8" fmla="*/ 1302543 w 2414587"/>
                <a:gd name="connsiteY8" fmla="*/ 147638 h 681038"/>
                <a:gd name="connsiteX9" fmla="*/ 1547812 w 2414587"/>
                <a:gd name="connsiteY9" fmla="*/ 311944 h 681038"/>
                <a:gd name="connsiteX10" fmla="*/ 1704975 w 2414587"/>
                <a:gd name="connsiteY10" fmla="*/ 383381 h 681038"/>
                <a:gd name="connsiteX11" fmla="*/ 1895475 w 2414587"/>
                <a:gd name="connsiteY11" fmla="*/ 381000 h 681038"/>
                <a:gd name="connsiteX12" fmla="*/ 2076450 w 2414587"/>
                <a:gd name="connsiteY12" fmla="*/ 359569 h 681038"/>
                <a:gd name="connsiteX13" fmla="*/ 2295524 w 2414587"/>
                <a:gd name="connsiteY13" fmla="*/ 438151 h 681038"/>
                <a:gd name="connsiteX14" fmla="*/ 2414587 w 2414587"/>
                <a:gd name="connsiteY14" fmla="*/ 492919 h 681038"/>
                <a:gd name="connsiteX15" fmla="*/ 2414587 w 2414587"/>
                <a:gd name="connsiteY15" fmla="*/ 681038 h 681038"/>
                <a:gd name="connsiteX16" fmla="*/ 2381 w 2414587"/>
                <a:gd name="connsiteY16" fmla="*/ 681038 h 681038"/>
                <a:gd name="connsiteX17" fmla="*/ 0 w 2414587"/>
                <a:gd name="connsiteY17" fmla="*/ 300038 h 681038"/>
                <a:gd name="connsiteX0" fmla="*/ 0 w 2414587"/>
                <a:gd name="connsiteY0" fmla="*/ 300038 h 681038"/>
                <a:gd name="connsiteX1" fmla="*/ 159543 w 2414587"/>
                <a:gd name="connsiteY1" fmla="*/ 319088 h 681038"/>
                <a:gd name="connsiteX2" fmla="*/ 304800 w 2414587"/>
                <a:gd name="connsiteY2" fmla="*/ 311944 h 681038"/>
                <a:gd name="connsiteX3" fmla="*/ 461962 w 2414587"/>
                <a:gd name="connsiteY3" fmla="*/ 238125 h 681038"/>
                <a:gd name="connsiteX4" fmla="*/ 700087 w 2414587"/>
                <a:gd name="connsiteY4" fmla="*/ 76200 h 681038"/>
                <a:gd name="connsiteX5" fmla="*/ 847725 w 2414587"/>
                <a:gd name="connsiteY5" fmla="*/ 21431 h 681038"/>
                <a:gd name="connsiteX6" fmla="*/ 985837 w 2414587"/>
                <a:gd name="connsiteY6" fmla="*/ 0 h 681038"/>
                <a:gd name="connsiteX7" fmla="*/ 1131093 w 2414587"/>
                <a:gd name="connsiteY7" fmla="*/ 38100 h 681038"/>
                <a:gd name="connsiteX8" fmla="*/ 1302543 w 2414587"/>
                <a:gd name="connsiteY8" fmla="*/ 147638 h 681038"/>
                <a:gd name="connsiteX9" fmla="*/ 1547812 w 2414587"/>
                <a:gd name="connsiteY9" fmla="*/ 311944 h 681038"/>
                <a:gd name="connsiteX10" fmla="*/ 1704975 w 2414587"/>
                <a:gd name="connsiteY10" fmla="*/ 383381 h 681038"/>
                <a:gd name="connsiteX11" fmla="*/ 1895475 w 2414587"/>
                <a:gd name="connsiteY11" fmla="*/ 381000 h 681038"/>
                <a:gd name="connsiteX12" fmla="*/ 2071688 w 2414587"/>
                <a:gd name="connsiteY12" fmla="*/ 392906 h 681038"/>
                <a:gd name="connsiteX13" fmla="*/ 2295524 w 2414587"/>
                <a:gd name="connsiteY13" fmla="*/ 438151 h 681038"/>
                <a:gd name="connsiteX14" fmla="*/ 2414587 w 2414587"/>
                <a:gd name="connsiteY14" fmla="*/ 492919 h 681038"/>
                <a:gd name="connsiteX15" fmla="*/ 2414587 w 2414587"/>
                <a:gd name="connsiteY15" fmla="*/ 681038 h 681038"/>
                <a:gd name="connsiteX16" fmla="*/ 2381 w 2414587"/>
                <a:gd name="connsiteY16" fmla="*/ 681038 h 681038"/>
                <a:gd name="connsiteX17" fmla="*/ 0 w 2414587"/>
                <a:gd name="connsiteY17" fmla="*/ 300038 h 681038"/>
                <a:gd name="connsiteX0" fmla="*/ 0 w 2414587"/>
                <a:gd name="connsiteY0" fmla="*/ 300038 h 681038"/>
                <a:gd name="connsiteX1" fmla="*/ 159543 w 2414587"/>
                <a:gd name="connsiteY1" fmla="*/ 319088 h 681038"/>
                <a:gd name="connsiteX2" fmla="*/ 304800 w 2414587"/>
                <a:gd name="connsiteY2" fmla="*/ 311944 h 681038"/>
                <a:gd name="connsiteX3" fmla="*/ 461962 w 2414587"/>
                <a:gd name="connsiteY3" fmla="*/ 238125 h 681038"/>
                <a:gd name="connsiteX4" fmla="*/ 700087 w 2414587"/>
                <a:gd name="connsiteY4" fmla="*/ 76200 h 681038"/>
                <a:gd name="connsiteX5" fmla="*/ 847725 w 2414587"/>
                <a:gd name="connsiteY5" fmla="*/ 21431 h 681038"/>
                <a:gd name="connsiteX6" fmla="*/ 985837 w 2414587"/>
                <a:gd name="connsiteY6" fmla="*/ 0 h 681038"/>
                <a:gd name="connsiteX7" fmla="*/ 1131093 w 2414587"/>
                <a:gd name="connsiteY7" fmla="*/ 38100 h 681038"/>
                <a:gd name="connsiteX8" fmla="*/ 1302543 w 2414587"/>
                <a:gd name="connsiteY8" fmla="*/ 147638 h 681038"/>
                <a:gd name="connsiteX9" fmla="*/ 1547812 w 2414587"/>
                <a:gd name="connsiteY9" fmla="*/ 311944 h 681038"/>
                <a:gd name="connsiteX10" fmla="*/ 1704975 w 2414587"/>
                <a:gd name="connsiteY10" fmla="*/ 383381 h 681038"/>
                <a:gd name="connsiteX11" fmla="*/ 1895475 w 2414587"/>
                <a:gd name="connsiteY11" fmla="*/ 381000 h 681038"/>
                <a:gd name="connsiteX12" fmla="*/ 2066925 w 2414587"/>
                <a:gd name="connsiteY12" fmla="*/ 361950 h 681038"/>
                <a:gd name="connsiteX13" fmla="*/ 2295524 w 2414587"/>
                <a:gd name="connsiteY13" fmla="*/ 438151 h 681038"/>
                <a:gd name="connsiteX14" fmla="*/ 2414587 w 2414587"/>
                <a:gd name="connsiteY14" fmla="*/ 492919 h 681038"/>
                <a:gd name="connsiteX15" fmla="*/ 2414587 w 2414587"/>
                <a:gd name="connsiteY15" fmla="*/ 681038 h 681038"/>
                <a:gd name="connsiteX16" fmla="*/ 2381 w 2414587"/>
                <a:gd name="connsiteY16" fmla="*/ 681038 h 681038"/>
                <a:gd name="connsiteX17" fmla="*/ 0 w 2414587"/>
                <a:gd name="connsiteY17" fmla="*/ 300038 h 681038"/>
                <a:gd name="connsiteX0" fmla="*/ 0 w 2414587"/>
                <a:gd name="connsiteY0" fmla="*/ 300038 h 681038"/>
                <a:gd name="connsiteX1" fmla="*/ 159543 w 2414587"/>
                <a:gd name="connsiteY1" fmla="*/ 319088 h 681038"/>
                <a:gd name="connsiteX2" fmla="*/ 304800 w 2414587"/>
                <a:gd name="connsiteY2" fmla="*/ 311944 h 681038"/>
                <a:gd name="connsiteX3" fmla="*/ 461962 w 2414587"/>
                <a:gd name="connsiteY3" fmla="*/ 238125 h 681038"/>
                <a:gd name="connsiteX4" fmla="*/ 700087 w 2414587"/>
                <a:gd name="connsiteY4" fmla="*/ 76200 h 681038"/>
                <a:gd name="connsiteX5" fmla="*/ 847725 w 2414587"/>
                <a:gd name="connsiteY5" fmla="*/ 21431 h 681038"/>
                <a:gd name="connsiteX6" fmla="*/ 985837 w 2414587"/>
                <a:gd name="connsiteY6" fmla="*/ 0 h 681038"/>
                <a:gd name="connsiteX7" fmla="*/ 1131093 w 2414587"/>
                <a:gd name="connsiteY7" fmla="*/ 38100 h 681038"/>
                <a:gd name="connsiteX8" fmla="*/ 1302543 w 2414587"/>
                <a:gd name="connsiteY8" fmla="*/ 147638 h 681038"/>
                <a:gd name="connsiteX9" fmla="*/ 1547812 w 2414587"/>
                <a:gd name="connsiteY9" fmla="*/ 311944 h 681038"/>
                <a:gd name="connsiteX10" fmla="*/ 1704975 w 2414587"/>
                <a:gd name="connsiteY10" fmla="*/ 383381 h 681038"/>
                <a:gd name="connsiteX11" fmla="*/ 1895475 w 2414587"/>
                <a:gd name="connsiteY11" fmla="*/ 381000 h 681038"/>
                <a:gd name="connsiteX12" fmla="*/ 2066925 w 2414587"/>
                <a:gd name="connsiteY12" fmla="*/ 361950 h 681038"/>
                <a:gd name="connsiteX13" fmla="*/ 2295524 w 2414587"/>
                <a:gd name="connsiteY13" fmla="*/ 438151 h 681038"/>
                <a:gd name="connsiteX14" fmla="*/ 2414587 w 2414587"/>
                <a:gd name="connsiteY14" fmla="*/ 492919 h 681038"/>
                <a:gd name="connsiteX15" fmla="*/ 2414587 w 2414587"/>
                <a:gd name="connsiteY15" fmla="*/ 681038 h 681038"/>
                <a:gd name="connsiteX16" fmla="*/ 2381 w 2414587"/>
                <a:gd name="connsiteY16" fmla="*/ 681038 h 681038"/>
                <a:gd name="connsiteX17" fmla="*/ 0 w 2414587"/>
                <a:gd name="connsiteY17" fmla="*/ 300038 h 681038"/>
                <a:gd name="connsiteX0" fmla="*/ 0 w 2414587"/>
                <a:gd name="connsiteY0" fmla="*/ 300038 h 681038"/>
                <a:gd name="connsiteX1" fmla="*/ 159543 w 2414587"/>
                <a:gd name="connsiteY1" fmla="*/ 319088 h 681038"/>
                <a:gd name="connsiteX2" fmla="*/ 304800 w 2414587"/>
                <a:gd name="connsiteY2" fmla="*/ 311944 h 681038"/>
                <a:gd name="connsiteX3" fmla="*/ 461962 w 2414587"/>
                <a:gd name="connsiteY3" fmla="*/ 238125 h 681038"/>
                <a:gd name="connsiteX4" fmla="*/ 700087 w 2414587"/>
                <a:gd name="connsiteY4" fmla="*/ 76200 h 681038"/>
                <a:gd name="connsiteX5" fmla="*/ 847725 w 2414587"/>
                <a:gd name="connsiteY5" fmla="*/ 21431 h 681038"/>
                <a:gd name="connsiteX6" fmla="*/ 985837 w 2414587"/>
                <a:gd name="connsiteY6" fmla="*/ 0 h 681038"/>
                <a:gd name="connsiteX7" fmla="*/ 1131093 w 2414587"/>
                <a:gd name="connsiteY7" fmla="*/ 38100 h 681038"/>
                <a:gd name="connsiteX8" fmla="*/ 1302543 w 2414587"/>
                <a:gd name="connsiteY8" fmla="*/ 147638 h 681038"/>
                <a:gd name="connsiteX9" fmla="*/ 1547812 w 2414587"/>
                <a:gd name="connsiteY9" fmla="*/ 311944 h 681038"/>
                <a:gd name="connsiteX10" fmla="*/ 1704975 w 2414587"/>
                <a:gd name="connsiteY10" fmla="*/ 383381 h 681038"/>
                <a:gd name="connsiteX11" fmla="*/ 1895475 w 2414587"/>
                <a:gd name="connsiteY11" fmla="*/ 381000 h 681038"/>
                <a:gd name="connsiteX12" fmla="*/ 2066925 w 2414587"/>
                <a:gd name="connsiteY12" fmla="*/ 361950 h 681038"/>
                <a:gd name="connsiteX13" fmla="*/ 2295524 w 2414587"/>
                <a:gd name="connsiteY13" fmla="*/ 438151 h 681038"/>
                <a:gd name="connsiteX14" fmla="*/ 2414587 w 2414587"/>
                <a:gd name="connsiteY14" fmla="*/ 492919 h 681038"/>
                <a:gd name="connsiteX15" fmla="*/ 2414587 w 2414587"/>
                <a:gd name="connsiteY15" fmla="*/ 681038 h 681038"/>
                <a:gd name="connsiteX16" fmla="*/ 2381 w 2414587"/>
                <a:gd name="connsiteY16" fmla="*/ 681038 h 681038"/>
                <a:gd name="connsiteX17" fmla="*/ 0 w 2414587"/>
                <a:gd name="connsiteY17" fmla="*/ 300038 h 681038"/>
                <a:gd name="connsiteX0" fmla="*/ 0 w 2414587"/>
                <a:gd name="connsiteY0" fmla="*/ 300038 h 681038"/>
                <a:gd name="connsiteX1" fmla="*/ 159543 w 2414587"/>
                <a:gd name="connsiteY1" fmla="*/ 319088 h 681038"/>
                <a:gd name="connsiteX2" fmla="*/ 304800 w 2414587"/>
                <a:gd name="connsiteY2" fmla="*/ 311944 h 681038"/>
                <a:gd name="connsiteX3" fmla="*/ 461962 w 2414587"/>
                <a:gd name="connsiteY3" fmla="*/ 238125 h 681038"/>
                <a:gd name="connsiteX4" fmla="*/ 700087 w 2414587"/>
                <a:gd name="connsiteY4" fmla="*/ 76200 h 681038"/>
                <a:gd name="connsiteX5" fmla="*/ 847725 w 2414587"/>
                <a:gd name="connsiteY5" fmla="*/ 21431 h 681038"/>
                <a:gd name="connsiteX6" fmla="*/ 985837 w 2414587"/>
                <a:gd name="connsiteY6" fmla="*/ 0 h 681038"/>
                <a:gd name="connsiteX7" fmla="*/ 1131093 w 2414587"/>
                <a:gd name="connsiteY7" fmla="*/ 38100 h 681038"/>
                <a:gd name="connsiteX8" fmla="*/ 1302543 w 2414587"/>
                <a:gd name="connsiteY8" fmla="*/ 147638 h 681038"/>
                <a:gd name="connsiteX9" fmla="*/ 1547812 w 2414587"/>
                <a:gd name="connsiteY9" fmla="*/ 311944 h 681038"/>
                <a:gd name="connsiteX10" fmla="*/ 1704975 w 2414587"/>
                <a:gd name="connsiteY10" fmla="*/ 383381 h 681038"/>
                <a:gd name="connsiteX11" fmla="*/ 1895475 w 2414587"/>
                <a:gd name="connsiteY11" fmla="*/ 381000 h 681038"/>
                <a:gd name="connsiteX12" fmla="*/ 2066925 w 2414587"/>
                <a:gd name="connsiteY12" fmla="*/ 361950 h 681038"/>
                <a:gd name="connsiteX13" fmla="*/ 2295524 w 2414587"/>
                <a:gd name="connsiteY13" fmla="*/ 438151 h 681038"/>
                <a:gd name="connsiteX14" fmla="*/ 2414587 w 2414587"/>
                <a:gd name="connsiteY14" fmla="*/ 492919 h 681038"/>
                <a:gd name="connsiteX15" fmla="*/ 2414587 w 2414587"/>
                <a:gd name="connsiteY15" fmla="*/ 681038 h 681038"/>
                <a:gd name="connsiteX16" fmla="*/ 2381 w 2414587"/>
                <a:gd name="connsiteY16" fmla="*/ 681038 h 681038"/>
                <a:gd name="connsiteX17" fmla="*/ 0 w 2414587"/>
                <a:gd name="connsiteY17" fmla="*/ 300038 h 681038"/>
                <a:gd name="connsiteX0" fmla="*/ 0 w 2414587"/>
                <a:gd name="connsiteY0" fmla="*/ 300038 h 681038"/>
                <a:gd name="connsiteX1" fmla="*/ 159543 w 2414587"/>
                <a:gd name="connsiteY1" fmla="*/ 319088 h 681038"/>
                <a:gd name="connsiteX2" fmla="*/ 304800 w 2414587"/>
                <a:gd name="connsiteY2" fmla="*/ 311944 h 681038"/>
                <a:gd name="connsiteX3" fmla="*/ 461962 w 2414587"/>
                <a:gd name="connsiteY3" fmla="*/ 238125 h 681038"/>
                <a:gd name="connsiteX4" fmla="*/ 700087 w 2414587"/>
                <a:gd name="connsiteY4" fmla="*/ 76200 h 681038"/>
                <a:gd name="connsiteX5" fmla="*/ 847725 w 2414587"/>
                <a:gd name="connsiteY5" fmla="*/ 21431 h 681038"/>
                <a:gd name="connsiteX6" fmla="*/ 985837 w 2414587"/>
                <a:gd name="connsiteY6" fmla="*/ 0 h 681038"/>
                <a:gd name="connsiteX7" fmla="*/ 1131093 w 2414587"/>
                <a:gd name="connsiteY7" fmla="*/ 38100 h 681038"/>
                <a:gd name="connsiteX8" fmla="*/ 1302543 w 2414587"/>
                <a:gd name="connsiteY8" fmla="*/ 147638 h 681038"/>
                <a:gd name="connsiteX9" fmla="*/ 1547812 w 2414587"/>
                <a:gd name="connsiteY9" fmla="*/ 311944 h 681038"/>
                <a:gd name="connsiteX10" fmla="*/ 1704975 w 2414587"/>
                <a:gd name="connsiteY10" fmla="*/ 383381 h 681038"/>
                <a:gd name="connsiteX11" fmla="*/ 1895475 w 2414587"/>
                <a:gd name="connsiteY11" fmla="*/ 381000 h 681038"/>
                <a:gd name="connsiteX12" fmla="*/ 2066925 w 2414587"/>
                <a:gd name="connsiteY12" fmla="*/ 361950 h 681038"/>
                <a:gd name="connsiteX13" fmla="*/ 2295524 w 2414587"/>
                <a:gd name="connsiteY13" fmla="*/ 438151 h 681038"/>
                <a:gd name="connsiteX14" fmla="*/ 2414587 w 2414587"/>
                <a:gd name="connsiteY14" fmla="*/ 492919 h 681038"/>
                <a:gd name="connsiteX15" fmla="*/ 2414587 w 2414587"/>
                <a:gd name="connsiteY15" fmla="*/ 681038 h 681038"/>
                <a:gd name="connsiteX16" fmla="*/ 2381 w 2414587"/>
                <a:gd name="connsiteY16" fmla="*/ 681038 h 681038"/>
                <a:gd name="connsiteX17" fmla="*/ 0 w 2414587"/>
                <a:gd name="connsiteY17" fmla="*/ 300038 h 681038"/>
                <a:gd name="connsiteX0" fmla="*/ 0 w 2414587"/>
                <a:gd name="connsiteY0" fmla="*/ 300038 h 681038"/>
                <a:gd name="connsiteX1" fmla="*/ 159543 w 2414587"/>
                <a:gd name="connsiteY1" fmla="*/ 319088 h 681038"/>
                <a:gd name="connsiteX2" fmla="*/ 304800 w 2414587"/>
                <a:gd name="connsiteY2" fmla="*/ 311944 h 681038"/>
                <a:gd name="connsiteX3" fmla="*/ 461962 w 2414587"/>
                <a:gd name="connsiteY3" fmla="*/ 238125 h 681038"/>
                <a:gd name="connsiteX4" fmla="*/ 700087 w 2414587"/>
                <a:gd name="connsiteY4" fmla="*/ 76200 h 681038"/>
                <a:gd name="connsiteX5" fmla="*/ 847725 w 2414587"/>
                <a:gd name="connsiteY5" fmla="*/ 21431 h 681038"/>
                <a:gd name="connsiteX6" fmla="*/ 985837 w 2414587"/>
                <a:gd name="connsiteY6" fmla="*/ 0 h 681038"/>
                <a:gd name="connsiteX7" fmla="*/ 1131093 w 2414587"/>
                <a:gd name="connsiteY7" fmla="*/ 38100 h 681038"/>
                <a:gd name="connsiteX8" fmla="*/ 1302543 w 2414587"/>
                <a:gd name="connsiteY8" fmla="*/ 147638 h 681038"/>
                <a:gd name="connsiteX9" fmla="*/ 1547812 w 2414587"/>
                <a:gd name="connsiteY9" fmla="*/ 311944 h 681038"/>
                <a:gd name="connsiteX10" fmla="*/ 1704975 w 2414587"/>
                <a:gd name="connsiteY10" fmla="*/ 383381 h 681038"/>
                <a:gd name="connsiteX11" fmla="*/ 1909762 w 2414587"/>
                <a:gd name="connsiteY11" fmla="*/ 345281 h 681038"/>
                <a:gd name="connsiteX12" fmla="*/ 2066925 w 2414587"/>
                <a:gd name="connsiteY12" fmla="*/ 361950 h 681038"/>
                <a:gd name="connsiteX13" fmla="*/ 2295524 w 2414587"/>
                <a:gd name="connsiteY13" fmla="*/ 438151 h 681038"/>
                <a:gd name="connsiteX14" fmla="*/ 2414587 w 2414587"/>
                <a:gd name="connsiteY14" fmla="*/ 492919 h 681038"/>
                <a:gd name="connsiteX15" fmla="*/ 2414587 w 2414587"/>
                <a:gd name="connsiteY15" fmla="*/ 681038 h 681038"/>
                <a:gd name="connsiteX16" fmla="*/ 2381 w 2414587"/>
                <a:gd name="connsiteY16" fmla="*/ 681038 h 681038"/>
                <a:gd name="connsiteX17" fmla="*/ 0 w 2414587"/>
                <a:gd name="connsiteY17" fmla="*/ 300038 h 681038"/>
                <a:gd name="connsiteX0" fmla="*/ 0 w 2414587"/>
                <a:gd name="connsiteY0" fmla="*/ 300038 h 681038"/>
                <a:gd name="connsiteX1" fmla="*/ 159543 w 2414587"/>
                <a:gd name="connsiteY1" fmla="*/ 319088 h 681038"/>
                <a:gd name="connsiteX2" fmla="*/ 304800 w 2414587"/>
                <a:gd name="connsiteY2" fmla="*/ 311944 h 681038"/>
                <a:gd name="connsiteX3" fmla="*/ 461962 w 2414587"/>
                <a:gd name="connsiteY3" fmla="*/ 238125 h 681038"/>
                <a:gd name="connsiteX4" fmla="*/ 700087 w 2414587"/>
                <a:gd name="connsiteY4" fmla="*/ 76200 h 681038"/>
                <a:gd name="connsiteX5" fmla="*/ 847725 w 2414587"/>
                <a:gd name="connsiteY5" fmla="*/ 21431 h 681038"/>
                <a:gd name="connsiteX6" fmla="*/ 985837 w 2414587"/>
                <a:gd name="connsiteY6" fmla="*/ 0 h 681038"/>
                <a:gd name="connsiteX7" fmla="*/ 1131093 w 2414587"/>
                <a:gd name="connsiteY7" fmla="*/ 38100 h 681038"/>
                <a:gd name="connsiteX8" fmla="*/ 1302543 w 2414587"/>
                <a:gd name="connsiteY8" fmla="*/ 147638 h 681038"/>
                <a:gd name="connsiteX9" fmla="*/ 1547812 w 2414587"/>
                <a:gd name="connsiteY9" fmla="*/ 311944 h 681038"/>
                <a:gd name="connsiteX10" fmla="*/ 1704975 w 2414587"/>
                <a:gd name="connsiteY10" fmla="*/ 383381 h 681038"/>
                <a:gd name="connsiteX11" fmla="*/ 1852612 w 2414587"/>
                <a:gd name="connsiteY11" fmla="*/ 383381 h 681038"/>
                <a:gd name="connsiteX12" fmla="*/ 2066925 w 2414587"/>
                <a:gd name="connsiteY12" fmla="*/ 361950 h 681038"/>
                <a:gd name="connsiteX13" fmla="*/ 2295524 w 2414587"/>
                <a:gd name="connsiteY13" fmla="*/ 438151 h 681038"/>
                <a:gd name="connsiteX14" fmla="*/ 2414587 w 2414587"/>
                <a:gd name="connsiteY14" fmla="*/ 492919 h 681038"/>
                <a:gd name="connsiteX15" fmla="*/ 2414587 w 2414587"/>
                <a:gd name="connsiteY15" fmla="*/ 681038 h 681038"/>
                <a:gd name="connsiteX16" fmla="*/ 2381 w 2414587"/>
                <a:gd name="connsiteY16" fmla="*/ 681038 h 681038"/>
                <a:gd name="connsiteX17" fmla="*/ 0 w 2414587"/>
                <a:gd name="connsiteY17" fmla="*/ 300038 h 681038"/>
                <a:gd name="connsiteX0" fmla="*/ 0 w 2414587"/>
                <a:gd name="connsiteY0" fmla="*/ 300038 h 681038"/>
                <a:gd name="connsiteX1" fmla="*/ 159543 w 2414587"/>
                <a:gd name="connsiteY1" fmla="*/ 319088 h 681038"/>
                <a:gd name="connsiteX2" fmla="*/ 304800 w 2414587"/>
                <a:gd name="connsiteY2" fmla="*/ 311944 h 681038"/>
                <a:gd name="connsiteX3" fmla="*/ 461962 w 2414587"/>
                <a:gd name="connsiteY3" fmla="*/ 238125 h 681038"/>
                <a:gd name="connsiteX4" fmla="*/ 700087 w 2414587"/>
                <a:gd name="connsiteY4" fmla="*/ 76200 h 681038"/>
                <a:gd name="connsiteX5" fmla="*/ 847725 w 2414587"/>
                <a:gd name="connsiteY5" fmla="*/ 21431 h 681038"/>
                <a:gd name="connsiteX6" fmla="*/ 985837 w 2414587"/>
                <a:gd name="connsiteY6" fmla="*/ 0 h 681038"/>
                <a:gd name="connsiteX7" fmla="*/ 1131093 w 2414587"/>
                <a:gd name="connsiteY7" fmla="*/ 38100 h 681038"/>
                <a:gd name="connsiteX8" fmla="*/ 1302543 w 2414587"/>
                <a:gd name="connsiteY8" fmla="*/ 147638 h 681038"/>
                <a:gd name="connsiteX9" fmla="*/ 1547812 w 2414587"/>
                <a:gd name="connsiteY9" fmla="*/ 311944 h 681038"/>
                <a:gd name="connsiteX10" fmla="*/ 1704975 w 2414587"/>
                <a:gd name="connsiteY10" fmla="*/ 383381 h 681038"/>
                <a:gd name="connsiteX11" fmla="*/ 1852612 w 2414587"/>
                <a:gd name="connsiteY11" fmla="*/ 383381 h 681038"/>
                <a:gd name="connsiteX12" fmla="*/ 2066925 w 2414587"/>
                <a:gd name="connsiteY12" fmla="*/ 361950 h 681038"/>
                <a:gd name="connsiteX13" fmla="*/ 2295524 w 2414587"/>
                <a:gd name="connsiteY13" fmla="*/ 438151 h 681038"/>
                <a:gd name="connsiteX14" fmla="*/ 2414587 w 2414587"/>
                <a:gd name="connsiteY14" fmla="*/ 492919 h 681038"/>
                <a:gd name="connsiteX15" fmla="*/ 2414587 w 2414587"/>
                <a:gd name="connsiteY15" fmla="*/ 681038 h 681038"/>
                <a:gd name="connsiteX16" fmla="*/ 2381 w 2414587"/>
                <a:gd name="connsiteY16" fmla="*/ 681038 h 681038"/>
                <a:gd name="connsiteX17" fmla="*/ 0 w 2414587"/>
                <a:gd name="connsiteY17" fmla="*/ 300038 h 681038"/>
                <a:gd name="connsiteX0" fmla="*/ 0 w 2414587"/>
                <a:gd name="connsiteY0" fmla="*/ 300038 h 681038"/>
                <a:gd name="connsiteX1" fmla="*/ 159543 w 2414587"/>
                <a:gd name="connsiteY1" fmla="*/ 319088 h 681038"/>
                <a:gd name="connsiteX2" fmla="*/ 304800 w 2414587"/>
                <a:gd name="connsiteY2" fmla="*/ 311944 h 681038"/>
                <a:gd name="connsiteX3" fmla="*/ 461962 w 2414587"/>
                <a:gd name="connsiteY3" fmla="*/ 238125 h 681038"/>
                <a:gd name="connsiteX4" fmla="*/ 700087 w 2414587"/>
                <a:gd name="connsiteY4" fmla="*/ 76200 h 681038"/>
                <a:gd name="connsiteX5" fmla="*/ 847725 w 2414587"/>
                <a:gd name="connsiteY5" fmla="*/ 21431 h 681038"/>
                <a:gd name="connsiteX6" fmla="*/ 985837 w 2414587"/>
                <a:gd name="connsiteY6" fmla="*/ 0 h 681038"/>
                <a:gd name="connsiteX7" fmla="*/ 1131093 w 2414587"/>
                <a:gd name="connsiteY7" fmla="*/ 38100 h 681038"/>
                <a:gd name="connsiteX8" fmla="*/ 1302543 w 2414587"/>
                <a:gd name="connsiteY8" fmla="*/ 147638 h 681038"/>
                <a:gd name="connsiteX9" fmla="*/ 1547812 w 2414587"/>
                <a:gd name="connsiteY9" fmla="*/ 311944 h 681038"/>
                <a:gd name="connsiteX10" fmla="*/ 1704975 w 2414587"/>
                <a:gd name="connsiteY10" fmla="*/ 383381 h 681038"/>
                <a:gd name="connsiteX11" fmla="*/ 1852612 w 2414587"/>
                <a:gd name="connsiteY11" fmla="*/ 383381 h 681038"/>
                <a:gd name="connsiteX12" fmla="*/ 2066925 w 2414587"/>
                <a:gd name="connsiteY12" fmla="*/ 361950 h 681038"/>
                <a:gd name="connsiteX13" fmla="*/ 2295524 w 2414587"/>
                <a:gd name="connsiteY13" fmla="*/ 438151 h 681038"/>
                <a:gd name="connsiteX14" fmla="*/ 2414587 w 2414587"/>
                <a:gd name="connsiteY14" fmla="*/ 492919 h 681038"/>
                <a:gd name="connsiteX15" fmla="*/ 2414587 w 2414587"/>
                <a:gd name="connsiteY15" fmla="*/ 681038 h 681038"/>
                <a:gd name="connsiteX16" fmla="*/ 2381 w 2414587"/>
                <a:gd name="connsiteY16" fmla="*/ 681038 h 681038"/>
                <a:gd name="connsiteX17" fmla="*/ 0 w 2414587"/>
                <a:gd name="connsiteY17" fmla="*/ 300038 h 681038"/>
                <a:gd name="connsiteX0" fmla="*/ 0 w 2414587"/>
                <a:gd name="connsiteY0" fmla="*/ 300038 h 681038"/>
                <a:gd name="connsiteX1" fmla="*/ 159543 w 2414587"/>
                <a:gd name="connsiteY1" fmla="*/ 319088 h 681038"/>
                <a:gd name="connsiteX2" fmla="*/ 304800 w 2414587"/>
                <a:gd name="connsiteY2" fmla="*/ 311944 h 681038"/>
                <a:gd name="connsiteX3" fmla="*/ 461962 w 2414587"/>
                <a:gd name="connsiteY3" fmla="*/ 238125 h 681038"/>
                <a:gd name="connsiteX4" fmla="*/ 700087 w 2414587"/>
                <a:gd name="connsiteY4" fmla="*/ 76200 h 681038"/>
                <a:gd name="connsiteX5" fmla="*/ 847725 w 2414587"/>
                <a:gd name="connsiteY5" fmla="*/ 21431 h 681038"/>
                <a:gd name="connsiteX6" fmla="*/ 985837 w 2414587"/>
                <a:gd name="connsiteY6" fmla="*/ 0 h 681038"/>
                <a:gd name="connsiteX7" fmla="*/ 1131093 w 2414587"/>
                <a:gd name="connsiteY7" fmla="*/ 38100 h 681038"/>
                <a:gd name="connsiteX8" fmla="*/ 1302543 w 2414587"/>
                <a:gd name="connsiteY8" fmla="*/ 147638 h 681038"/>
                <a:gd name="connsiteX9" fmla="*/ 1547812 w 2414587"/>
                <a:gd name="connsiteY9" fmla="*/ 311944 h 681038"/>
                <a:gd name="connsiteX10" fmla="*/ 1752600 w 2414587"/>
                <a:gd name="connsiteY10" fmla="*/ 328612 h 681038"/>
                <a:gd name="connsiteX11" fmla="*/ 1852612 w 2414587"/>
                <a:gd name="connsiteY11" fmla="*/ 383381 h 681038"/>
                <a:gd name="connsiteX12" fmla="*/ 2066925 w 2414587"/>
                <a:gd name="connsiteY12" fmla="*/ 361950 h 681038"/>
                <a:gd name="connsiteX13" fmla="*/ 2295524 w 2414587"/>
                <a:gd name="connsiteY13" fmla="*/ 438151 h 681038"/>
                <a:gd name="connsiteX14" fmla="*/ 2414587 w 2414587"/>
                <a:gd name="connsiteY14" fmla="*/ 492919 h 681038"/>
                <a:gd name="connsiteX15" fmla="*/ 2414587 w 2414587"/>
                <a:gd name="connsiteY15" fmla="*/ 681038 h 681038"/>
                <a:gd name="connsiteX16" fmla="*/ 2381 w 2414587"/>
                <a:gd name="connsiteY16" fmla="*/ 681038 h 681038"/>
                <a:gd name="connsiteX17" fmla="*/ 0 w 2414587"/>
                <a:gd name="connsiteY17" fmla="*/ 300038 h 681038"/>
                <a:gd name="connsiteX0" fmla="*/ 0 w 2414587"/>
                <a:gd name="connsiteY0" fmla="*/ 300038 h 681038"/>
                <a:gd name="connsiteX1" fmla="*/ 159543 w 2414587"/>
                <a:gd name="connsiteY1" fmla="*/ 319088 h 681038"/>
                <a:gd name="connsiteX2" fmla="*/ 304800 w 2414587"/>
                <a:gd name="connsiteY2" fmla="*/ 311944 h 681038"/>
                <a:gd name="connsiteX3" fmla="*/ 461962 w 2414587"/>
                <a:gd name="connsiteY3" fmla="*/ 238125 h 681038"/>
                <a:gd name="connsiteX4" fmla="*/ 700087 w 2414587"/>
                <a:gd name="connsiteY4" fmla="*/ 76200 h 681038"/>
                <a:gd name="connsiteX5" fmla="*/ 847725 w 2414587"/>
                <a:gd name="connsiteY5" fmla="*/ 21431 h 681038"/>
                <a:gd name="connsiteX6" fmla="*/ 985837 w 2414587"/>
                <a:gd name="connsiteY6" fmla="*/ 0 h 681038"/>
                <a:gd name="connsiteX7" fmla="*/ 1131093 w 2414587"/>
                <a:gd name="connsiteY7" fmla="*/ 38100 h 681038"/>
                <a:gd name="connsiteX8" fmla="*/ 1302543 w 2414587"/>
                <a:gd name="connsiteY8" fmla="*/ 147638 h 681038"/>
                <a:gd name="connsiteX9" fmla="*/ 1547812 w 2414587"/>
                <a:gd name="connsiteY9" fmla="*/ 311944 h 681038"/>
                <a:gd name="connsiteX10" fmla="*/ 1702593 w 2414587"/>
                <a:gd name="connsiteY10" fmla="*/ 381000 h 681038"/>
                <a:gd name="connsiteX11" fmla="*/ 1852612 w 2414587"/>
                <a:gd name="connsiteY11" fmla="*/ 383381 h 681038"/>
                <a:gd name="connsiteX12" fmla="*/ 2066925 w 2414587"/>
                <a:gd name="connsiteY12" fmla="*/ 361950 h 681038"/>
                <a:gd name="connsiteX13" fmla="*/ 2295524 w 2414587"/>
                <a:gd name="connsiteY13" fmla="*/ 438151 h 681038"/>
                <a:gd name="connsiteX14" fmla="*/ 2414587 w 2414587"/>
                <a:gd name="connsiteY14" fmla="*/ 492919 h 681038"/>
                <a:gd name="connsiteX15" fmla="*/ 2414587 w 2414587"/>
                <a:gd name="connsiteY15" fmla="*/ 681038 h 681038"/>
                <a:gd name="connsiteX16" fmla="*/ 2381 w 2414587"/>
                <a:gd name="connsiteY16" fmla="*/ 681038 h 681038"/>
                <a:gd name="connsiteX17" fmla="*/ 0 w 2414587"/>
                <a:gd name="connsiteY17" fmla="*/ 300038 h 681038"/>
                <a:gd name="connsiteX0" fmla="*/ 0 w 2414587"/>
                <a:gd name="connsiteY0" fmla="*/ 300038 h 681038"/>
                <a:gd name="connsiteX1" fmla="*/ 159543 w 2414587"/>
                <a:gd name="connsiteY1" fmla="*/ 319088 h 681038"/>
                <a:gd name="connsiteX2" fmla="*/ 304800 w 2414587"/>
                <a:gd name="connsiteY2" fmla="*/ 311944 h 681038"/>
                <a:gd name="connsiteX3" fmla="*/ 461962 w 2414587"/>
                <a:gd name="connsiteY3" fmla="*/ 238125 h 681038"/>
                <a:gd name="connsiteX4" fmla="*/ 700087 w 2414587"/>
                <a:gd name="connsiteY4" fmla="*/ 76200 h 681038"/>
                <a:gd name="connsiteX5" fmla="*/ 847725 w 2414587"/>
                <a:gd name="connsiteY5" fmla="*/ 21431 h 681038"/>
                <a:gd name="connsiteX6" fmla="*/ 985837 w 2414587"/>
                <a:gd name="connsiteY6" fmla="*/ 0 h 681038"/>
                <a:gd name="connsiteX7" fmla="*/ 1131093 w 2414587"/>
                <a:gd name="connsiteY7" fmla="*/ 38100 h 681038"/>
                <a:gd name="connsiteX8" fmla="*/ 1302543 w 2414587"/>
                <a:gd name="connsiteY8" fmla="*/ 147638 h 681038"/>
                <a:gd name="connsiteX9" fmla="*/ 1547812 w 2414587"/>
                <a:gd name="connsiteY9" fmla="*/ 311944 h 681038"/>
                <a:gd name="connsiteX10" fmla="*/ 1702593 w 2414587"/>
                <a:gd name="connsiteY10" fmla="*/ 381000 h 681038"/>
                <a:gd name="connsiteX11" fmla="*/ 1857374 w 2414587"/>
                <a:gd name="connsiteY11" fmla="*/ 373856 h 681038"/>
                <a:gd name="connsiteX12" fmla="*/ 2066925 w 2414587"/>
                <a:gd name="connsiteY12" fmla="*/ 361950 h 681038"/>
                <a:gd name="connsiteX13" fmla="*/ 2295524 w 2414587"/>
                <a:gd name="connsiteY13" fmla="*/ 438151 h 681038"/>
                <a:gd name="connsiteX14" fmla="*/ 2414587 w 2414587"/>
                <a:gd name="connsiteY14" fmla="*/ 492919 h 681038"/>
                <a:gd name="connsiteX15" fmla="*/ 2414587 w 2414587"/>
                <a:gd name="connsiteY15" fmla="*/ 681038 h 681038"/>
                <a:gd name="connsiteX16" fmla="*/ 2381 w 2414587"/>
                <a:gd name="connsiteY16" fmla="*/ 681038 h 681038"/>
                <a:gd name="connsiteX17" fmla="*/ 0 w 2414587"/>
                <a:gd name="connsiteY17" fmla="*/ 300038 h 681038"/>
                <a:gd name="connsiteX0" fmla="*/ 0 w 2414587"/>
                <a:gd name="connsiteY0" fmla="*/ 300038 h 681038"/>
                <a:gd name="connsiteX1" fmla="*/ 159543 w 2414587"/>
                <a:gd name="connsiteY1" fmla="*/ 319088 h 681038"/>
                <a:gd name="connsiteX2" fmla="*/ 304800 w 2414587"/>
                <a:gd name="connsiteY2" fmla="*/ 311944 h 681038"/>
                <a:gd name="connsiteX3" fmla="*/ 461962 w 2414587"/>
                <a:gd name="connsiteY3" fmla="*/ 238125 h 681038"/>
                <a:gd name="connsiteX4" fmla="*/ 700087 w 2414587"/>
                <a:gd name="connsiteY4" fmla="*/ 76200 h 681038"/>
                <a:gd name="connsiteX5" fmla="*/ 847725 w 2414587"/>
                <a:gd name="connsiteY5" fmla="*/ 21431 h 681038"/>
                <a:gd name="connsiteX6" fmla="*/ 985837 w 2414587"/>
                <a:gd name="connsiteY6" fmla="*/ 0 h 681038"/>
                <a:gd name="connsiteX7" fmla="*/ 1131093 w 2414587"/>
                <a:gd name="connsiteY7" fmla="*/ 38100 h 681038"/>
                <a:gd name="connsiteX8" fmla="*/ 1302543 w 2414587"/>
                <a:gd name="connsiteY8" fmla="*/ 147638 h 681038"/>
                <a:gd name="connsiteX9" fmla="*/ 1547812 w 2414587"/>
                <a:gd name="connsiteY9" fmla="*/ 311944 h 681038"/>
                <a:gd name="connsiteX10" fmla="*/ 1702593 w 2414587"/>
                <a:gd name="connsiteY10" fmla="*/ 381000 h 681038"/>
                <a:gd name="connsiteX11" fmla="*/ 2066925 w 2414587"/>
                <a:gd name="connsiteY11" fmla="*/ 361950 h 681038"/>
                <a:gd name="connsiteX12" fmla="*/ 2295524 w 2414587"/>
                <a:gd name="connsiteY12" fmla="*/ 438151 h 681038"/>
                <a:gd name="connsiteX13" fmla="*/ 2414587 w 2414587"/>
                <a:gd name="connsiteY13" fmla="*/ 492919 h 681038"/>
                <a:gd name="connsiteX14" fmla="*/ 2414587 w 2414587"/>
                <a:gd name="connsiteY14" fmla="*/ 681038 h 681038"/>
                <a:gd name="connsiteX15" fmla="*/ 2381 w 2414587"/>
                <a:gd name="connsiteY15" fmla="*/ 681038 h 681038"/>
                <a:gd name="connsiteX16" fmla="*/ 0 w 2414587"/>
                <a:gd name="connsiteY16" fmla="*/ 300038 h 681038"/>
                <a:gd name="connsiteX0" fmla="*/ 0 w 2414587"/>
                <a:gd name="connsiteY0" fmla="*/ 300038 h 681038"/>
                <a:gd name="connsiteX1" fmla="*/ 159543 w 2414587"/>
                <a:gd name="connsiteY1" fmla="*/ 319088 h 681038"/>
                <a:gd name="connsiteX2" fmla="*/ 304800 w 2414587"/>
                <a:gd name="connsiteY2" fmla="*/ 311944 h 681038"/>
                <a:gd name="connsiteX3" fmla="*/ 461962 w 2414587"/>
                <a:gd name="connsiteY3" fmla="*/ 238125 h 681038"/>
                <a:gd name="connsiteX4" fmla="*/ 700087 w 2414587"/>
                <a:gd name="connsiteY4" fmla="*/ 76200 h 681038"/>
                <a:gd name="connsiteX5" fmla="*/ 847725 w 2414587"/>
                <a:gd name="connsiteY5" fmla="*/ 21431 h 681038"/>
                <a:gd name="connsiteX6" fmla="*/ 985837 w 2414587"/>
                <a:gd name="connsiteY6" fmla="*/ 0 h 681038"/>
                <a:gd name="connsiteX7" fmla="*/ 1131093 w 2414587"/>
                <a:gd name="connsiteY7" fmla="*/ 38100 h 681038"/>
                <a:gd name="connsiteX8" fmla="*/ 1302543 w 2414587"/>
                <a:gd name="connsiteY8" fmla="*/ 147638 h 681038"/>
                <a:gd name="connsiteX9" fmla="*/ 1547812 w 2414587"/>
                <a:gd name="connsiteY9" fmla="*/ 311944 h 681038"/>
                <a:gd name="connsiteX10" fmla="*/ 1702593 w 2414587"/>
                <a:gd name="connsiteY10" fmla="*/ 381000 h 681038"/>
                <a:gd name="connsiteX11" fmla="*/ 2066925 w 2414587"/>
                <a:gd name="connsiteY11" fmla="*/ 361950 h 681038"/>
                <a:gd name="connsiteX12" fmla="*/ 2295524 w 2414587"/>
                <a:gd name="connsiteY12" fmla="*/ 438151 h 681038"/>
                <a:gd name="connsiteX13" fmla="*/ 2414587 w 2414587"/>
                <a:gd name="connsiteY13" fmla="*/ 492919 h 681038"/>
                <a:gd name="connsiteX14" fmla="*/ 2414587 w 2414587"/>
                <a:gd name="connsiteY14" fmla="*/ 681038 h 681038"/>
                <a:gd name="connsiteX15" fmla="*/ 2381 w 2414587"/>
                <a:gd name="connsiteY15" fmla="*/ 681038 h 681038"/>
                <a:gd name="connsiteX16" fmla="*/ 0 w 2414587"/>
                <a:gd name="connsiteY16" fmla="*/ 300038 h 681038"/>
                <a:gd name="connsiteX0" fmla="*/ 0 w 2414587"/>
                <a:gd name="connsiteY0" fmla="*/ 300038 h 681038"/>
                <a:gd name="connsiteX1" fmla="*/ 159543 w 2414587"/>
                <a:gd name="connsiteY1" fmla="*/ 319088 h 681038"/>
                <a:gd name="connsiteX2" fmla="*/ 304800 w 2414587"/>
                <a:gd name="connsiteY2" fmla="*/ 311944 h 681038"/>
                <a:gd name="connsiteX3" fmla="*/ 461962 w 2414587"/>
                <a:gd name="connsiteY3" fmla="*/ 238125 h 681038"/>
                <a:gd name="connsiteX4" fmla="*/ 700087 w 2414587"/>
                <a:gd name="connsiteY4" fmla="*/ 76200 h 681038"/>
                <a:gd name="connsiteX5" fmla="*/ 847725 w 2414587"/>
                <a:gd name="connsiteY5" fmla="*/ 21431 h 681038"/>
                <a:gd name="connsiteX6" fmla="*/ 985837 w 2414587"/>
                <a:gd name="connsiteY6" fmla="*/ 0 h 681038"/>
                <a:gd name="connsiteX7" fmla="*/ 1131093 w 2414587"/>
                <a:gd name="connsiteY7" fmla="*/ 38100 h 681038"/>
                <a:gd name="connsiteX8" fmla="*/ 1302543 w 2414587"/>
                <a:gd name="connsiteY8" fmla="*/ 147638 h 681038"/>
                <a:gd name="connsiteX9" fmla="*/ 1547812 w 2414587"/>
                <a:gd name="connsiteY9" fmla="*/ 311944 h 681038"/>
                <a:gd name="connsiteX10" fmla="*/ 1702593 w 2414587"/>
                <a:gd name="connsiteY10" fmla="*/ 381000 h 681038"/>
                <a:gd name="connsiteX11" fmla="*/ 2066925 w 2414587"/>
                <a:gd name="connsiteY11" fmla="*/ 361950 h 681038"/>
                <a:gd name="connsiteX12" fmla="*/ 2295524 w 2414587"/>
                <a:gd name="connsiteY12" fmla="*/ 438151 h 681038"/>
                <a:gd name="connsiteX13" fmla="*/ 2414587 w 2414587"/>
                <a:gd name="connsiteY13" fmla="*/ 492919 h 681038"/>
                <a:gd name="connsiteX14" fmla="*/ 2414587 w 2414587"/>
                <a:gd name="connsiteY14" fmla="*/ 681038 h 681038"/>
                <a:gd name="connsiteX15" fmla="*/ 2381 w 2414587"/>
                <a:gd name="connsiteY15" fmla="*/ 681038 h 681038"/>
                <a:gd name="connsiteX16" fmla="*/ 0 w 2414587"/>
                <a:gd name="connsiteY16" fmla="*/ 300038 h 681038"/>
                <a:gd name="connsiteX0" fmla="*/ 0 w 2414587"/>
                <a:gd name="connsiteY0" fmla="*/ 300038 h 681038"/>
                <a:gd name="connsiteX1" fmla="*/ 159543 w 2414587"/>
                <a:gd name="connsiteY1" fmla="*/ 319088 h 681038"/>
                <a:gd name="connsiteX2" fmla="*/ 304800 w 2414587"/>
                <a:gd name="connsiteY2" fmla="*/ 311944 h 681038"/>
                <a:gd name="connsiteX3" fmla="*/ 461962 w 2414587"/>
                <a:gd name="connsiteY3" fmla="*/ 238125 h 681038"/>
                <a:gd name="connsiteX4" fmla="*/ 700087 w 2414587"/>
                <a:gd name="connsiteY4" fmla="*/ 76200 h 681038"/>
                <a:gd name="connsiteX5" fmla="*/ 847725 w 2414587"/>
                <a:gd name="connsiteY5" fmla="*/ 21431 h 681038"/>
                <a:gd name="connsiteX6" fmla="*/ 985837 w 2414587"/>
                <a:gd name="connsiteY6" fmla="*/ 0 h 681038"/>
                <a:gd name="connsiteX7" fmla="*/ 1131093 w 2414587"/>
                <a:gd name="connsiteY7" fmla="*/ 38100 h 681038"/>
                <a:gd name="connsiteX8" fmla="*/ 1302543 w 2414587"/>
                <a:gd name="connsiteY8" fmla="*/ 147638 h 681038"/>
                <a:gd name="connsiteX9" fmla="*/ 1547812 w 2414587"/>
                <a:gd name="connsiteY9" fmla="*/ 311944 h 681038"/>
                <a:gd name="connsiteX10" fmla="*/ 1702593 w 2414587"/>
                <a:gd name="connsiteY10" fmla="*/ 381000 h 681038"/>
                <a:gd name="connsiteX11" fmla="*/ 2066925 w 2414587"/>
                <a:gd name="connsiteY11" fmla="*/ 361950 h 681038"/>
                <a:gd name="connsiteX12" fmla="*/ 2295524 w 2414587"/>
                <a:gd name="connsiteY12" fmla="*/ 438151 h 681038"/>
                <a:gd name="connsiteX13" fmla="*/ 2414587 w 2414587"/>
                <a:gd name="connsiteY13" fmla="*/ 492919 h 681038"/>
                <a:gd name="connsiteX14" fmla="*/ 2414587 w 2414587"/>
                <a:gd name="connsiteY14" fmla="*/ 681038 h 681038"/>
                <a:gd name="connsiteX15" fmla="*/ 2381 w 2414587"/>
                <a:gd name="connsiteY15" fmla="*/ 681038 h 681038"/>
                <a:gd name="connsiteX16" fmla="*/ 0 w 2414587"/>
                <a:gd name="connsiteY16" fmla="*/ 300038 h 681038"/>
                <a:gd name="connsiteX0" fmla="*/ 0 w 2414587"/>
                <a:gd name="connsiteY0" fmla="*/ 300038 h 681038"/>
                <a:gd name="connsiteX1" fmla="*/ 159543 w 2414587"/>
                <a:gd name="connsiteY1" fmla="*/ 319088 h 681038"/>
                <a:gd name="connsiteX2" fmla="*/ 304800 w 2414587"/>
                <a:gd name="connsiteY2" fmla="*/ 311944 h 681038"/>
                <a:gd name="connsiteX3" fmla="*/ 461962 w 2414587"/>
                <a:gd name="connsiteY3" fmla="*/ 238125 h 681038"/>
                <a:gd name="connsiteX4" fmla="*/ 700087 w 2414587"/>
                <a:gd name="connsiteY4" fmla="*/ 76200 h 681038"/>
                <a:gd name="connsiteX5" fmla="*/ 847725 w 2414587"/>
                <a:gd name="connsiteY5" fmla="*/ 21431 h 681038"/>
                <a:gd name="connsiteX6" fmla="*/ 985837 w 2414587"/>
                <a:gd name="connsiteY6" fmla="*/ 0 h 681038"/>
                <a:gd name="connsiteX7" fmla="*/ 1131093 w 2414587"/>
                <a:gd name="connsiteY7" fmla="*/ 38100 h 681038"/>
                <a:gd name="connsiteX8" fmla="*/ 1302543 w 2414587"/>
                <a:gd name="connsiteY8" fmla="*/ 147638 h 681038"/>
                <a:gd name="connsiteX9" fmla="*/ 1547812 w 2414587"/>
                <a:gd name="connsiteY9" fmla="*/ 311944 h 681038"/>
                <a:gd name="connsiteX10" fmla="*/ 1719262 w 2414587"/>
                <a:gd name="connsiteY10" fmla="*/ 388144 h 681038"/>
                <a:gd name="connsiteX11" fmla="*/ 2066925 w 2414587"/>
                <a:gd name="connsiteY11" fmla="*/ 361950 h 681038"/>
                <a:gd name="connsiteX12" fmla="*/ 2295524 w 2414587"/>
                <a:gd name="connsiteY12" fmla="*/ 438151 h 681038"/>
                <a:gd name="connsiteX13" fmla="*/ 2414587 w 2414587"/>
                <a:gd name="connsiteY13" fmla="*/ 492919 h 681038"/>
                <a:gd name="connsiteX14" fmla="*/ 2414587 w 2414587"/>
                <a:gd name="connsiteY14" fmla="*/ 681038 h 681038"/>
                <a:gd name="connsiteX15" fmla="*/ 2381 w 2414587"/>
                <a:gd name="connsiteY15" fmla="*/ 681038 h 681038"/>
                <a:gd name="connsiteX16" fmla="*/ 0 w 2414587"/>
                <a:gd name="connsiteY16" fmla="*/ 300038 h 681038"/>
                <a:gd name="connsiteX0" fmla="*/ 0 w 2414587"/>
                <a:gd name="connsiteY0" fmla="*/ 300038 h 681038"/>
                <a:gd name="connsiteX1" fmla="*/ 159543 w 2414587"/>
                <a:gd name="connsiteY1" fmla="*/ 319088 h 681038"/>
                <a:gd name="connsiteX2" fmla="*/ 304800 w 2414587"/>
                <a:gd name="connsiteY2" fmla="*/ 311944 h 681038"/>
                <a:gd name="connsiteX3" fmla="*/ 461962 w 2414587"/>
                <a:gd name="connsiteY3" fmla="*/ 238125 h 681038"/>
                <a:gd name="connsiteX4" fmla="*/ 700087 w 2414587"/>
                <a:gd name="connsiteY4" fmla="*/ 76200 h 681038"/>
                <a:gd name="connsiteX5" fmla="*/ 847725 w 2414587"/>
                <a:gd name="connsiteY5" fmla="*/ 21431 h 681038"/>
                <a:gd name="connsiteX6" fmla="*/ 985837 w 2414587"/>
                <a:gd name="connsiteY6" fmla="*/ 0 h 681038"/>
                <a:gd name="connsiteX7" fmla="*/ 1131093 w 2414587"/>
                <a:gd name="connsiteY7" fmla="*/ 38100 h 681038"/>
                <a:gd name="connsiteX8" fmla="*/ 1302543 w 2414587"/>
                <a:gd name="connsiteY8" fmla="*/ 147638 h 681038"/>
                <a:gd name="connsiteX9" fmla="*/ 1547812 w 2414587"/>
                <a:gd name="connsiteY9" fmla="*/ 311944 h 681038"/>
                <a:gd name="connsiteX10" fmla="*/ 1719262 w 2414587"/>
                <a:gd name="connsiteY10" fmla="*/ 381000 h 681038"/>
                <a:gd name="connsiteX11" fmla="*/ 2066925 w 2414587"/>
                <a:gd name="connsiteY11" fmla="*/ 361950 h 681038"/>
                <a:gd name="connsiteX12" fmla="*/ 2295524 w 2414587"/>
                <a:gd name="connsiteY12" fmla="*/ 438151 h 681038"/>
                <a:gd name="connsiteX13" fmla="*/ 2414587 w 2414587"/>
                <a:gd name="connsiteY13" fmla="*/ 492919 h 681038"/>
                <a:gd name="connsiteX14" fmla="*/ 2414587 w 2414587"/>
                <a:gd name="connsiteY14" fmla="*/ 681038 h 681038"/>
                <a:gd name="connsiteX15" fmla="*/ 2381 w 2414587"/>
                <a:gd name="connsiteY15" fmla="*/ 681038 h 681038"/>
                <a:gd name="connsiteX16" fmla="*/ 0 w 2414587"/>
                <a:gd name="connsiteY16" fmla="*/ 300038 h 681038"/>
                <a:gd name="connsiteX0" fmla="*/ 0 w 2414587"/>
                <a:gd name="connsiteY0" fmla="*/ 300038 h 681038"/>
                <a:gd name="connsiteX1" fmla="*/ 159543 w 2414587"/>
                <a:gd name="connsiteY1" fmla="*/ 319088 h 681038"/>
                <a:gd name="connsiteX2" fmla="*/ 304800 w 2414587"/>
                <a:gd name="connsiteY2" fmla="*/ 311944 h 681038"/>
                <a:gd name="connsiteX3" fmla="*/ 461962 w 2414587"/>
                <a:gd name="connsiteY3" fmla="*/ 238125 h 681038"/>
                <a:gd name="connsiteX4" fmla="*/ 700087 w 2414587"/>
                <a:gd name="connsiteY4" fmla="*/ 76200 h 681038"/>
                <a:gd name="connsiteX5" fmla="*/ 847725 w 2414587"/>
                <a:gd name="connsiteY5" fmla="*/ 21431 h 681038"/>
                <a:gd name="connsiteX6" fmla="*/ 985837 w 2414587"/>
                <a:gd name="connsiteY6" fmla="*/ 0 h 681038"/>
                <a:gd name="connsiteX7" fmla="*/ 1131093 w 2414587"/>
                <a:gd name="connsiteY7" fmla="*/ 38100 h 681038"/>
                <a:gd name="connsiteX8" fmla="*/ 1302543 w 2414587"/>
                <a:gd name="connsiteY8" fmla="*/ 147638 h 681038"/>
                <a:gd name="connsiteX9" fmla="*/ 1547812 w 2414587"/>
                <a:gd name="connsiteY9" fmla="*/ 311944 h 681038"/>
                <a:gd name="connsiteX10" fmla="*/ 1719262 w 2414587"/>
                <a:gd name="connsiteY10" fmla="*/ 381000 h 681038"/>
                <a:gd name="connsiteX11" fmla="*/ 2064544 w 2414587"/>
                <a:gd name="connsiteY11" fmla="*/ 373857 h 681038"/>
                <a:gd name="connsiteX12" fmla="*/ 2295524 w 2414587"/>
                <a:gd name="connsiteY12" fmla="*/ 438151 h 681038"/>
                <a:gd name="connsiteX13" fmla="*/ 2414587 w 2414587"/>
                <a:gd name="connsiteY13" fmla="*/ 492919 h 681038"/>
                <a:gd name="connsiteX14" fmla="*/ 2414587 w 2414587"/>
                <a:gd name="connsiteY14" fmla="*/ 681038 h 681038"/>
                <a:gd name="connsiteX15" fmla="*/ 2381 w 2414587"/>
                <a:gd name="connsiteY15" fmla="*/ 681038 h 681038"/>
                <a:gd name="connsiteX16" fmla="*/ 0 w 2414587"/>
                <a:gd name="connsiteY16" fmla="*/ 300038 h 681038"/>
                <a:gd name="connsiteX0" fmla="*/ 0 w 2414587"/>
                <a:gd name="connsiteY0" fmla="*/ 300038 h 681038"/>
                <a:gd name="connsiteX1" fmla="*/ 159543 w 2414587"/>
                <a:gd name="connsiteY1" fmla="*/ 319088 h 681038"/>
                <a:gd name="connsiteX2" fmla="*/ 304800 w 2414587"/>
                <a:gd name="connsiteY2" fmla="*/ 311944 h 681038"/>
                <a:gd name="connsiteX3" fmla="*/ 461962 w 2414587"/>
                <a:gd name="connsiteY3" fmla="*/ 238125 h 681038"/>
                <a:gd name="connsiteX4" fmla="*/ 700087 w 2414587"/>
                <a:gd name="connsiteY4" fmla="*/ 76200 h 681038"/>
                <a:gd name="connsiteX5" fmla="*/ 847725 w 2414587"/>
                <a:gd name="connsiteY5" fmla="*/ 21431 h 681038"/>
                <a:gd name="connsiteX6" fmla="*/ 985837 w 2414587"/>
                <a:gd name="connsiteY6" fmla="*/ 0 h 681038"/>
                <a:gd name="connsiteX7" fmla="*/ 1131093 w 2414587"/>
                <a:gd name="connsiteY7" fmla="*/ 38100 h 681038"/>
                <a:gd name="connsiteX8" fmla="*/ 1302543 w 2414587"/>
                <a:gd name="connsiteY8" fmla="*/ 147638 h 681038"/>
                <a:gd name="connsiteX9" fmla="*/ 1547812 w 2414587"/>
                <a:gd name="connsiteY9" fmla="*/ 311944 h 681038"/>
                <a:gd name="connsiteX10" fmla="*/ 1719262 w 2414587"/>
                <a:gd name="connsiteY10" fmla="*/ 381000 h 681038"/>
                <a:gd name="connsiteX11" fmla="*/ 2062163 w 2414587"/>
                <a:gd name="connsiteY11" fmla="*/ 369095 h 681038"/>
                <a:gd name="connsiteX12" fmla="*/ 2295524 w 2414587"/>
                <a:gd name="connsiteY12" fmla="*/ 438151 h 681038"/>
                <a:gd name="connsiteX13" fmla="*/ 2414587 w 2414587"/>
                <a:gd name="connsiteY13" fmla="*/ 492919 h 681038"/>
                <a:gd name="connsiteX14" fmla="*/ 2414587 w 2414587"/>
                <a:gd name="connsiteY14" fmla="*/ 681038 h 681038"/>
                <a:gd name="connsiteX15" fmla="*/ 2381 w 2414587"/>
                <a:gd name="connsiteY15" fmla="*/ 681038 h 681038"/>
                <a:gd name="connsiteX16" fmla="*/ 0 w 2414587"/>
                <a:gd name="connsiteY16" fmla="*/ 300038 h 681038"/>
                <a:gd name="connsiteX0" fmla="*/ 0 w 2414587"/>
                <a:gd name="connsiteY0" fmla="*/ 300038 h 681038"/>
                <a:gd name="connsiteX1" fmla="*/ 159543 w 2414587"/>
                <a:gd name="connsiteY1" fmla="*/ 319088 h 681038"/>
                <a:gd name="connsiteX2" fmla="*/ 304800 w 2414587"/>
                <a:gd name="connsiteY2" fmla="*/ 311944 h 681038"/>
                <a:gd name="connsiteX3" fmla="*/ 461962 w 2414587"/>
                <a:gd name="connsiteY3" fmla="*/ 238125 h 681038"/>
                <a:gd name="connsiteX4" fmla="*/ 700087 w 2414587"/>
                <a:gd name="connsiteY4" fmla="*/ 76200 h 681038"/>
                <a:gd name="connsiteX5" fmla="*/ 847725 w 2414587"/>
                <a:gd name="connsiteY5" fmla="*/ 21431 h 681038"/>
                <a:gd name="connsiteX6" fmla="*/ 985837 w 2414587"/>
                <a:gd name="connsiteY6" fmla="*/ 0 h 681038"/>
                <a:gd name="connsiteX7" fmla="*/ 1131093 w 2414587"/>
                <a:gd name="connsiteY7" fmla="*/ 38100 h 681038"/>
                <a:gd name="connsiteX8" fmla="*/ 1302543 w 2414587"/>
                <a:gd name="connsiteY8" fmla="*/ 147638 h 681038"/>
                <a:gd name="connsiteX9" fmla="*/ 1547812 w 2414587"/>
                <a:gd name="connsiteY9" fmla="*/ 311944 h 681038"/>
                <a:gd name="connsiteX10" fmla="*/ 1719262 w 2414587"/>
                <a:gd name="connsiteY10" fmla="*/ 381000 h 681038"/>
                <a:gd name="connsiteX11" fmla="*/ 2062163 w 2414587"/>
                <a:gd name="connsiteY11" fmla="*/ 369095 h 681038"/>
                <a:gd name="connsiteX12" fmla="*/ 2295524 w 2414587"/>
                <a:gd name="connsiteY12" fmla="*/ 438151 h 681038"/>
                <a:gd name="connsiteX13" fmla="*/ 2414587 w 2414587"/>
                <a:gd name="connsiteY13" fmla="*/ 492919 h 681038"/>
                <a:gd name="connsiteX14" fmla="*/ 2414587 w 2414587"/>
                <a:gd name="connsiteY14" fmla="*/ 681038 h 681038"/>
                <a:gd name="connsiteX15" fmla="*/ 2381 w 2414587"/>
                <a:gd name="connsiteY15" fmla="*/ 681038 h 681038"/>
                <a:gd name="connsiteX16" fmla="*/ 0 w 2414587"/>
                <a:gd name="connsiteY16" fmla="*/ 300038 h 681038"/>
                <a:gd name="connsiteX0" fmla="*/ 0 w 2414587"/>
                <a:gd name="connsiteY0" fmla="*/ 300038 h 681038"/>
                <a:gd name="connsiteX1" fmla="*/ 159543 w 2414587"/>
                <a:gd name="connsiteY1" fmla="*/ 319088 h 681038"/>
                <a:gd name="connsiteX2" fmla="*/ 304800 w 2414587"/>
                <a:gd name="connsiteY2" fmla="*/ 311944 h 681038"/>
                <a:gd name="connsiteX3" fmla="*/ 461962 w 2414587"/>
                <a:gd name="connsiteY3" fmla="*/ 238125 h 681038"/>
                <a:gd name="connsiteX4" fmla="*/ 700087 w 2414587"/>
                <a:gd name="connsiteY4" fmla="*/ 76200 h 681038"/>
                <a:gd name="connsiteX5" fmla="*/ 847725 w 2414587"/>
                <a:gd name="connsiteY5" fmla="*/ 21431 h 681038"/>
                <a:gd name="connsiteX6" fmla="*/ 985837 w 2414587"/>
                <a:gd name="connsiteY6" fmla="*/ 0 h 681038"/>
                <a:gd name="connsiteX7" fmla="*/ 1131093 w 2414587"/>
                <a:gd name="connsiteY7" fmla="*/ 38100 h 681038"/>
                <a:gd name="connsiteX8" fmla="*/ 1302543 w 2414587"/>
                <a:gd name="connsiteY8" fmla="*/ 147638 h 681038"/>
                <a:gd name="connsiteX9" fmla="*/ 1547812 w 2414587"/>
                <a:gd name="connsiteY9" fmla="*/ 311944 h 681038"/>
                <a:gd name="connsiteX10" fmla="*/ 1719262 w 2414587"/>
                <a:gd name="connsiteY10" fmla="*/ 381000 h 681038"/>
                <a:gd name="connsiteX11" fmla="*/ 2062163 w 2414587"/>
                <a:gd name="connsiteY11" fmla="*/ 369095 h 681038"/>
                <a:gd name="connsiteX12" fmla="*/ 2295524 w 2414587"/>
                <a:gd name="connsiteY12" fmla="*/ 438151 h 681038"/>
                <a:gd name="connsiteX13" fmla="*/ 2414587 w 2414587"/>
                <a:gd name="connsiteY13" fmla="*/ 492919 h 681038"/>
                <a:gd name="connsiteX14" fmla="*/ 2414587 w 2414587"/>
                <a:gd name="connsiteY14" fmla="*/ 681038 h 681038"/>
                <a:gd name="connsiteX15" fmla="*/ 2381 w 2414587"/>
                <a:gd name="connsiteY15" fmla="*/ 681038 h 681038"/>
                <a:gd name="connsiteX16" fmla="*/ 0 w 2414587"/>
                <a:gd name="connsiteY16" fmla="*/ 300038 h 681038"/>
                <a:gd name="connsiteX0" fmla="*/ 0 w 2414587"/>
                <a:gd name="connsiteY0" fmla="*/ 300038 h 681038"/>
                <a:gd name="connsiteX1" fmla="*/ 159543 w 2414587"/>
                <a:gd name="connsiteY1" fmla="*/ 319088 h 681038"/>
                <a:gd name="connsiteX2" fmla="*/ 304800 w 2414587"/>
                <a:gd name="connsiteY2" fmla="*/ 311944 h 681038"/>
                <a:gd name="connsiteX3" fmla="*/ 461962 w 2414587"/>
                <a:gd name="connsiteY3" fmla="*/ 238125 h 681038"/>
                <a:gd name="connsiteX4" fmla="*/ 700087 w 2414587"/>
                <a:gd name="connsiteY4" fmla="*/ 76200 h 681038"/>
                <a:gd name="connsiteX5" fmla="*/ 847725 w 2414587"/>
                <a:gd name="connsiteY5" fmla="*/ 21431 h 681038"/>
                <a:gd name="connsiteX6" fmla="*/ 985837 w 2414587"/>
                <a:gd name="connsiteY6" fmla="*/ 0 h 681038"/>
                <a:gd name="connsiteX7" fmla="*/ 1131093 w 2414587"/>
                <a:gd name="connsiteY7" fmla="*/ 38100 h 681038"/>
                <a:gd name="connsiteX8" fmla="*/ 1302543 w 2414587"/>
                <a:gd name="connsiteY8" fmla="*/ 147638 h 681038"/>
                <a:gd name="connsiteX9" fmla="*/ 1547812 w 2414587"/>
                <a:gd name="connsiteY9" fmla="*/ 311944 h 681038"/>
                <a:gd name="connsiteX10" fmla="*/ 1719262 w 2414587"/>
                <a:gd name="connsiteY10" fmla="*/ 381000 h 681038"/>
                <a:gd name="connsiteX11" fmla="*/ 2064544 w 2414587"/>
                <a:gd name="connsiteY11" fmla="*/ 364332 h 681038"/>
                <a:gd name="connsiteX12" fmla="*/ 2295524 w 2414587"/>
                <a:gd name="connsiteY12" fmla="*/ 438151 h 681038"/>
                <a:gd name="connsiteX13" fmla="*/ 2414587 w 2414587"/>
                <a:gd name="connsiteY13" fmla="*/ 492919 h 681038"/>
                <a:gd name="connsiteX14" fmla="*/ 2414587 w 2414587"/>
                <a:gd name="connsiteY14" fmla="*/ 681038 h 681038"/>
                <a:gd name="connsiteX15" fmla="*/ 2381 w 2414587"/>
                <a:gd name="connsiteY15" fmla="*/ 681038 h 681038"/>
                <a:gd name="connsiteX16" fmla="*/ 0 w 2414587"/>
                <a:gd name="connsiteY16" fmla="*/ 300038 h 681038"/>
                <a:gd name="connsiteX0" fmla="*/ 0 w 2414587"/>
                <a:gd name="connsiteY0" fmla="*/ 300038 h 681038"/>
                <a:gd name="connsiteX1" fmla="*/ 159543 w 2414587"/>
                <a:gd name="connsiteY1" fmla="*/ 319088 h 681038"/>
                <a:gd name="connsiteX2" fmla="*/ 304800 w 2414587"/>
                <a:gd name="connsiteY2" fmla="*/ 311944 h 681038"/>
                <a:gd name="connsiteX3" fmla="*/ 461962 w 2414587"/>
                <a:gd name="connsiteY3" fmla="*/ 238125 h 681038"/>
                <a:gd name="connsiteX4" fmla="*/ 700087 w 2414587"/>
                <a:gd name="connsiteY4" fmla="*/ 76200 h 681038"/>
                <a:gd name="connsiteX5" fmla="*/ 847725 w 2414587"/>
                <a:gd name="connsiteY5" fmla="*/ 21431 h 681038"/>
                <a:gd name="connsiteX6" fmla="*/ 985837 w 2414587"/>
                <a:gd name="connsiteY6" fmla="*/ 0 h 681038"/>
                <a:gd name="connsiteX7" fmla="*/ 1131093 w 2414587"/>
                <a:gd name="connsiteY7" fmla="*/ 38100 h 681038"/>
                <a:gd name="connsiteX8" fmla="*/ 1302543 w 2414587"/>
                <a:gd name="connsiteY8" fmla="*/ 147638 h 681038"/>
                <a:gd name="connsiteX9" fmla="*/ 1547812 w 2414587"/>
                <a:gd name="connsiteY9" fmla="*/ 311944 h 681038"/>
                <a:gd name="connsiteX10" fmla="*/ 1719262 w 2414587"/>
                <a:gd name="connsiteY10" fmla="*/ 381000 h 681038"/>
                <a:gd name="connsiteX11" fmla="*/ 2064544 w 2414587"/>
                <a:gd name="connsiteY11" fmla="*/ 364332 h 681038"/>
                <a:gd name="connsiteX12" fmla="*/ 2295524 w 2414587"/>
                <a:gd name="connsiteY12" fmla="*/ 438151 h 681038"/>
                <a:gd name="connsiteX13" fmla="*/ 2414587 w 2414587"/>
                <a:gd name="connsiteY13" fmla="*/ 492919 h 681038"/>
                <a:gd name="connsiteX14" fmla="*/ 2414587 w 2414587"/>
                <a:gd name="connsiteY14" fmla="*/ 681038 h 681038"/>
                <a:gd name="connsiteX15" fmla="*/ 2381 w 2414587"/>
                <a:gd name="connsiteY15" fmla="*/ 681038 h 681038"/>
                <a:gd name="connsiteX16" fmla="*/ 0 w 2414587"/>
                <a:gd name="connsiteY16" fmla="*/ 300038 h 681038"/>
                <a:gd name="connsiteX0" fmla="*/ 0 w 2414587"/>
                <a:gd name="connsiteY0" fmla="*/ 300038 h 681038"/>
                <a:gd name="connsiteX1" fmla="*/ 159543 w 2414587"/>
                <a:gd name="connsiteY1" fmla="*/ 319088 h 681038"/>
                <a:gd name="connsiteX2" fmla="*/ 304800 w 2414587"/>
                <a:gd name="connsiteY2" fmla="*/ 311944 h 681038"/>
                <a:gd name="connsiteX3" fmla="*/ 461962 w 2414587"/>
                <a:gd name="connsiteY3" fmla="*/ 238125 h 681038"/>
                <a:gd name="connsiteX4" fmla="*/ 700087 w 2414587"/>
                <a:gd name="connsiteY4" fmla="*/ 76200 h 681038"/>
                <a:gd name="connsiteX5" fmla="*/ 847725 w 2414587"/>
                <a:gd name="connsiteY5" fmla="*/ 21431 h 681038"/>
                <a:gd name="connsiteX6" fmla="*/ 985837 w 2414587"/>
                <a:gd name="connsiteY6" fmla="*/ 0 h 681038"/>
                <a:gd name="connsiteX7" fmla="*/ 1131093 w 2414587"/>
                <a:gd name="connsiteY7" fmla="*/ 38100 h 681038"/>
                <a:gd name="connsiteX8" fmla="*/ 1302543 w 2414587"/>
                <a:gd name="connsiteY8" fmla="*/ 147638 h 681038"/>
                <a:gd name="connsiteX9" fmla="*/ 1547812 w 2414587"/>
                <a:gd name="connsiteY9" fmla="*/ 311944 h 681038"/>
                <a:gd name="connsiteX10" fmla="*/ 1719262 w 2414587"/>
                <a:gd name="connsiteY10" fmla="*/ 381000 h 681038"/>
                <a:gd name="connsiteX11" fmla="*/ 2064544 w 2414587"/>
                <a:gd name="connsiteY11" fmla="*/ 364332 h 681038"/>
                <a:gd name="connsiteX12" fmla="*/ 2295524 w 2414587"/>
                <a:gd name="connsiteY12" fmla="*/ 438151 h 681038"/>
                <a:gd name="connsiteX13" fmla="*/ 2414587 w 2414587"/>
                <a:gd name="connsiteY13" fmla="*/ 492919 h 681038"/>
                <a:gd name="connsiteX14" fmla="*/ 2414587 w 2414587"/>
                <a:gd name="connsiteY14" fmla="*/ 681038 h 681038"/>
                <a:gd name="connsiteX15" fmla="*/ 2381 w 2414587"/>
                <a:gd name="connsiteY15" fmla="*/ 681038 h 681038"/>
                <a:gd name="connsiteX16" fmla="*/ 0 w 2414587"/>
                <a:gd name="connsiteY16" fmla="*/ 300038 h 681038"/>
                <a:gd name="connsiteX0" fmla="*/ 0 w 2414587"/>
                <a:gd name="connsiteY0" fmla="*/ 300038 h 681038"/>
                <a:gd name="connsiteX1" fmla="*/ 159543 w 2414587"/>
                <a:gd name="connsiteY1" fmla="*/ 319088 h 681038"/>
                <a:gd name="connsiteX2" fmla="*/ 304800 w 2414587"/>
                <a:gd name="connsiteY2" fmla="*/ 311944 h 681038"/>
                <a:gd name="connsiteX3" fmla="*/ 461962 w 2414587"/>
                <a:gd name="connsiteY3" fmla="*/ 238125 h 681038"/>
                <a:gd name="connsiteX4" fmla="*/ 700087 w 2414587"/>
                <a:gd name="connsiteY4" fmla="*/ 76200 h 681038"/>
                <a:gd name="connsiteX5" fmla="*/ 847725 w 2414587"/>
                <a:gd name="connsiteY5" fmla="*/ 21431 h 681038"/>
                <a:gd name="connsiteX6" fmla="*/ 985837 w 2414587"/>
                <a:gd name="connsiteY6" fmla="*/ 0 h 681038"/>
                <a:gd name="connsiteX7" fmla="*/ 1131093 w 2414587"/>
                <a:gd name="connsiteY7" fmla="*/ 38100 h 681038"/>
                <a:gd name="connsiteX8" fmla="*/ 1302543 w 2414587"/>
                <a:gd name="connsiteY8" fmla="*/ 147638 h 681038"/>
                <a:gd name="connsiteX9" fmla="*/ 1547812 w 2414587"/>
                <a:gd name="connsiteY9" fmla="*/ 311944 h 681038"/>
                <a:gd name="connsiteX10" fmla="*/ 1719262 w 2414587"/>
                <a:gd name="connsiteY10" fmla="*/ 381000 h 681038"/>
                <a:gd name="connsiteX11" fmla="*/ 2064544 w 2414587"/>
                <a:gd name="connsiteY11" fmla="*/ 364332 h 681038"/>
                <a:gd name="connsiteX12" fmla="*/ 2295524 w 2414587"/>
                <a:gd name="connsiteY12" fmla="*/ 438151 h 681038"/>
                <a:gd name="connsiteX13" fmla="*/ 2414587 w 2414587"/>
                <a:gd name="connsiteY13" fmla="*/ 492919 h 681038"/>
                <a:gd name="connsiteX14" fmla="*/ 2414587 w 2414587"/>
                <a:gd name="connsiteY14" fmla="*/ 681038 h 681038"/>
                <a:gd name="connsiteX15" fmla="*/ 2381 w 2414587"/>
                <a:gd name="connsiteY15" fmla="*/ 681038 h 681038"/>
                <a:gd name="connsiteX16" fmla="*/ 0 w 2414587"/>
                <a:gd name="connsiteY16" fmla="*/ 300038 h 681038"/>
                <a:gd name="connsiteX0" fmla="*/ 0 w 2414587"/>
                <a:gd name="connsiteY0" fmla="*/ 300038 h 681038"/>
                <a:gd name="connsiteX1" fmla="*/ 159543 w 2414587"/>
                <a:gd name="connsiteY1" fmla="*/ 319088 h 681038"/>
                <a:gd name="connsiteX2" fmla="*/ 304800 w 2414587"/>
                <a:gd name="connsiteY2" fmla="*/ 311944 h 681038"/>
                <a:gd name="connsiteX3" fmla="*/ 461962 w 2414587"/>
                <a:gd name="connsiteY3" fmla="*/ 238125 h 681038"/>
                <a:gd name="connsiteX4" fmla="*/ 700087 w 2414587"/>
                <a:gd name="connsiteY4" fmla="*/ 76200 h 681038"/>
                <a:gd name="connsiteX5" fmla="*/ 847725 w 2414587"/>
                <a:gd name="connsiteY5" fmla="*/ 21431 h 681038"/>
                <a:gd name="connsiteX6" fmla="*/ 985837 w 2414587"/>
                <a:gd name="connsiteY6" fmla="*/ 0 h 681038"/>
                <a:gd name="connsiteX7" fmla="*/ 1131093 w 2414587"/>
                <a:gd name="connsiteY7" fmla="*/ 38100 h 681038"/>
                <a:gd name="connsiteX8" fmla="*/ 1302543 w 2414587"/>
                <a:gd name="connsiteY8" fmla="*/ 147638 h 681038"/>
                <a:gd name="connsiteX9" fmla="*/ 1547812 w 2414587"/>
                <a:gd name="connsiteY9" fmla="*/ 311944 h 681038"/>
                <a:gd name="connsiteX10" fmla="*/ 1719262 w 2414587"/>
                <a:gd name="connsiteY10" fmla="*/ 381000 h 681038"/>
                <a:gd name="connsiteX11" fmla="*/ 2064544 w 2414587"/>
                <a:gd name="connsiteY11" fmla="*/ 364332 h 681038"/>
                <a:gd name="connsiteX12" fmla="*/ 2295524 w 2414587"/>
                <a:gd name="connsiteY12" fmla="*/ 438151 h 681038"/>
                <a:gd name="connsiteX13" fmla="*/ 2414587 w 2414587"/>
                <a:gd name="connsiteY13" fmla="*/ 492919 h 681038"/>
                <a:gd name="connsiteX14" fmla="*/ 2414587 w 2414587"/>
                <a:gd name="connsiteY14" fmla="*/ 681038 h 681038"/>
                <a:gd name="connsiteX15" fmla="*/ 2381 w 2414587"/>
                <a:gd name="connsiteY15" fmla="*/ 681038 h 681038"/>
                <a:gd name="connsiteX16" fmla="*/ 0 w 2414587"/>
                <a:gd name="connsiteY16" fmla="*/ 300038 h 681038"/>
                <a:gd name="connsiteX0" fmla="*/ 0 w 2414587"/>
                <a:gd name="connsiteY0" fmla="*/ 300038 h 681038"/>
                <a:gd name="connsiteX1" fmla="*/ 159543 w 2414587"/>
                <a:gd name="connsiteY1" fmla="*/ 319088 h 681038"/>
                <a:gd name="connsiteX2" fmla="*/ 304800 w 2414587"/>
                <a:gd name="connsiteY2" fmla="*/ 311944 h 681038"/>
                <a:gd name="connsiteX3" fmla="*/ 461962 w 2414587"/>
                <a:gd name="connsiteY3" fmla="*/ 238125 h 681038"/>
                <a:gd name="connsiteX4" fmla="*/ 700087 w 2414587"/>
                <a:gd name="connsiteY4" fmla="*/ 76200 h 681038"/>
                <a:gd name="connsiteX5" fmla="*/ 847725 w 2414587"/>
                <a:gd name="connsiteY5" fmla="*/ 21431 h 681038"/>
                <a:gd name="connsiteX6" fmla="*/ 985837 w 2414587"/>
                <a:gd name="connsiteY6" fmla="*/ 0 h 681038"/>
                <a:gd name="connsiteX7" fmla="*/ 1131093 w 2414587"/>
                <a:gd name="connsiteY7" fmla="*/ 38100 h 681038"/>
                <a:gd name="connsiteX8" fmla="*/ 1302543 w 2414587"/>
                <a:gd name="connsiteY8" fmla="*/ 147638 h 681038"/>
                <a:gd name="connsiteX9" fmla="*/ 1547812 w 2414587"/>
                <a:gd name="connsiteY9" fmla="*/ 311944 h 681038"/>
                <a:gd name="connsiteX10" fmla="*/ 1719262 w 2414587"/>
                <a:gd name="connsiteY10" fmla="*/ 381000 h 681038"/>
                <a:gd name="connsiteX11" fmla="*/ 2064544 w 2414587"/>
                <a:gd name="connsiteY11" fmla="*/ 364332 h 681038"/>
                <a:gd name="connsiteX12" fmla="*/ 2295524 w 2414587"/>
                <a:gd name="connsiteY12" fmla="*/ 438151 h 681038"/>
                <a:gd name="connsiteX13" fmla="*/ 2414587 w 2414587"/>
                <a:gd name="connsiteY13" fmla="*/ 492919 h 681038"/>
                <a:gd name="connsiteX14" fmla="*/ 2414587 w 2414587"/>
                <a:gd name="connsiteY14" fmla="*/ 681038 h 681038"/>
                <a:gd name="connsiteX15" fmla="*/ 2381 w 2414587"/>
                <a:gd name="connsiteY15" fmla="*/ 681038 h 681038"/>
                <a:gd name="connsiteX16" fmla="*/ 0 w 2414587"/>
                <a:gd name="connsiteY16" fmla="*/ 300038 h 681038"/>
                <a:gd name="connsiteX0" fmla="*/ 0 w 2414587"/>
                <a:gd name="connsiteY0" fmla="*/ 300038 h 681038"/>
                <a:gd name="connsiteX1" fmla="*/ 159543 w 2414587"/>
                <a:gd name="connsiteY1" fmla="*/ 319088 h 681038"/>
                <a:gd name="connsiteX2" fmla="*/ 304800 w 2414587"/>
                <a:gd name="connsiteY2" fmla="*/ 311944 h 681038"/>
                <a:gd name="connsiteX3" fmla="*/ 461962 w 2414587"/>
                <a:gd name="connsiteY3" fmla="*/ 238125 h 681038"/>
                <a:gd name="connsiteX4" fmla="*/ 700087 w 2414587"/>
                <a:gd name="connsiteY4" fmla="*/ 76200 h 681038"/>
                <a:gd name="connsiteX5" fmla="*/ 847725 w 2414587"/>
                <a:gd name="connsiteY5" fmla="*/ 21431 h 681038"/>
                <a:gd name="connsiteX6" fmla="*/ 985837 w 2414587"/>
                <a:gd name="connsiteY6" fmla="*/ 0 h 681038"/>
                <a:gd name="connsiteX7" fmla="*/ 1131093 w 2414587"/>
                <a:gd name="connsiteY7" fmla="*/ 38100 h 681038"/>
                <a:gd name="connsiteX8" fmla="*/ 1302543 w 2414587"/>
                <a:gd name="connsiteY8" fmla="*/ 147638 h 681038"/>
                <a:gd name="connsiteX9" fmla="*/ 1547812 w 2414587"/>
                <a:gd name="connsiteY9" fmla="*/ 311944 h 681038"/>
                <a:gd name="connsiteX10" fmla="*/ 1719262 w 2414587"/>
                <a:gd name="connsiteY10" fmla="*/ 381000 h 681038"/>
                <a:gd name="connsiteX11" fmla="*/ 2064544 w 2414587"/>
                <a:gd name="connsiteY11" fmla="*/ 364332 h 681038"/>
                <a:gd name="connsiteX12" fmla="*/ 2295524 w 2414587"/>
                <a:gd name="connsiteY12" fmla="*/ 438151 h 681038"/>
                <a:gd name="connsiteX13" fmla="*/ 2414587 w 2414587"/>
                <a:gd name="connsiteY13" fmla="*/ 492919 h 681038"/>
                <a:gd name="connsiteX14" fmla="*/ 2414587 w 2414587"/>
                <a:gd name="connsiteY14" fmla="*/ 681038 h 681038"/>
                <a:gd name="connsiteX15" fmla="*/ 2381 w 2414587"/>
                <a:gd name="connsiteY15" fmla="*/ 681038 h 681038"/>
                <a:gd name="connsiteX16" fmla="*/ 0 w 2414587"/>
                <a:gd name="connsiteY16" fmla="*/ 300038 h 681038"/>
                <a:gd name="connsiteX0" fmla="*/ 0 w 2414587"/>
                <a:gd name="connsiteY0" fmla="*/ 302291 h 683291"/>
                <a:gd name="connsiteX1" fmla="*/ 159543 w 2414587"/>
                <a:gd name="connsiteY1" fmla="*/ 321341 h 683291"/>
                <a:gd name="connsiteX2" fmla="*/ 304800 w 2414587"/>
                <a:gd name="connsiteY2" fmla="*/ 314197 h 683291"/>
                <a:gd name="connsiteX3" fmla="*/ 461962 w 2414587"/>
                <a:gd name="connsiteY3" fmla="*/ 240378 h 683291"/>
                <a:gd name="connsiteX4" fmla="*/ 700087 w 2414587"/>
                <a:gd name="connsiteY4" fmla="*/ 78453 h 683291"/>
                <a:gd name="connsiteX5" fmla="*/ 847725 w 2414587"/>
                <a:gd name="connsiteY5" fmla="*/ 23684 h 683291"/>
                <a:gd name="connsiteX6" fmla="*/ 985837 w 2414587"/>
                <a:gd name="connsiteY6" fmla="*/ 2253 h 683291"/>
                <a:gd name="connsiteX7" fmla="*/ 1131093 w 2414587"/>
                <a:gd name="connsiteY7" fmla="*/ 40353 h 683291"/>
                <a:gd name="connsiteX8" fmla="*/ 1302543 w 2414587"/>
                <a:gd name="connsiteY8" fmla="*/ 149891 h 683291"/>
                <a:gd name="connsiteX9" fmla="*/ 1547812 w 2414587"/>
                <a:gd name="connsiteY9" fmla="*/ 314197 h 683291"/>
                <a:gd name="connsiteX10" fmla="*/ 1719262 w 2414587"/>
                <a:gd name="connsiteY10" fmla="*/ 383253 h 683291"/>
                <a:gd name="connsiteX11" fmla="*/ 2064544 w 2414587"/>
                <a:gd name="connsiteY11" fmla="*/ 366585 h 683291"/>
                <a:gd name="connsiteX12" fmla="*/ 2295524 w 2414587"/>
                <a:gd name="connsiteY12" fmla="*/ 440404 h 683291"/>
                <a:gd name="connsiteX13" fmla="*/ 2414587 w 2414587"/>
                <a:gd name="connsiteY13" fmla="*/ 495172 h 683291"/>
                <a:gd name="connsiteX14" fmla="*/ 2414587 w 2414587"/>
                <a:gd name="connsiteY14" fmla="*/ 683291 h 683291"/>
                <a:gd name="connsiteX15" fmla="*/ 2381 w 2414587"/>
                <a:gd name="connsiteY15" fmla="*/ 683291 h 683291"/>
                <a:gd name="connsiteX16" fmla="*/ 0 w 2414587"/>
                <a:gd name="connsiteY16" fmla="*/ 302291 h 683291"/>
                <a:gd name="connsiteX0" fmla="*/ 0 w 2414587"/>
                <a:gd name="connsiteY0" fmla="*/ 300038 h 681038"/>
                <a:gd name="connsiteX1" fmla="*/ 159543 w 2414587"/>
                <a:gd name="connsiteY1" fmla="*/ 319088 h 681038"/>
                <a:gd name="connsiteX2" fmla="*/ 304800 w 2414587"/>
                <a:gd name="connsiteY2" fmla="*/ 311944 h 681038"/>
                <a:gd name="connsiteX3" fmla="*/ 461962 w 2414587"/>
                <a:gd name="connsiteY3" fmla="*/ 238125 h 681038"/>
                <a:gd name="connsiteX4" fmla="*/ 700087 w 2414587"/>
                <a:gd name="connsiteY4" fmla="*/ 76200 h 681038"/>
                <a:gd name="connsiteX5" fmla="*/ 847725 w 2414587"/>
                <a:gd name="connsiteY5" fmla="*/ 21431 h 681038"/>
                <a:gd name="connsiteX6" fmla="*/ 985837 w 2414587"/>
                <a:gd name="connsiteY6" fmla="*/ 0 h 681038"/>
                <a:gd name="connsiteX7" fmla="*/ 1131093 w 2414587"/>
                <a:gd name="connsiteY7" fmla="*/ 38100 h 681038"/>
                <a:gd name="connsiteX8" fmla="*/ 1302543 w 2414587"/>
                <a:gd name="connsiteY8" fmla="*/ 147638 h 681038"/>
                <a:gd name="connsiteX9" fmla="*/ 1547812 w 2414587"/>
                <a:gd name="connsiteY9" fmla="*/ 311944 h 681038"/>
                <a:gd name="connsiteX10" fmla="*/ 1719262 w 2414587"/>
                <a:gd name="connsiteY10" fmla="*/ 381000 h 681038"/>
                <a:gd name="connsiteX11" fmla="*/ 2064544 w 2414587"/>
                <a:gd name="connsiteY11" fmla="*/ 364332 h 681038"/>
                <a:gd name="connsiteX12" fmla="*/ 2295524 w 2414587"/>
                <a:gd name="connsiteY12" fmla="*/ 438151 h 681038"/>
                <a:gd name="connsiteX13" fmla="*/ 2414587 w 2414587"/>
                <a:gd name="connsiteY13" fmla="*/ 492919 h 681038"/>
                <a:gd name="connsiteX14" fmla="*/ 2414587 w 2414587"/>
                <a:gd name="connsiteY14" fmla="*/ 681038 h 681038"/>
                <a:gd name="connsiteX15" fmla="*/ 2381 w 2414587"/>
                <a:gd name="connsiteY15" fmla="*/ 681038 h 681038"/>
                <a:gd name="connsiteX16" fmla="*/ 0 w 2414587"/>
                <a:gd name="connsiteY16" fmla="*/ 300038 h 681038"/>
                <a:gd name="connsiteX0" fmla="*/ 0 w 2414587"/>
                <a:gd name="connsiteY0" fmla="*/ 300038 h 681038"/>
                <a:gd name="connsiteX1" fmla="*/ 159543 w 2414587"/>
                <a:gd name="connsiteY1" fmla="*/ 319088 h 681038"/>
                <a:gd name="connsiteX2" fmla="*/ 304800 w 2414587"/>
                <a:gd name="connsiteY2" fmla="*/ 311944 h 681038"/>
                <a:gd name="connsiteX3" fmla="*/ 461962 w 2414587"/>
                <a:gd name="connsiteY3" fmla="*/ 238125 h 681038"/>
                <a:gd name="connsiteX4" fmla="*/ 700087 w 2414587"/>
                <a:gd name="connsiteY4" fmla="*/ 76200 h 681038"/>
                <a:gd name="connsiteX5" fmla="*/ 847725 w 2414587"/>
                <a:gd name="connsiteY5" fmla="*/ 21431 h 681038"/>
                <a:gd name="connsiteX6" fmla="*/ 985837 w 2414587"/>
                <a:gd name="connsiteY6" fmla="*/ 0 h 681038"/>
                <a:gd name="connsiteX7" fmla="*/ 1131093 w 2414587"/>
                <a:gd name="connsiteY7" fmla="*/ 38100 h 681038"/>
                <a:gd name="connsiteX8" fmla="*/ 1302543 w 2414587"/>
                <a:gd name="connsiteY8" fmla="*/ 147638 h 681038"/>
                <a:gd name="connsiteX9" fmla="*/ 1547812 w 2414587"/>
                <a:gd name="connsiteY9" fmla="*/ 311944 h 681038"/>
                <a:gd name="connsiteX10" fmla="*/ 1719262 w 2414587"/>
                <a:gd name="connsiteY10" fmla="*/ 381000 h 681038"/>
                <a:gd name="connsiteX11" fmla="*/ 2064544 w 2414587"/>
                <a:gd name="connsiteY11" fmla="*/ 364332 h 681038"/>
                <a:gd name="connsiteX12" fmla="*/ 2295524 w 2414587"/>
                <a:gd name="connsiteY12" fmla="*/ 438151 h 681038"/>
                <a:gd name="connsiteX13" fmla="*/ 2414587 w 2414587"/>
                <a:gd name="connsiteY13" fmla="*/ 492919 h 681038"/>
                <a:gd name="connsiteX14" fmla="*/ 2414587 w 2414587"/>
                <a:gd name="connsiteY14" fmla="*/ 681038 h 681038"/>
                <a:gd name="connsiteX15" fmla="*/ 2381 w 2414587"/>
                <a:gd name="connsiteY15" fmla="*/ 681038 h 681038"/>
                <a:gd name="connsiteX16" fmla="*/ 0 w 2414587"/>
                <a:gd name="connsiteY16" fmla="*/ 300038 h 681038"/>
                <a:gd name="connsiteX0" fmla="*/ 0 w 2414587"/>
                <a:gd name="connsiteY0" fmla="*/ 300038 h 681038"/>
                <a:gd name="connsiteX1" fmla="*/ 159543 w 2414587"/>
                <a:gd name="connsiteY1" fmla="*/ 319088 h 681038"/>
                <a:gd name="connsiteX2" fmla="*/ 304800 w 2414587"/>
                <a:gd name="connsiteY2" fmla="*/ 311944 h 681038"/>
                <a:gd name="connsiteX3" fmla="*/ 461962 w 2414587"/>
                <a:gd name="connsiteY3" fmla="*/ 238125 h 681038"/>
                <a:gd name="connsiteX4" fmla="*/ 700087 w 2414587"/>
                <a:gd name="connsiteY4" fmla="*/ 76200 h 681038"/>
                <a:gd name="connsiteX5" fmla="*/ 847725 w 2414587"/>
                <a:gd name="connsiteY5" fmla="*/ 21431 h 681038"/>
                <a:gd name="connsiteX6" fmla="*/ 985837 w 2414587"/>
                <a:gd name="connsiteY6" fmla="*/ 0 h 681038"/>
                <a:gd name="connsiteX7" fmla="*/ 1131093 w 2414587"/>
                <a:gd name="connsiteY7" fmla="*/ 38100 h 681038"/>
                <a:gd name="connsiteX8" fmla="*/ 1302543 w 2414587"/>
                <a:gd name="connsiteY8" fmla="*/ 147638 h 681038"/>
                <a:gd name="connsiteX9" fmla="*/ 1547812 w 2414587"/>
                <a:gd name="connsiteY9" fmla="*/ 311944 h 681038"/>
                <a:gd name="connsiteX10" fmla="*/ 1719262 w 2414587"/>
                <a:gd name="connsiteY10" fmla="*/ 381000 h 681038"/>
                <a:gd name="connsiteX11" fmla="*/ 2064544 w 2414587"/>
                <a:gd name="connsiteY11" fmla="*/ 364332 h 681038"/>
                <a:gd name="connsiteX12" fmla="*/ 2295524 w 2414587"/>
                <a:gd name="connsiteY12" fmla="*/ 438151 h 681038"/>
                <a:gd name="connsiteX13" fmla="*/ 2414587 w 2414587"/>
                <a:gd name="connsiteY13" fmla="*/ 492919 h 681038"/>
                <a:gd name="connsiteX14" fmla="*/ 2414587 w 2414587"/>
                <a:gd name="connsiteY14" fmla="*/ 681038 h 681038"/>
                <a:gd name="connsiteX15" fmla="*/ 2381 w 2414587"/>
                <a:gd name="connsiteY15" fmla="*/ 681038 h 681038"/>
                <a:gd name="connsiteX16" fmla="*/ 0 w 2414587"/>
                <a:gd name="connsiteY16" fmla="*/ 300038 h 681038"/>
                <a:gd name="connsiteX0" fmla="*/ 0 w 2414587"/>
                <a:gd name="connsiteY0" fmla="*/ 300038 h 681038"/>
                <a:gd name="connsiteX1" fmla="*/ 159543 w 2414587"/>
                <a:gd name="connsiteY1" fmla="*/ 319088 h 681038"/>
                <a:gd name="connsiteX2" fmla="*/ 304800 w 2414587"/>
                <a:gd name="connsiteY2" fmla="*/ 311944 h 681038"/>
                <a:gd name="connsiteX3" fmla="*/ 461962 w 2414587"/>
                <a:gd name="connsiteY3" fmla="*/ 238125 h 681038"/>
                <a:gd name="connsiteX4" fmla="*/ 700087 w 2414587"/>
                <a:gd name="connsiteY4" fmla="*/ 76200 h 681038"/>
                <a:gd name="connsiteX5" fmla="*/ 847725 w 2414587"/>
                <a:gd name="connsiteY5" fmla="*/ 21431 h 681038"/>
                <a:gd name="connsiteX6" fmla="*/ 985837 w 2414587"/>
                <a:gd name="connsiteY6" fmla="*/ 0 h 681038"/>
                <a:gd name="connsiteX7" fmla="*/ 1131093 w 2414587"/>
                <a:gd name="connsiteY7" fmla="*/ 38100 h 681038"/>
                <a:gd name="connsiteX8" fmla="*/ 1302543 w 2414587"/>
                <a:gd name="connsiteY8" fmla="*/ 147638 h 681038"/>
                <a:gd name="connsiteX9" fmla="*/ 1547812 w 2414587"/>
                <a:gd name="connsiteY9" fmla="*/ 311944 h 681038"/>
                <a:gd name="connsiteX10" fmla="*/ 1719262 w 2414587"/>
                <a:gd name="connsiteY10" fmla="*/ 381000 h 681038"/>
                <a:gd name="connsiteX11" fmla="*/ 2064544 w 2414587"/>
                <a:gd name="connsiteY11" fmla="*/ 364332 h 681038"/>
                <a:gd name="connsiteX12" fmla="*/ 2295524 w 2414587"/>
                <a:gd name="connsiteY12" fmla="*/ 438151 h 681038"/>
                <a:gd name="connsiteX13" fmla="*/ 2414587 w 2414587"/>
                <a:gd name="connsiteY13" fmla="*/ 492919 h 681038"/>
                <a:gd name="connsiteX14" fmla="*/ 2414587 w 2414587"/>
                <a:gd name="connsiteY14" fmla="*/ 681038 h 681038"/>
                <a:gd name="connsiteX15" fmla="*/ 2381 w 2414587"/>
                <a:gd name="connsiteY15" fmla="*/ 681038 h 681038"/>
                <a:gd name="connsiteX16" fmla="*/ 0 w 2414587"/>
                <a:gd name="connsiteY16" fmla="*/ 300038 h 681038"/>
                <a:gd name="connsiteX0" fmla="*/ 0 w 2414587"/>
                <a:gd name="connsiteY0" fmla="*/ 300038 h 681038"/>
                <a:gd name="connsiteX1" fmla="*/ 159543 w 2414587"/>
                <a:gd name="connsiteY1" fmla="*/ 319088 h 681038"/>
                <a:gd name="connsiteX2" fmla="*/ 304800 w 2414587"/>
                <a:gd name="connsiteY2" fmla="*/ 311944 h 681038"/>
                <a:gd name="connsiteX3" fmla="*/ 461962 w 2414587"/>
                <a:gd name="connsiteY3" fmla="*/ 238125 h 681038"/>
                <a:gd name="connsiteX4" fmla="*/ 700087 w 2414587"/>
                <a:gd name="connsiteY4" fmla="*/ 76200 h 681038"/>
                <a:gd name="connsiteX5" fmla="*/ 826294 w 2414587"/>
                <a:gd name="connsiteY5" fmla="*/ 23812 h 681038"/>
                <a:gd name="connsiteX6" fmla="*/ 985837 w 2414587"/>
                <a:gd name="connsiteY6" fmla="*/ 0 h 681038"/>
                <a:gd name="connsiteX7" fmla="*/ 1131093 w 2414587"/>
                <a:gd name="connsiteY7" fmla="*/ 38100 h 681038"/>
                <a:gd name="connsiteX8" fmla="*/ 1302543 w 2414587"/>
                <a:gd name="connsiteY8" fmla="*/ 147638 h 681038"/>
                <a:gd name="connsiteX9" fmla="*/ 1547812 w 2414587"/>
                <a:gd name="connsiteY9" fmla="*/ 311944 h 681038"/>
                <a:gd name="connsiteX10" fmla="*/ 1719262 w 2414587"/>
                <a:gd name="connsiteY10" fmla="*/ 381000 h 681038"/>
                <a:gd name="connsiteX11" fmla="*/ 2064544 w 2414587"/>
                <a:gd name="connsiteY11" fmla="*/ 364332 h 681038"/>
                <a:gd name="connsiteX12" fmla="*/ 2295524 w 2414587"/>
                <a:gd name="connsiteY12" fmla="*/ 438151 h 681038"/>
                <a:gd name="connsiteX13" fmla="*/ 2414587 w 2414587"/>
                <a:gd name="connsiteY13" fmla="*/ 492919 h 681038"/>
                <a:gd name="connsiteX14" fmla="*/ 2414587 w 2414587"/>
                <a:gd name="connsiteY14" fmla="*/ 681038 h 681038"/>
                <a:gd name="connsiteX15" fmla="*/ 2381 w 2414587"/>
                <a:gd name="connsiteY15" fmla="*/ 681038 h 681038"/>
                <a:gd name="connsiteX16" fmla="*/ 0 w 2414587"/>
                <a:gd name="connsiteY16" fmla="*/ 300038 h 681038"/>
                <a:gd name="connsiteX0" fmla="*/ 0 w 2414587"/>
                <a:gd name="connsiteY0" fmla="*/ 300038 h 681038"/>
                <a:gd name="connsiteX1" fmla="*/ 159543 w 2414587"/>
                <a:gd name="connsiteY1" fmla="*/ 319088 h 681038"/>
                <a:gd name="connsiteX2" fmla="*/ 304800 w 2414587"/>
                <a:gd name="connsiteY2" fmla="*/ 311944 h 681038"/>
                <a:gd name="connsiteX3" fmla="*/ 461962 w 2414587"/>
                <a:gd name="connsiteY3" fmla="*/ 238125 h 681038"/>
                <a:gd name="connsiteX4" fmla="*/ 700087 w 2414587"/>
                <a:gd name="connsiteY4" fmla="*/ 76200 h 681038"/>
                <a:gd name="connsiteX5" fmla="*/ 826294 w 2414587"/>
                <a:gd name="connsiteY5" fmla="*/ 23812 h 681038"/>
                <a:gd name="connsiteX6" fmla="*/ 985837 w 2414587"/>
                <a:gd name="connsiteY6" fmla="*/ 0 h 681038"/>
                <a:gd name="connsiteX7" fmla="*/ 1131093 w 2414587"/>
                <a:gd name="connsiteY7" fmla="*/ 38100 h 681038"/>
                <a:gd name="connsiteX8" fmla="*/ 1302543 w 2414587"/>
                <a:gd name="connsiteY8" fmla="*/ 147638 h 681038"/>
                <a:gd name="connsiteX9" fmla="*/ 1547812 w 2414587"/>
                <a:gd name="connsiteY9" fmla="*/ 311944 h 681038"/>
                <a:gd name="connsiteX10" fmla="*/ 1719262 w 2414587"/>
                <a:gd name="connsiteY10" fmla="*/ 381000 h 681038"/>
                <a:gd name="connsiteX11" fmla="*/ 2064544 w 2414587"/>
                <a:gd name="connsiteY11" fmla="*/ 364332 h 681038"/>
                <a:gd name="connsiteX12" fmla="*/ 2295524 w 2414587"/>
                <a:gd name="connsiteY12" fmla="*/ 438151 h 681038"/>
                <a:gd name="connsiteX13" fmla="*/ 2414587 w 2414587"/>
                <a:gd name="connsiteY13" fmla="*/ 492919 h 681038"/>
                <a:gd name="connsiteX14" fmla="*/ 2414587 w 2414587"/>
                <a:gd name="connsiteY14" fmla="*/ 681038 h 681038"/>
                <a:gd name="connsiteX15" fmla="*/ 2381 w 2414587"/>
                <a:gd name="connsiteY15" fmla="*/ 681038 h 681038"/>
                <a:gd name="connsiteX16" fmla="*/ 0 w 2414587"/>
                <a:gd name="connsiteY16" fmla="*/ 300038 h 681038"/>
                <a:gd name="connsiteX0" fmla="*/ 0 w 2414587"/>
                <a:gd name="connsiteY0" fmla="*/ 300038 h 681038"/>
                <a:gd name="connsiteX1" fmla="*/ 159543 w 2414587"/>
                <a:gd name="connsiteY1" fmla="*/ 319088 h 681038"/>
                <a:gd name="connsiteX2" fmla="*/ 304800 w 2414587"/>
                <a:gd name="connsiteY2" fmla="*/ 311944 h 681038"/>
                <a:gd name="connsiteX3" fmla="*/ 461962 w 2414587"/>
                <a:gd name="connsiteY3" fmla="*/ 238125 h 681038"/>
                <a:gd name="connsiteX4" fmla="*/ 700087 w 2414587"/>
                <a:gd name="connsiteY4" fmla="*/ 76200 h 681038"/>
                <a:gd name="connsiteX5" fmla="*/ 826294 w 2414587"/>
                <a:gd name="connsiteY5" fmla="*/ 28574 h 681038"/>
                <a:gd name="connsiteX6" fmla="*/ 985837 w 2414587"/>
                <a:gd name="connsiteY6" fmla="*/ 0 h 681038"/>
                <a:gd name="connsiteX7" fmla="*/ 1131093 w 2414587"/>
                <a:gd name="connsiteY7" fmla="*/ 38100 h 681038"/>
                <a:gd name="connsiteX8" fmla="*/ 1302543 w 2414587"/>
                <a:gd name="connsiteY8" fmla="*/ 147638 h 681038"/>
                <a:gd name="connsiteX9" fmla="*/ 1547812 w 2414587"/>
                <a:gd name="connsiteY9" fmla="*/ 311944 h 681038"/>
                <a:gd name="connsiteX10" fmla="*/ 1719262 w 2414587"/>
                <a:gd name="connsiteY10" fmla="*/ 381000 h 681038"/>
                <a:gd name="connsiteX11" fmla="*/ 2064544 w 2414587"/>
                <a:gd name="connsiteY11" fmla="*/ 364332 h 681038"/>
                <a:gd name="connsiteX12" fmla="*/ 2295524 w 2414587"/>
                <a:gd name="connsiteY12" fmla="*/ 438151 h 681038"/>
                <a:gd name="connsiteX13" fmla="*/ 2414587 w 2414587"/>
                <a:gd name="connsiteY13" fmla="*/ 492919 h 681038"/>
                <a:gd name="connsiteX14" fmla="*/ 2414587 w 2414587"/>
                <a:gd name="connsiteY14" fmla="*/ 681038 h 681038"/>
                <a:gd name="connsiteX15" fmla="*/ 2381 w 2414587"/>
                <a:gd name="connsiteY15" fmla="*/ 681038 h 681038"/>
                <a:gd name="connsiteX16" fmla="*/ 0 w 2414587"/>
                <a:gd name="connsiteY16" fmla="*/ 300038 h 681038"/>
                <a:gd name="connsiteX0" fmla="*/ 0 w 2414587"/>
                <a:gd name="connsiteY0" fmla="*/ 300038 h 681038"/>
                <a:gd name="connsiteX1" fmla="*/ 159543 w 2414587"/>
                <a:gd name="connsiteY1" fmla="*/ 319088 h 681038"/>
                <a:gd name="connsiteX2" fmla="*/ 304800 w 2414587"/>
                <a:gd name="connsiteY2" fmla="*/ 311944 h 681038"/>
                <a:gd name="connsiteX3" fmla="*/ 461962 w 2414587"/>
                <a:gd name="connsiteY3" fmla="*/ 238125 h 681038"/>
                <a:gd name="connsiteX4" fmla="*/ 700087 w 2414587"/>
                <a:gd name="connsiteY4" fmla="*/ 76200 h 681038"/>
                <a:gd name="connsiteX5" fmla="*/ 819150 w 2414587"/>
                <a:gd name="connsiteY5" fmla="*/ 23812 h 681038"/>
                <a:gd name="connsiteX6" fmla="*/ 985837 w 2414587"/>
                <a:gd name="connsiteY6" fmla="*/ 0 h 681038"/>
                <a:gd name="connsiteX7" fmla="*/ 1131093 w 2414587"/>
                <a:gd name="connsiteY7" fmla="*/ 38100 h 681038"/>
                <a:gd name="connsiteX8" fmla="*/ 1302543 w 2414587"/>
                <a:gd name="connsiteY8" fmla="*/ 147638 h 681038"/>
                <a:gd name="connsiteX9" fmla="*/ 1547812 w 2414587"/>
                <a:gd name="connsiteY9" fmla="*/ 311944 h 681038"/>
                <a:gd name="connsiteX10" fmla="*/ 1719262 w 2414587"/>
                <a:gd name="connsiteY10" fmla="*/ 381000 h 681038"/>
                <a:gd name="connsiteX11" fmla="*/ 2064544 w 2414587"/>
                <a:gd name="connsiteY11" fmla="*/ 364332 h 681038"/>
                <a:gd name="connsiteX12" fmla="*/ 2295524 w 2414587"/>
                <a:gd name="connsiteY12" fmla="*/ 438151 h 681038"/>
                <a:gd name="connsiteX13" fmla="*/ 2414587 w 2414587"/>
                <a:gd name="connsiteY13" fmla="*/ 492919 h 681038"/>
                <a:gd name="connsiteX14" fmla="*/ 2414587 w 2414587"/>
                <a:gd name="connsiteY14" fmla="*/ 681038 h 681038"/>
                <a:gd name="connsiteX15" fmla="*/ 2381 w 2414587"/>
                <a:gd name="connsiteY15" fmla="*/ 681038 h 681038"/>
                <a:gd name="connsiteX16" fmla="*/ 0 w 2414587"/>
                <a:gd name="connsiteY16" fmla="*/ 300038 h 681038"/>
                <a:gd name="connsiteX0" fmla="*/ 0 w 2414587"/>
                <a:gd name="connsiteY0" fmla="*/ 300038 h 681038"/>
                <a:gd name="connsiteX1" fmla="*/ 159543 w 2414587"/>
                <a:gd name="connsiteY1" fmla="*/ 319088 h 681038"/>
                <a:gd name="connsiteX2" fmla="*/ 304800 w 2414587"/>
                <a:gd name="connsiteY2" fmla="*/ 311944 h 681038"/>
                <a:gd name="connsiteX3" fmla="*/ 461962 w 2414587"/>
                <a:gd name="connsiteY3" fmla="*/ 238125 h 681038"/>
                <a:gd name="connsiteX4" fmla="*/ 700087 w 2414587"/>
                <a:gd name="connsiteY4" fmla="*/ 76200 h 681038"/>
                <a:gd name="connsiteX5" fmla="*/ 819150 w 2414587"/>
                <a:gd name="connsiteY5" fmla="*/ 23812 h 681038"/>
                <a:gd name="connsiteX6" fmla="*/ 985837 w 2414587"/>
                <a:gd name="connsiteY6" fmla="*/ 0 h 681038"/>
                <a:gd name="connsiteX7" fmla="*/ 1131093 w 2414587"/>
                <a:gd name="connsiteY7" fmla="*/ 38100 h 681038"/>
                <a:gd name="connsiteX8" fmla="*/ 1302543 w 2414587"/>
                <a:gd name="connsiteY8" fmla="*/ 147638 h 681038"/>
                <a:gd name="connsiteX9" fmla="*/ 1547812 w 2414587"/>
                <a:gd name="connsiteY9" fmla="*/ 311944 h 681038"/>
                <a:gd name="connsiteX10" fmla="*/ 1719262 w 2414587"/>
                <a:gd name="connsiteY10" fmla="*/ 381000 h 681038"/>
                <a:gd name="connsiteX11" fmla="*/ 2064544 w 2414587"/>
                <a:gd name="connsiteY11" fmla="*/ 364332 h 681038"/>
                <a:gd name="connsiteX12" fmla="*/ 2295524 w 2414587"/>
                <a:gd name="connsiteY12" fmla="*/ 438151 h 681038"/>
                <a:gd name="connsiteX13" fmla="*/ 2414587 w 2414587"/>
                <a:gd name="connsiteY13" fmla="*/ 492919 h 681038"/>
                <a:gd name="connsiteX14" fmla="*/ 2414587 w 2414587"/>
                <a:gd name="connsiteY14" fmla="*/ 681038 h 681038"/>
                <a:gd name="connsiteX15" fmla="*/ 2381 w 2414587"/>
                <a:gd name="connsiteY15" fmla="*/ 681038 h 681038"/>
                <a:gd name="connsiteX16" fmla="*/ 0 w 2414587"/>
                <a:gd name="connsiteY16" fmla="*/ 300038 h 681038"/>
                <a:gd name="connsiteX0" fmla="*/ 0 w 2414587"/>
                <a:gd name="connsiteY0" fmla="*/ 300038 h 681038"/>
                <a:gd name="connsiteX1" fmla="*/ 159543 w 2414587"/>
                <a:gd name="connsiteY1" fmla="*/ 319088 h 681038"/>
                <a:gd name="connsiteX2" fmla="*/ 304800 w 2414587"/>
                <a:gd name="connsiteY2" fmla="*/ 311944 h 681038"/>
                <a:gd name="connsiteX3" fmla="*/ 461962 w 2414587"/>
                <a:gd name="connsiteY3" fmla="*/ 238125 h 681038"/>
                <a:gd name="connsiteX4" fmla="*/ 700087 w 2414587"/>
                <a:gd name="connsiteY4" fmla="*/ 76200 h 681038"/>
                <a:gd name="connsiteX5" fmla="*/ 828675 w 2414587"/>
                <a:gd name="connsiteY5" fmla="*/ 28575 h 681038"/>
                <a:gd name="connsiteX6" fmla="*/ 985837 w 2414587"/>
                <a:gd name="connsiteY6" fmla="*/ 0 h 681038"/>
                <a:gd name="connsiteX7" fmla="*/ 1131093 w 2414587"/>
                <a:gd name="connsiteY7" fmla="*/ 38100 h 681038"/>
                <a:gd name="connsiteX8" fmla="*/ 1302543 w 2414587"/>
                <a:gd name="connsiteY8" fmla="*/ 147638 h 681038"/>
                <a:gd name="connsiteX9" fmla="*/ 1547812 w 2414587"/>
                <a:gd name="connsiteY9" fmla="*/ 311944 h 681038"/>
                <a:gd name="connsiteX10" fmla="*/ 1719262 w 2414587"/>
                <a:gd name="connsiteY10" fmla="*/ 381000 h 681038"/>
                <a:gd name="connsiteX11" fmla="*/ 2064544 w 2414587"/>
                <a:gd name="connsiteY11" fmla="*/ 364332 h 681038"/>
                <a:gd name="connsiteX12" fmla="*/ 2295524 w 2414587"/>
                <a:gd name="connsiteY12" fmla="*/ 438151 h 681038"/>
                <a:gd name="connsiteX13" fmla="*/ 2414587 w 2414587"/>
                <a:gd name="connsiteY13" fmla="*/ 492919 h 681038"/>
                <a:gd name="connsiteX14" fmla="*/ 2414587 w 2414587"/>
                <a:gd name="connsiteY14" fmla="*/ 681038 h 681038"/>
                <a:gd name="connsiteX15" fmla="*/ 2381 w 2414587"/>
                <a:gd name="connsiteY15" fmla="*/ 681038 h 681038"/>
                <a:gd name="connsiteX16" fmla="*/ 0 w 2414587"/>
                <a:gd name="connsiteY16" fmla="*/ 300038 h 681038"/>
                <a:gd name="connsiteX0" fmla="*/ 0 w 2414587"/>
                <a:gd name="connsiteY0" fmla="*/ 300038 h 681038"/>
                <a:gd name="connsiteX1" fmla="*/ 159543 w 2414587"/>
                <a:gd name="connsiteY1" fmla="*/ 319088 h 681038"/>
                <a:gd name="connsiteX2" fmla="*/ 304800 w 2414587"/>
                <a:gd name="connsiteY2" fmla="*/ 311944 h 681038"/>
                <a:gd name="connsiteX3" fmla="*/ 461962 w 2414587"/>
                <a:gd name="connsiteY3" fmla="*/ 238125 h 681038"/>
                <a:gd name="connsiteX4" fmla="*/ 700087 w 2414587"/>
                <a:gd name="connsiteY4" fmla="*/ 76200 h 681038"/>
                <a:gd name="connsiteX5" fmla="*/ 833437 w 2414587"/>
                <a:gd name="connsiteY5" fmla="*/ 19050 h 681038"/>
                <a:gd name="connsiteX6" fmla="*/ 985837 w 2414587"/>
                <a:gd name="connsiteY6" fmla="*/ 0 h 681038"/>
                <a:gd name="connsiteX7" fmla="*/ 1131093 w 2414587"/>
                <a:gd name="connsiteY7" fmla="*/ 38100 h 681038"/>
                <a:gd name="connsiteX8" fmla="*/ 1302543 w 2414587"/>
                <a:gd name="connsiteY8" fmla="*/ 147638 h 681038"/>
                <a:gd name="connsiteX9" fmla="*/ 1547812 w 2414587"/>
                <a:gd name="connsiteY9" fmla="*/ 311944 h 681038"/>
                <a:gd name="connsiteX10" fmla="*/ 1719262 w 2414587"/>
                <a:gd name="connsiteY10" fmla="*/ 381000 h 681038"/>
                <a:gd name="connsiteX11" fmla="*/ 2064544 w 2414587"/>
                <a:gd name="connsiteY11" fmla="*/ 364332 h 681038"/>
                <a:gd name="connsiteX12" fmla="*/ 2295524 w 2414587"/>
                <a:gd name="connsiteY12" fmla="*/ 438151 h 681038"/>
                <a:gd name="connsiteX13" fmla="*/ 2414587 w 2414587"/>
                <a:gd name="connsiteY13" fmla="*/ 492919 h 681038"/>
                <a:gd name="connsiteX14" fmla="*/ 2414587 w 2414587"/>
                <a:gd name="connsiteY14" fmla="*/ 681038 h 681038"/>
                <a:gd name="connsiteX15" fmla="*/ 2381 w 2414587"/>
                <a:gd name="connsiteY15" fmla="*/ 681038 h 681038"/>
                <a:gd name="connsiteX16" fmla="*/ 0 w 2414587"/>
                <a:gd name="connsiteY16" fmla="*/ 300038 h 681038"/>
                <a:gd name="connsiteX0" fmla="*/ 0 w 2414587"/>
                <a:gd name="connsiteY0" fmla="*/ 300038 h 681038"/>
                <a:gd name="connsiteX1" fmla="*/ 159543 w 2414587"/>
                <a:gd name="connsiteY1" fmla="*/ 319088 h 681038"/>
                <a:gd name="connsiteX2" fmla="*/ 304800 w 2414587"/>
                <a:gd name="connsiteY2" fmla="*/ 311944 h 681038"/>
                <a:gd name="connsiteX3" fmla="*/ 461962 w 2414587"/>
                <a:gd name="connsiteY3" fmla="*/ 238125 h 681038"/>
                <a:gd name="connsiteX4" fmla="*/ 700087 w 2414587"/>
                <a:gd name="connsiteY4" fmla="*/ 76200 h 681038"/>
                <a:gd name="connsiteX5" fmla="*/ 833437 w 2414587"/>
                <a:gd name="connsiteY5" fmla="*/ 19050 h 681038"/>
                <a:gd name="connsiteX6" fmla="*/ 985837 w 2414587"/>
                <a:gd name="connsiteY6" fmla="*/ 0 h 681038"/>
                <a:gd name="connsiteX7" fmla="*/ 1131093 w 2414587"/>
                <a:gd name="connsiteY7" fmla="*/ 38100 h 681038"/>
                <a:gd name="connsiteX8" fmla="*/ 1302543 w 2414587"/>
                <a:gd name="connsiteY8" fmla="*/ 147638 h 681038"/>
                <a:gd name="connsiteX9" fmla="*/ 1547812 w 2414587"/>
                <a:gd name="connsiteY9" fmla="*/ 311944 h 681038"/>
                <a:gd name="connsiteX10" fmla="*/ 1719262 w 2414587"/>
                <a:gd name="connsiteY10" fmla="*/ 381000 h 681038"/>
                <a:gd name="connsiteX11" fmla="*/ 2064544 w 2414587"/>
                <a:gd name="connsiteY11" fmla="*/ 364332 h 681038"/>
                <a:gd name="connsiteX12" fmla="*/ 2295524 w 2414587"/>
                <a:gd name="connsiteY12" fmla="*/ 438151 h 681038"/>
                <a:gd name="connsiteX13" fmla="*/ 2414587 w 2414587"/>
                <a:gd name="connsiteY13" fmla="*/ 492919 h 681038"/>
                <a:gd name="connsiteX14" fmla="*/ 2414587 w 2414587"/>
                <a:gd name="connsiteY14" fmla="*/ 681038 h 681038"/>
                <a:gd name="connsiteX15" fmla="*/ 2381 w 2414587"/>
                <a:gd name="connsiteY15" fmla="*/ 681038 h 681038"/>
                <a:gd name="connsiteX16" fmla="*/ 0 w 2414587"/>
                <a:gd name="connsiteY16" fmla="*/ 300038 h 681038"/>
                <a:gd name="connsiteX0" fmla="*/ 0 w 2414587"/>
                <a:gd name="connsiteY0" fmla="*/ 300038 h 681038"/>
                <a:gd name="connsiteX1" fmla="*/ 159543 w 2414587"/>
                <a:gd name="connsiteY1" fmla="*/ 319088 h 681038"/>
                <a:gd name="connsiteX2" fmla="*/ 304800 w 2414587"/>
                <a:gd name="connsiteY2" fmla="*/ 311944 h 681038"/>
                <a:gd name="connsiteX3" fmla="*/ 461962 w 2414587"/>
                <a:gd name="connsiteY3" fmla="*/ 238125 h 681038"/>
                <a:gd name="connsiteX4" fmla="*/ 700087 w 2414587"/>
                <a:gd name="connsiteY4" fmla="*/ 76200 h 681038"/>
                <a:gd name="connsiteX5" fmla="*/ 835818 w 2414587"/>
                <a:gd name="connsiteY5" fmla="*/ 21432 h 681038"/>
                <a:gd name="connsiteX6" fmla="*/ 985837 w 2414587"/>
                <a:gd name="connsiteY6" fmla="*/ 0 h 681038"/>
                <a:gd name="connsiteX7" fmla="*/ 1131093 w 2414587"/>
                <a:gd name="connsiteY7" fmla="*/ 38100 h 681038"/>
                <a:gd name="connsiteX8" fmla="*/ 1302543 w 2414587"/>
                <a:gd name="connsiteY8" fmla="*/ 147638 h 681038"/>
                <a:gd name="connsiteX9" fmla="*/ 1547812 w 2414587"/>
                <a:gd name="connsiteY9" fmla="*/ 311944 h 681038"/>
                <a:gd name="connsiteX10" fmla="*/ 1719262 w 2414587"/>
                <a:gd name="connsiteY10" fmla="*/ 381000 h 681038"/>
                <a:gd name="connsiteX11" fmla="*/ 2064544 w 2414587"/>
                <a:gd name="connsiteY11" fmla="*/ 364332 h 681038"/>
                <a:gd name="connsiteX12" fmla="*/ 2295524 w 2414587"/>
                <a:gd name="connsiteY12" fmla="*/ 438151 h 681038"/>
                <a:gd name="connsiteX13" fmla="*/ 2414587 w 2414587"/>
                <a:gd name="connsiteY13" fmla="*/ 492919 h 681038"/>
                <a:gd name="connsiteX14" fmla="*/ 2414587 w 2414587"/>
                <a:gd name="connsiteY14" fmla="*/ 681038 h 681038"/>
                <a:gd name="connsiteX15" fmla="*/ 2381 w 2414587"/>
                <a:gd name="connsiteY15" fmla="*/ 681038 h 681038"/>
                <a:gd name="connsiteX16" fmla="*/ 0 w 2414587"/>
                <a:gd name="connsiteY16" fmla="*/ 300038 h 681038"/>
                <a:gd name="connsiteX0" fmla="*/ 0 w 2414587"/>
                <a:gd name="connsiteY0" fmla="*/ 300038 h 681038"/>
                <a:gd name="connsiteX1" fmla="*/ 159543 w 2414587"/>
                <a:gd name="connsiteY1" fmla="*/ 319088 h 681038"/>
                <a:gd name="connsiteX2" fmla="*/ 304800 w 2414587"/>
                <a:gd name="connsiteY2" fmla="*/ 311944 h 681038"/>
                <a:gd name="connsiteX3" fmla="*/ 461962 w 2414587"/>
                <a:gd name="connsiteY3" fmla="*/ 238125 h 681038"/>
                <a:gd name="connsiteX4" fmla="*/ 690562 w 2414587"/>
                <a:gd name="connsiteY4" fmla="*/ 92869 h 681038"/>
                <a:gd name="connsiteX5" fmla="*/ 835818 w 2414587"/>
                <a:gd name="connsiteY5" fmla="*/ 21432 h 681038"/>
                <a:gd name="connsiteX6" fmla="*/ 985837 w 2414587"/>
                <a:gd name="connsiteY6" fmla="*/ 0 h 681038"/>
                <a:gd name="connsiteX7" fmla="*/ 1131093 w 2414587"/>
                <a:gd name="connsiteY7" fmla="*/ 38100 h 681038"/>
                <a:gd name="connsiteX8" fmla="*/ 1302543 w 2414587"/>
                <a:gd name="connsiteY8" fmla="*/ 147638 h 681038"/>
                <a:gd name="connsiteX9" fmla="*/ 1547812 w 2414587"/>
                <a:gd name="connsiteY9" fmla="*/ 311944 h 681038"/>
                <a:gd name="connsiteX10" fmla="*/ 1719262 w 2414587"/>
                <a:gd name="connsiteY10" fmla="*/ 381000 h 681038"/>
                <a:gd name="connsiteX11" fmla="*/ 2064544 w 2414587"/>
                <a:gd name="connsiteY11" fmla="*/ 364332 h 681038"/>
                <a:gd name="connsiteX12" fmla="*/ 2295524 w 2414587"/>
                <a:gd name="connsiteY12" fmla="*/ 438151 h 681038"/>
                <a:gd name="connsiteX13" fmla="*/ 2414587 w 2414587"/>
                <a:gd name="connsiteY13" fmla="*/ 492919 h 681038"/>
                <a:gd name="connsiteX14" fmla="*/ 2414587 w 2414587"/>
                <a:gd name="connsiteY14" fmla="*/ 681038 h 681038"/>
                <a:gd name="connsiteX15" fmla="*/ 2381 w 2414587"/>
                <a:gd name="connsiteY15" fmla="*/ 681038 h 681038"/>
                <a:gd name="connsiteX16" fmla="*/ 0 w 2414587"/>
                <a:gd name="connsiteY16" fmla="*/ 300038 h 681038"/>
                <a:gd name="connsiteX0" fmla="*/ 0 w 2414587"/>
                <a:gd name="connsiteY0" fmla="*/ 300038 h 681038"/>
                <a:gd name="connsiteX1" fmla="*/ 159543 w 2414587"/>
                <a:gd name="connsiteY1" fmla="*/ 319088 h 681038"/>
                <a:gd name="connsiteX2" fmla="*/ 304800 w 2414587"/>
                <a:gd name="connsiteY2" fmla="*/ 311944 h 681038"/>
                <a:gd name="connsiteX3" fmla="*/ 461962 w 2414587"/>
                <a:gd name="connsiteY3" fmla="*/ 238125 h 681038"/>
                <a:gd name="connsiteX4" fmla="*/ 692943 w 2414587"/>
                <a:gd name="connsiteY4" fmla="*/ 78582 h 681038"/>
                <a:gd name="connsiteX5" fmla="*/ 835818 w 2414587"/>
                <a:gd name="connsiteY5" fmla="*/ 21432 h 681038"/>
                <a:gd name="connsiteX6" fmla="*/ 985837 w 2414587"/>
                <a:gd name="connsiteY6" fmla="*/ 0 h 681038"/>
                <a:gd name="connsiteX7" fmla="*/ 1131093 w 2414587"/>
                <a:gd name="connsiteY7" fmla="*/ 38100 h 681038"/>
                <a:gd name="connsiteX8" fmla="*/ 1302543 w 2414587"/>
                <a:gd name="connsiteY8" fmla="*/ 147638 h 681038"/>
                <a:gd name="connsiteX9" fmla="*/ 1547812 w 2414587"/>
                <a:gd name="connsiteY9" fmla="*/ 311944 h 681038"/>
                <a:gd name="connsiteX10" fmla="*/ 1719262 w 2414587"/>
                <a:gd name="connsiteY10" fmla="*/ 381000 h 681038"/>
                <a:gd name="connsiteX11" fmla="*/ 2064544 w 2414587"/>
                <a:gd name="connsiteY11" fmla="*/ 364332 h 681038"/>
                <a:gd name="connsiteX12" fmla="*/ 2295524 w 2414587"/>
                <a:gd name="connsiteY12" fmla="*/ 438151 h 681038"/>
                <a:gd name="connsiteX13" fmla="*/ 2414587 w 2414587"/>
                <a:gd name="connsiteY13" fmla="*/ 492919 h 681038"/>
                <a:gd name="connsiteX14" fmla="*/ 2414587 w 2414587"/>
                <a:gd name="connsiteY14" fmla="*/ 681038 h 681038"/>
                <a:gd name="connsiteX15" fmla="*/ 2381 w 2414587"/>
                <a:gd name="connsiteY15" fmla="*/ 681038 h 681038"/>
                <a:gd name="connsiteX16" fmla="*/ 0 w 2414587"/>
                <a:gd name="connsiteY16" fmla="*/ 300038 h 681038"/>
                <a:gd name="connsiteX0" fmla="*/ 0 w 2414587"/>
                <a:gd name="connsiteY0" fmla="*/ 300038 h 681038"/>
                <a:gd name="connsiteX1" fmla="*/ 159543 w 2414587"/>
                <a:gd name="connsiteY1" fmla="*/ 319088 h 681038"/>
                <a:gd name="connsiteX2" fmla="*/ 304800 w 2414587"/>
                <a:gd name="connsiteY2" fmla="*/ 311944 h 681038"/>
                <a:gd name="connsiteX3" fmla="*/ 461962 w 2414587"/>
                <a:gd name="connsiteY3" fmla="*/ 238125 h 681038"/>
                <a:gd name="connsiteX4" fmla="*/ 695325 w 2414587"/>
                <a:gd name="connsiteY4" fmla="*/ 80963 h 681038"/>
                <a:gd name="connsiteX5" fmla="*/ 835818 w 2414587"/>
                <a:gd name="connsiteY5" fmla="*/ 21432 h 681038"/>
                <a:gd name="connsiteX6" fmla="*/ 985837 w 2414587"/>
                <a:gd name="connsiteY6" fmla="*/ 0 h 681038"/>
                <a:gd name="connsiteX7" fmla="*/ 1131093 w 2414587"/>
                <a:gd name="connsiteY7" fmla="*/ 38100 h 681038"/>
                <a:gd name="connsiteX8" fmla="*/ 1302543 w 2414587"/>
                <a:gd name="connsiteY8" fmla="*/ 147638 h 681038"/>
                <a:gd name="connsiteX9" fmla="*/ 1547812 w 2414587"/>
                <a:gd name="connsiteY9" fmla="*/ 311944 h 681038"/>
                <a:gd name="connsiteX10" fmla="*/ 1719262 w 2414587"/>
                <a:gd name="connsiteY10" fmla="*/ 381000 h 681038"/>
                <a:gd name="connsiteX11" fmla="*/ 2064544 w 2414587"/>
                <a:gd name="connsiteY11" fmla="*/ 364332 h 681038"/>
                <a:gd name="connsiteX12" fmla="*/ 2295524 w 2414587"/>
                <a:gd name="connsiteY12" fmla="*/ 438151 h 681038"/>
                <a:gd name="connsiteX13" fmla="*/ 2414587 w 2414587"/>
                <a:gd name="connsiteY13" fmla="*/ 492919 h 681038"/>
                <a:gd name="connsiteX14" fmla="*/ 2414587 w 2414587"/>
                <a:gd name="connsiteY14" fmla="*/ 681038 h 681038"/>
                <a:gd name="connsiteX15" fmla="*/ 2381 w 2414587"/>
                <a:gd name="connsiteY15" fmla="*/ 681038 h 681038"/>
                <a:gd name="connsiteX16" fmla="*/ 0 w 2414587"/>
                <a:gd name="connsiteY16" fmla="*/ 300038 h 681038"/>
                <a:gd name="connsiteX0" fmla="*/ 0 w 2414587"/>
                <a:gd name="connsiteY0" fmla="*/ 300038 h 681038"/>
                <a:gd name="connsiteX1" fmla="*/ 159543 w 2414587"/>
                <a:gd name="connsiteY1" fmla="*/ 319088 h 681038"/>
                <a:gd name="connsiteX2" fmla="*/ 304800 w 2414587"/>
                <a:gd name="connsiteY2" fmla="*/ 311944 h 681038"/>
                <a:gd name="connsiteX3" fmla="*/ 490537 w 2414587"/>
                <a:gd name="connsiteY3" fmla="*/ 221456 h 681038"/>
                <a:gd name="connsiteX4" fmla="*/ 695325 w 2414587"/>
                <a:gd name="connsiteY4" fmla="*/ 80963 h 681038"/>
                <a:gd name="connsiteX5" fmla="*/ 835818 w 2414587"/>
                <a:gd name="connsiteY5" fmla="*/ 21432 h 681038"/>
                <a:gd name="connsiteX6" fmla="*/ 985837 w 2414587"/>
                <a:gd name="connsiteY6" fmla="*/ 0 h 681038"/>
                <a:gd name="connsiteX7" fmla="*/ 1131093 w 2414587"/>
                <a:gd name="connsiteY7" fmla="*/ 38100 h 681038"/>
                <a:gd name="connsiteX8" fmla="*/ 1302543 w 2414587"/>
                <a:gd name="connsiteY8" fmla="*/ 147638 h 681038"/>
                <a:gd name="connsiteX9" fmla="*/ 1547812 w 2414587"/>
                <a:gd name="connsiteY9" fmla="*/ 311944 h 681038"/>
                <a:gd name="connsiteX10" fmla="*/ 1719262 w 2414587"/>
                <a:gd name="connsiteY10" fmla="*/ 381000 h 681038"/>
                <a:gd name="connsiteX11" fmla="*/ 2064544 w 2414587"/>
                <a:gd name="connsiteY11" fmla="*/ 364332 h 681038"/>
                <a:gd name="connsiteX12" fmla="*/ 2295524 w 2414587"/>
                <a:gd name="connsiteY12" fmla="*/ 438151 h 681038"/>
                <a:gd name="connsiteX13" fmla="*/ 2414587 w 2414587"/>
                <a:gd name="connsiteY13" fmla="*/ 492919 h 681038"/>
                <a:gd name="connsiteX14" fmla="*/ 2414587 w 2414587"/>
                <a:gd name="connsiteY14" fmla="*/ 681038 h 681038"/>
                <a:gd name="connsiteX15" fmla="*/ 2381 w 2414587"/>
                <a:gd name="connsiteY15" fmla="*/ 681038 h 681038"/>
                <a:gd name="connsiteX16" fmla="*/ 0 w 2414587"/>
                <a:gd name="connsiteY16" fmla="*/ 300038 h 681038"/>
                <a:gd name="connsiteX0" fmla="*/ 0 w 2414587"/>
                <a:gd name="connsiteY0" fmla="*/ 300038 h 681038"/>
                <a:gd name="connsiteX1" fmla="*/ 159543 w 2414587"/>
                <a:gd name="connsiteY1" fmla="*/ 319088 h 681038"/>
                <a:gd name="connsiteX2" fmla="*/ 304800 w 2414587"/>
                <a:gd name="connsiteY2" fmla="*/ 311944 h 681038"/>
                <a:gd name="connsiteX3" fmla="*/ 490537 w 2414587"/>
                <a:gd name="connsiteY3" fmla="*/ 221456 h 681038"/>
                <a:gd name="connsiteX4" fmla="*/ 695325 w 2414587"/>
                <a:gd name="connsiteY4" fmla="*/ 80963 h 681038"/>
                <a:gd name="connsiteX5" fmla="*/ 835818 w 2414587"/>
                <a:gd name="connsiteY5" fmla="*/ 21432 h 681038"/>
                <a:gd name="connsiteX6" fmla="*/ 985837 w 2414587"/>
                <a:gd name="connsiteY6" fmla="*/ 0 h 681038"/>
                <a:gd name="connsiteX7" fmla="*/ 1131093 w 2414587"/>
                <a:gd name="connsiteY7" fmla="*/ 38100 h 681038"/>
                <a:gd name="connsiteX8" fmla="*/ 1302543 w 2414587"/>
                <a:gd name="connsiteY8" fmla="*/ 147638 h 681038"/>
                <a:gd name="connsiteX9" fmla="*/ 1547812 w 2414587"/>
                <a:gd name="connsiteY9" fmla="*/ 311944 h 681038"/>
                <a:gd name="connsiteX10" fmla="*/ 1719262 w 2414587"/>
                <a:gd name="connsiteY10" fmla="*/ 381000 h 681038"/>
                <a:gd name="connsiteX11" fmla="*/ 2064544 w 2414587"/>
                <a:gd name="connsiteY11" fmla="*/ 364332 h 681038"/>
                <a:gd name="connsiteX12" fmla="*/ 2295524 w 2414587"/>
                <a:gd name="connsiteY12" fmla="*/ 438151 h 681038"/>
                <a:gd name="connsiteX13" fmla="*/ 2414587 w 2414587"/>
                <a:gd name="connsiteY13" fmla="*/ 492919 h 681038"/>
                <a:gd name="connsiteX14" fmla="*/ 2414587 w 2414587"/>
                <a:gd name="connsiteY14" fmla="*/ 681038 h 681038"/>
                <a:gd name="connsiteX15" fmla="*/ 2381 w 2414587"/>
                <a:gd name="connsiteY15" fmla="*/ 681038 h 681038"/>
                <a:gd name="connsiteX16" fmla="*/ 0 w 2414587"/>
                <a:gd name="connsiteY16" fmla="*/ 300038 h 681038"/>
                <a:gd name="connsiteX0" fmla="*/ 0 w 2414587"/>
                <a:gd name="connsiteY0" fmla="*/ 300038 h 681038"/>
                <a:gd name="connsiteX1" fmla="*/ 159543 w 2414587"/>
                <a:gd name="connsiteY1" fmla="*/ 319088 h 681038"/>
                <a:gd name="connsiteX2" fmla="*/ 304800 w 2414587"/>
                <a:gd name="connsiteY2" fmla="*/ 311944 h 681038"/>
                <a:gd name="connsiteX3" fmla="*/ 488156 w 2414587"/>
                <a:gd name="connsiteY3" fmla="*/ 214312 h 681038"/>
                <a:gd name="connsiteX4" fmla="*/ 695325 w 2414587"/>
                <a:gd name="connsiteY4" fmla="*/ 80963 h 681038"/>
                <a:gd name="connsiteX5" fmla="*/ 835818 w 2414587"/>
                <a:gd name="connsiteY5" fmla="*/ 21432 h 681038"/>
                <a:gd name="connsiteX6" fmla="*/ 985837 w 2414587"/>
                <a:gd name="connsiteY6" fmla="*/ 0 h 681038"/>
                <a:gd name="connsiteX7" fmla="*/ 1131093 w 2414587"/>
                <a:gd name="connsiteY7" fmla="*/ 38100 h 681038"/>
                <a:gd name="connsiteX8" fmla="*/ 1302543 w 2414587"/>
                <a:gd name="connsiteY8" fmla="*/ 147638 h 681038"/>
                <a:gd name="connsiteX9" fmla="*/ 1547812 w 2414587"/>
                <a:gd name="connsiteY9" fmla="*/ 311944 h 681038"/>
                <a:gd name="connsiteX10" fmla="*/ 1719262 w 2414587"/>
                <a:gd name="connsiteY10" fmla="*/ 381000 h 681038"/>
                <a:gd name="connsiteX11" fmla="*/ 2064544 w 2414587"/>
                <a:gd name="connsiteY11" fmla="*/ 364332 h 681038"/>
                <a:gd name="connsiteX12" fmla="*/ 2295524 w 2414587"/>
                <a:gd name="connsiteY12" fmla="*/ 438151 h 681038"/>
                <a:gd name="connsiteX13" fmla="*/ 2414587 w 2414587"/>
                <a:gd name="connsiteY13" fmla="*/ 492919 h 681038"/>
                <a:gd name="connsiteX14" fmla="*/ 2414587 w 2414587"/>
                <a:gd name="connsiteY14" fmla="*/ 681038 h 681038"/>
                <a:gd name="connsiteX15" fmla="*/ 2381 w 2414587"/>
                <a:gd name="connsiteY15" fmla="*/ 681038 h 681038"/>
                <a:gd name="connsiteX16" fmla="*/ 0 w 2414587"/>
                <a:gd name="connsiteY16" fmla="*/ 300038 h 681038"/>
                <a:gd name="connsiteX0" fmla="*/ 0 w 2414587"/>
                <a:gd name="connsiteY0" fmla="*/ 300038 h 681038"/>
                <a:gd name="connsiteX1" fmla="*/ 159543 w 2414587"/>
                <a:gd name="connsiteY1" fmla="*/ 319088 h 681038"/>
                <a:gd name="connsiteX2" fmla="*/ 304800 w 2414587"/>
                <a:gd name="connsiteY2" fmla="*/ 311944 h 681038"/>
                <a:gd name="connsiteX3" fmla="*/ 488156 w 2414587"/>
                <a:gd name="connsiteY3" fmla="*/ 214312 h 681038"/>
                <a:gd name="connsiteX4" fmla="*/ 695325 w 2414587"/>
                <a:gd name="connsiteY4" fmla="*/ 80963 h 681038"/>
                <a:gd name="connsiteX5" fmla="*/ 835818 w 2414587"/>
                <a:gd name="connsiteY5" fmla="*/ 21432 h 681038"/>
                <a:gd name="connsiteX6" fmla="*/ 985837 w 2414587"/>
                <a:gd name="connsiteY6" fmla="*/ 0 h 681038"/>
                <a:gd name="connsiteX7" fmla="*/ 1131093 w 2414587"/>
                <a:gd name="connsiteY7" fmla="*/ 38100 h 681038"/>
                <a:gd name="connsiteX8" fmla="*/ 1302543 w 2414587"/>
                <a:gd name="connsiteY8" fmla="*/ 147638 h 681038"/>
                <a:gd name="connsiteX9" fmla="*/ 1547812 w 2414587"/>
                <a:gd name="connsiteY9" fmla="*/ 311944 h 681038"/>
                <a:gd name="connsiteX10" fmla="*/ 1719262 w 2414587"/>
                <a:gd name="connsiteY10" fmla="*/ 381000 h 681038"/>
                <a:gd name="connsiteX11" fmla="*/ 2064544 w 2414587"/>
                <a:gd name="connsiteY11" fmla="*/ 364332 h 681038"/>
                <a:gd name="connsiteX12" fmla="*/ 2295524 w 2414587"/>
                <a:gd name="connsiteY12" fmla="*/ 438151 h 681038"/>
                <a:gd name="connsiteX13" fmla="*/ 2414587 w 2414587"/>
                <a:gd name="connsiteY13" fmla="*/ 492919 h 681038"/>
                <a:gd name="connsiteX14" fmla="*/ 2414587 w 2414587"/>
                <a:gd name="connsiteY14" fmla="*/ 681038 h 681038"/>
                <a:gd name="connsiteX15" fmla="*/ 2381 w 2414587"/>
                <a:gd name="connsiteY15" fmla="*/ 681038 h 681038"/>
                <a:gd name="connsiteX16" fmla="*/ 0 w 2414587"/>
                <a:gd name="connsiteY16" fmla="*/ 300038 h 681038"/>
                <a:gd name="connsiteX0" fmla="*/ 0 w 2414587"/>
                <a:gd name="connsiteY0" fmla="*/ 300038 h 681038"/>
                <a:gd name="connsiteX1" fmla="*/ 159543 w 2414587"/>
                <a:gd name="connsiteY1" fmla="*/ 319088 h 681038"/>
                <a:gd name="connsiteX2" fmla="*/ 304800 w 2414587"/>
                <a:gd name="connsiteY2" fmla="*/ 311944 h 681038"/>
                <a:gd name="connsiteX3" fmla="*/ 488156 w 2414587"/>
                <a:gd name="connsiteY3" fmla="*/ 214312 h 681038"/>
                <a:gd name="connsiteX4" fmla="*/ 695325 w 2414587"/>
                <a:gd name="connsiteY4" fmla="*/ 80963 h 681038"/>
                <a:gd name="connsiteX5" fmla="*/ 835818 w 2414587"/>
                <a:gd name="connsiteY5" fmla="*/ 21432 h 681038"/>
                <a:gd name="connsiteX6" fmla="*/ 985837 w 2414587"/>
                <a:gd name="connsiteY6" fmla="*/ 0 h 681038"/>
                <a:gd name="connsiteX7" fmla="*/ 1131093 w 2414587"/>
                <a:gd name="connsiteY7" fmla="*/ 38100 h 681038"/>
                <a:gd name="connsiteX8" fmla="*/ 1302543 w 2414587"/>
                <a:gd name="connsiteY8" fmla="*/ 147638 h 681038"/>
                <a:gd name="connsiteX9" fmla="*/ 1547812 w 2414587"/>
                <a:gd name="connsiteY9" fmla="*/ 311944 h 681038"/>
                <a:gd name="connsiteX10" fmla="*/ 1719262 w 2414587"/>
                <a:gd name="connsiteY10" fmla="*/ 381000 h 681038"/>
                <a:gd name="connsiteX11" fmla="*/ 2064544 w 2414587"/>
                <a:gd name="connsiteY11" fmla="*/ 364332 h 681038"/>
                <a:gd name="connsiteX12" fmla="*/ 2295524 w 2414587"/>
                <a:gd name="connsiteY12" fmla="*/ 438151 h 681038"/>
                <a:gd name="connsiteX13" fmla="*/ 2414587 w 2414587"/>
                <a:gd name="connsiteY13" fmla="*/ 492919 h 681038"/>
                <a:gd name="connsiteX14" fmla="*/ 2414587 w 2414587"/>
                <a:gd name="connsiteY14" fmla="*/ 681038 h 681038"/>
                <a:gd name="connsiteX15" fmla="*/ 2381 w 2414587"/>
                <a:gd name="connsiteY15" fmla="*/ 681038 h 681038"/>
                <a:gd name="connsiteX16" fmla="*/ 0 w 2414587"/>
                <a:gd name="connsiteY16" fmla="*/ 300038 h 681038"/>
                <a:gd name="connsiteX0" fmla="*/ 0 w 2414587"/>
                <a:gd name="connsiteY0" fmla="*/ 300038 h 681038"/>
                <a:gd name="connsiteX1" fmla="*/ 159543 w 2414587"/>
                <a:gd name="connsiteY1" fmla="*/ 319088 h 681038"/>
                <a:gd name="connsiteX2" fmla="*/ 300037 w 2414587"/>
                <a:gd name="connsiteY2" fmla="*/ 311944 h 681038"/>
                <a:gd name="connsiteX3" fmla="*/ 488156 w 2414587"/>
                <a:gd name="connsiteY3" fmla="*/ 214312 h 681038"/>
                <a:gd name="connsiteX4" fmla="*/ 695325 w 2414587"/>
                <a:gd name="connsiteY4" fmla="*/ 80963 h 681038"/>
                <a:gd name="connsiteX5" fmla="*/ 835818 w 2414587"/>
                <a:gd name="connsiteY5" fmla="*/ 21432 h 681038"/>
                <a:gd name="connsiteX6" fmla="*/ 985837 w 2414587"/>
                <a:gd name="connsiteY6" fmla="*/ 0 h 681038"/>
                <a:gd name="connsiteX7" fmla="*/ 1131093 w 2414587"/>
                <a:gd name="connsiteY7" fmla="*/ 38100 h 681038"/>
                <a:gd name="connsiteX8" fmla="*/ 1302543 w 2414587"/>
                <a:gd name="connsiteY8" fmla="*/ 147638 h 681038"/>
                <a:gd name="connsiteX9" fmla="*/ 1547812 w 2414587"/>
                <a:gd name="connsiteY9" fmla="*/ 311944 h 681038"/>
                <a:gd name="connsiteX10" fmla="*/ 1719262 w 2414587"/>
                <a:gd name="connsiteY10" fmla="*/ 381000 h 681038"/>
                <a:gd name="connsiteX11" fmla="*/ 2064544 w 2414587"/>
                <a:gd name="connsiteY11" fmla="*/ 364332 h 681038"/>
                <a:gd name="connsiteX12" fmla="*/ 2295524 w 2414587"/>
                <a:gd name="connsiteY12" fmla="*/ 438151 h 681038"/>
                <a:gd name="connsiteX13" fmla="*/ 2414587 w 2414587"/>
                <a:gd name="connsiteY13" fmla="*/ 492919 h 681038"/>
                <a:gd name="connsiteX14" fmla="*/ 2414587 w 2414587"/>
                <a:gd name="connsiteY14" fmla="*/ 681038 h 681038"/>
                <a:gd name="connsiteX15" fmla="*/ 2381 w 2414587"/>
                <a:gd name="connsiteY15" fmla="*/ 681038 h 681038"/>
                <a:gd name="connsiteX16" fmla="*/ 0 w 2414587"/>
                <a:gd name="connsiteY16" fmla="*/ 300038 h 681038"/>
                <a:gd name="connsiteX0" fmla="*/ 0 w 2414587"/>
                <a:gd name="connsiteY0" fmla="*/ 300038 h 681038"/>
                <a:gd name="connsiteX1" fmla="*/ 159543 w 2414587"/>
                <a:gd name="connsiteY1" fmla="*/ 319088 h 681038"/>
                <a:gd name="connsiteX2" fmla="*/ 300037 w 2414587"/>
                <a:gd name="connsiteY2" fmla="*/ 311944 h 681038"/>
                <a:gd name="connsiteX3" fmla="*/ 488156 w 2414587"/>
                <a:gd name="connsiteY3" fmla="*/ 214312 h 681038"/>
                <a:gd name="connsiteX4" fmla="*/ 695325 w 2414587"/>
                <a:gd name="connsiteY4" fmla="*/ 80963 h 681038"/>
                <a:gd name="connsiteX5" fmla="*/ 835818 w 2414587"/>
                <a:gd name="connsiteY5" fmla="*/ 21432 h 681038"/>
                <a:gd name="connsiteX6" fmla="*/ 985837 w 2414587"/>
                <a:gd name="connsiteY6" fmla="*/ 0 h 681038"/>
                <a:gd name="connsiteX7" fmla="*/ 1131093 w 2414587"/>
                <a:gd name="connsiteY7" fmla="*/ 38100 h 681038"/>
                <a:gd name="connsiteX8" fmla="*/ 1302543 w 2414587"/>
                <a:gd name="connsiteY8" fmla="*/ 147638 h 681038"/>
                <a:gd name="connsiteX9" fmla="*/ 1547812 w 2414587"/>
                <a:gd name="connsiteY9" fmla="*/ 311944 h 681038"/>
                <a:gd name="connsiteX10" fmla="*/ 1719262 w 2414587"/>
                <a:gd name="connsiteY10" fmla="*/ 381000 h 681038"/>
                <a:gd name="connsiteX11" fmla="*/ 2064544 w 2414587"/>
                <a:gd name="connsiteY11" fmla="*/ 364332 h 681038"/>
                <a:gd name="connsiteX12" fmla="*/ 2295524 w 2414587"/>
                <a:gd name="connsiteY12" fmla="*/ 438151 h 681038"/>
                <a:gd name="connsiteX13" fmla="*/ 2414587 w 2414587"/>
                <a:gd name="connsiteY13" fmla="*/ 492919 h 681038"/>
                <a:gd name="connsiteX14" fmla="*/ 2414587 w 2414587"/>
                <a:gd name="connsiteY14" fmla="*/ 681038 h 681038"/>
                <a:gd name="connsiteX15" fmla="*/ 2381 w 2414587"/>
                <a:gd name="connsiteY15" fmla="*/ 681038 h 681038"/>
                <a:gd name="connsiteX16" fmla="*/ 0 w 2414587"/>
                <a:gd name="connsiteY16" fmla="*/ 300038 h 681038"/>
                <a:gd name="connsiteX0" fmla="*/ 0 w 2414587"/>
                <a:gd name="connsiteY0" fmla="*/ 300038 h 681038"/>
                <a:gd name="connsiteX1" fmla="*/ 159543 w 2414587"/>
                <a:gd name="connsiteY1" fmla="*/ 319088 h 681038"/>
                <a:gd name="connsiteX2" fmla="*/ 300037 w 2414587"/>
                <a:gd name="connsiteY2" fmla="*/ 311944 h 681038"/>
                <a:gd name="connsiteX3" fmla="*/ 488156 w 2414587"/>
                <a:gd name="connsiteY3" fmla="*/ 214312 h 681038"/>
                <a:gd name="connsiteX4" fmla="*/ 695325 w 2414587"/>
                <a:gd name="connsiteY4" fmla="*/ 80963 h 681038"/>
                <a:gd name="connsiteX5" fmla="*/ 835818 w 2414587"/>
                <a:gd name="connsiteY5" fmla="*/ 21432 h 681038"/>
                <a:gd name="connsiteX6" fmla="*/ 985837 w 2414587"/>
                <a:gd name="connsiteY6" fmla="*/ 0 h 681038"/>
                <a:gd name="connsiteX7" fmla="*/ 1131093 w 2414587"/>
                <a:gd name="connsiteY7" fmla="*/ 38100 h 681038"/>
                <a:gd name="connsiteX8" fmla="*/ 1302543 w 2414587"/>
                <a:gd name="connsiteY8" fmla="*/ 147638 h 681038"/>
                <a:gd name="connsiteX9" fmla="*/ 1547812 w 2414587"/>
                <a:gd name="connsiteY9" fmla="*/ 311944 h 681038"/>
                <a:gd name="connsiteX10" fmla="*/ 1719262 w 2414587"/>
                <a:gd name="connsiteY10" fmla="*/ 381000 h 681038"/>
                <a:gd name="connsiteX11" fmla="*/ 2064544 w 2414587"/>
                <a:gd name="connsiteY11" fmla="*/ 364332 h 681038"/>
                <a:gd name="connsiteX12" fmla="*/ 2295524 w 2414587"/>
                <a:gd name="connsiteY12" fmla="*/ 438151 h 681038"/>
                <a:gd name="connsiteX13" fmla="*/ 2414587 w 2414587"/>
                <a:gd name="connsiteY13" fmla="*/ 492919 h 681038"/>
                <a:gd name="connsiteX14" fmla="*/ 2414587 w 2414587"/>
                <a:gd name="connsiteY14" fmla="*/ 681038 h 681038"/>
                <a:gd name="connsiteX15" fmla="*/ 2381 w 2414587"/>
                <a:gd name="connsiteY15" fmla="*/ 681038 h 681038"/>
                <a:gd name="connsiteX16" fmla="*/ 0 w 2414587"/>
                <a:gd name="connsiteY16" fmla="*/ 300038 h 681038"/>
                <a:gd name="connsiteX0" fmla="*/ 0 w 2414587"/>
                <a:gd name="connsiteY0" fmla="*/ 300038 h 681038"/>
                <a:gd name="connsiteX1" fmla="*/ 159543 w 2414587"/>
                <a:gd name="connsiteY1" fmla="*/ 319088 h 681038"/>
                <a:gd name="connsiteX2" fmla="*/ 300037 w 2414587"/>
                <a:gd name="connsiteY2" fmla="*/ 311944 h 681038"/>
                <a:gd name="connsiteX3" fmla="*/ 488156 w 2414587"/>
                <a:gd name="connsiteY3" fmla="*/ 214312 h 681038"/>
                <a:gd name="connsiteX4" fmla="*/ 695325 w 2414587"/>
                <a:gd name="connsiteY4" fmla="*/ 80963 h 681038"/>
                <a:gd name="connsiteX5" fmla="*/ 835818 w 2414587"/>
                <a:gd name="connsiteY5" fmla="*/ 21432 h 681038"/>
                <a:gd name="connsiteX6" fmla="*/ 985837 w 2414587"/>
                <a:gd name="connsiteY6" fmla="*/ 0 h 681038"/>
                <a:gd name="connsiteX7" fmla="*/ 1131093 w 2414587"/>
                <a:gd name="connsiteY7" fmla="*/ 38100 h 681038"/>
                <a:gd name="connsiteX8" fmla="*/ 1302543 w 2414587"/>
                <a:gd name="connsiteY8" fmla="*/ 147638 h 681038"/>
                <a:gd name="connsiteX9" fmla="*/ 1547812 w 2414587"/>
                <a:gd name="connsiteY9" fmla="*/ 311944 h 681038"/>
                <a:gd name="connsiteX10" fmla="*/ 1719262 w 2414587"/>
                <a:gd name="connsiteY10" fmla="*/ 381000 h 681038"/>
                <a:gd name="connsiteX11" fmla="*/ 2064544 w 2414587"/>
                <a:gd name="connsiteY11" fmla="*/ 364332 h 681038"/>
                <a:gd name="connsiteX12" fmla="*/ 2295524 w 2414587"/>
                <a:gd name="connsiteY12" fmla="*/ 438151 h 681038"/>
                <a:gd name="connsiteX13" fmla="*/ 2414587 w 2414587"/>
                <a:gd name="connsiteY13" fmla="*/ 492919 h 681038"/>
                <a:gd name="connsiteX14" fmla="*/ 2414587 w 2414587"/>
                <a:gd name="connsiteY14" fmla="*/ 681038 h 681038"/>
                <a:gd name="connsiteX15" fmla="*/ 2381 w 2414587"/>
                <a:gd name="connsiteY15" fmla="*/ 681038 h 681038"/>
                <a:gd name="connsiteX16" fmla="*/ 0 w 2414587"/>
                <a:gd name="connsiteY16" fmla="*/ 300038 h 681038"/>
                <a:gd name="connsiteX0" fmla="*/ 0 w 2414587"/>
                <a:gd name="connsiteY0" fmla="*/ 300038 h 681038"/>
                <a:gd name="connsiteX1" fmla="*/ 159543 w 2414587"/>
                <a:gd name="connsiteY1" fmla="*/ 319088 h 681038"/>
                <a:gd name="connsiteX2" fmla="*/ 300037 w 2414587"/>
                <a:gd name="connsiteY2" fmla="*/ 311944 h 681038"/>
                <a:gd name="connsiteX3" fmla="*/ 488156 w 2414587"/>
                <a:gd name="connsiteY3" fmla="*/ 214312 h 681038"/>
                <a:gd name="connsiteX4" fmla="*/ 695325 w 2414587"/>
                <a:gd name="connsiteY4" fmla="*/ 80963 h 681038"/>
                <a:gd name="connsiteX5" fmla="*/ 835818 w 2414587"/>
                <a:gd name="connsiteY5" fmla="*/ 21432 h 681038"/>
                <a:gd name="connsiteX6" fmla="*/ 985837 w 2414587"/>
                <a:gd name="connsiteY6" fmla="*/ 0 h 681038"/>
                <a:gd name="connsiteX7" fmla="*/ 1131093 w 2414587"/>
                <a:gd name="connsiteY7" fmla="*/ 38100 h 681038"/>
                <a:gd name="connsiteX8" fmla="*/ 1302543 w 2414587"/>
                <a:gd name="connsiteY8" fmla="*/ 147638 h 681038"/>
                <a:gd name="connsiteX9" fmla="*/ 1547812 w 2414587"/>
                <a:gd name="connsiteY9" fmla="*/ 311944 h 681038"/>
                <a:gd name="connsiteX10" fmla="*/ 1719262 w 2414587"/>
                <a:gd name="connsiteY10" fmla="*/ 381000 h 681038"/>
                <a:gd name="connsiteX11" fmla="*/ 2064544 w 2414587"/>
                <a:gd name="connsiteY11" fmla="*/ 364332 h 681038"/>
                <a:gd name="connsiteX12" fmla="*/ 2295524 w 2414587"/>
                <a:gd name="connsiteY12" fmla="*/ 438151 h 681038"/>
                <a:gd name="connsiteX13" fmla="*/ 2414587 w 2414587"/>
                <a:gd name="connsiteY13" fmla="*/ 492919 h 681038"/>
                <a:gd name="connsiteX14" fmla="*/ 2414587 w 2414587"/>
                <a:gd name="connsiteY14" fmla="*/ 681038 h 681038"/>
                <a:gd name="connsiteX15" fmla="*/ 2381 w 2414587"/>
                <a:gd name="connsiteY15" fmla="*/ 681038 h 681038"/>
                <a:gd name="connsiteX16" fmla="*/ 0 w 2414587"/>
                <a:gd name="connsiteY16" fmla="*/ 300038 h 681038"/>
                <a:gd name="connsiteX0" fmla="*/ 0 w 2414587"/>
                <a:gd name="connsiteY0" fmla="*/ 300038 h 681038"/>
                <a:gd name="connsiteX1" fmla="*/ 130968 w 2414587"/>
                <a:gd name="connsiteY1" fmla="*/ 307181 h 681038"/>
                <a:gd name="connsiteX2" fmla="*/ 300037 w 2414587"/>
                <a:gd name="connsiteY2" fmla="*/ 311944 h 681038"/>
                <a:gd name="connsiteX3" fmla="*/ 488156 w 2414587"/>
                <a:gd name="connsiteY3" fmla="*/ 214312 h 681038"/>
                <a:gd name="connsiteX4" fmla="*/ 695325 w 2414587"/>
                <a:gd name="connsiteY4" fmla="*/ 80963 h 681038"/>
                <a:gd name="connsiteX5" fmla="*/ 835818 w 2414587"/>
                <a:gd name="connsiteY5" fmla="*/ 21432 h 681038"/>
                <a:gd name="connsiteX6" fmla="*/ 985837 w 2414587"/>
                <a:gd name="connsiteY6" fmla="*/ 0 h 681038"/>
                <a:gd name="connsiteX7" fmla="*/ 1131093 w 2414587"/>
                <a:gd name="connsiteY7" fmla="*/ 38100 h 681038"/>
                <a:gd name="connsiteX8" fmla="*/ 1302543 w 2414587"/>
                <a:gd name="connsiteY8" fmla="*/ 147638 h 681038"/>
                <a:gd name="connsiteX9" fmla="*/ 1547812 w 2414587"/>
                <a:gd name="connsiteY9" fmla="*/ 311944 h 681038"/>
                <a:gd name="connsiteX10" fmla="*/ 1719262 w 2414587"/>
                <a:gd name="connsiteY10" fmla="*/ 381000 h 681038"/>
                <a:gd name="connsiteX11" fmla="*/ 2064544 w 2414587"/>
                <a:gd name="connsiteY11" fmla="*/ 364332 h 681038"/>
                <a:gd name="connsiteX12" fmla="*/ 2295524 w 2414587"/>
                <a:gd name="connsiteY12" fmla="*/ 438151 h 681038"/>
                <a:gd name="connsiteX13" fmla="*/ 2414587 w 2414587"/>
                <a:gd name="connsiteY13" fmla="*/ 492919 h 681038"/>
                <a:gd name="connsiteX14" fmla="*/ 2414587 w 2414587"/>
                <a:gd name="connsiteY14" fmla="*/ 681038 h 681038"/>
                <a:gd name="connsiteX15" fmla="*/ 2381 w 2414587"/>
                <a:gd name="connsiteY15" fmla="*/ 681038 h 681038"/>
                <a:gd name="connsiteX16" fmla="*/ 0 w 2414587"/>
                <a:gd name="connsiteY16" fmla="*/ 300038 h 681038"/>
                <a:gd name="connsiteX0" fmla="*/ 0 w 2414587"/>
                <a:gd name="connsiteY0" fmla="*/ 300038 h 681038"/>
                <a:gd name="connsiteX1" fmla="*/ 130968 w 2414587"/>
                <a:gd name="connsiteY1" fmla="*/ 307181 h 681038"/>
                <a:gd name="connsiteX2" fmla="*/ 300037 w 2414587"/>
                <a:gd name="connsiteY2" fmla="*/ 311944 h 681038"/>
                <a:gd name="connsiteX3" fmla="*/ 488156 w 2414587"/>
                <a:gd name="connsiteY3" fmla="*/ 214312 h 681038"/>
                <a:gd name="connsiteX4" fmla="*/ 695325 w 2414587"/>
                <a:gd name="connsiteY4" fmla="*/ 80963 h 681038"/>
                <a:gd name="connsiteX5" fmla="*/ 835818 w 2414587"/>
                <a:gd name="connsiteY5" fmla="*/ 21432 h 681038"/>
                <a:gd name="connsiteX6" fmla="*/ 985837 w 2414587"/>
                <a:gd name="connsiteY6" fmla="*/ 0 h 681038"/>
                <a:gd name="connsiteX7" fmla="*/ 1131093 w 2414587"/>
                <a:gd name="connsiteY7" fmla="*/ 38100 h 681038"/>
                <a:gd name="connsiteX8" fmla="*/ 1302543 w 2414587"/>
                <a:gd name="connsiteY8" fmla="*/ 147638 h 681038"/>
                <a:gd name="connsiteX9" fmla="*/ 1547812 w 2414587"/>
                <a:gd name="connsiteY9" fmla="*/ 311944 h 681038"/>
                <a:gd name="connsiteX10" fmla="*/ 1719262 w 2414587"/>
                <a:gd name="connsiteY10" fmla="*/ 381000 h 681038"/>
                <a:gd name="connsiteX11" fmla="*/ 2064544 w 2414587"/>
                <a:gd name="connsiteY11" fmla="*/ 364332 h 681038"/>
                <a:gd name="connsiteX12" fmla="*/ 2295524 w 2414587"/>
                <a:gd name="connsiteY12" fmla="*/ 438151 h 681038"/>
                <a:gd name="connsiteX13" fmla="*/ 2414587 w 2414587"/>
                <a:gd name="connsiteY13" fmla="*/ 492919 h 681038"/>
                <a:gd name="connsiteX14" fmla="*/ 2414587 w 2414587"/>
                <a:gd name="connsiteY14" fmla="*/ 681038 h 681038"/>
                <a:gd name="connsiteX15" fmla="*/ 2381 w 2414587"/>
                <a:gd name="connsiteY15" fmla="*/ 681038 h 681038"/>
                <a:gd name="connsiteX16" fmla="*/ 0 w 2414587"/>
                <a:gd name="connsiteY16" fmla="*/ 300038 h 681038"/>
                <a:gd name="connsiteX0" fmla="*/ 0 w 2414587"/>
                <a:gd name="connsiteY0" fmla="*/ 300038 h 681038"/>
                <a:gd name="connsiteX1" fmla="*/ 130968 w 2414587"/>
                <a:gd name="connsiteY1" fmla="*/ 319087 h 681038"/>
                <a:gd name="connsiteX2" fmla="*/ 300037 w 2414587"/>
                <a:gd name="connsiteY2" fmla="*/ 311944 h 681038"/>
                <a:gd name="connsiteX3" fmla="*/ 488156 w 2414587"/>
                <a:gd name="connsiteY3" fmla="*/ 214312 h 681038"/>
                <a:gd name="connsiteX4" fmla="*/ 695325 w 2414587"/>
                <a:gd name="connsiteY4" fmla="*/ 80963 h 681038"/>
                <a:gd name="connsiteX5" fmla="*/ 835818 w 2414587"/>
                <a:gd name="connsiteY5" fmla="*/ 21432 h 681038"/>
                <a:gd name="connsiteX6" fmla="*/ 985837 w 2414587"/>
                <a:gd name="connsiteY6" fmla="*/ 0 h 681038"/>
                <a:gd name="connsiteX7" fmla="*/ 1131093 w 2414587"/>
                <a:gd name="connsiteY7" fmla="*/ 38100 h 681038"/>
                <a:gd name="connsiteX8" fmla="*/ 1302543 w 2414587"/>
                <a:gd name="connsiteY8" fmla="*/ 147638 h 681038"/>
                <a:gd name="connsiteX9" fmla="*/ 1547812 w 2414587"/>
                <a:gd name="connsiteY9" fmla="*/ 311944 h 681038"/>
                <a:gd name="connsiteX10" fmla="*/ 1719262 w 2414587"/>
                <a:gd name="connsiteY10" fmla="*/ 381000 h 681038"/>
                <a:gd name="connsiteX11" fmla="*/ 2064544 w 2414587"/>
                <a:gd name="connsiteY11" fmla="*/ 364332 h 681038"/>
                <a:gd name="connsiteX12" fmla="*/ 2295524 w 2414587"/>
                <a:gd name="connsiteY12" fmla="*/ 438151 h 681038"/>
                <a:gd name="connsiteX13" fmla="*/ 2414587 w 2414587"/>
                <a:gd name="connsiteY13" fmla="*/ 492919 h 681038"/>
                <a:gd name="connsiteX14" fmla="*/ 2414587 w 2414587"/>
                <a:gd name="connsiteY14" fmla="*/ 681038 h 681038"/>
                <a:gd name="connsiteX15" fmla="*/ 2381 w 2414587"/>
                <a:gd name="connsiteY15" fmla="*/ 681038 h 681038"/>
                <a:gd name="connsiteX16" fmla="*/ 0 w 2414587"/>
                <a:gd name="connsiteY16" fmla="*/ 300038 h 681038"/>
                <a:gd name="connsiteX0" fmla="*/ 0 w 2414587"/>
                <a:gd name="connsiteY0" fmla="*/ 300038 h 681038"/>
                <a:gd name="connsiteX1" fmla="*/ 138112 w 2414587"/>
                <a:gd name="connsiteY1" fmla="*/ 311943 h 681038"/>
                <a:gd name="connsiteX2" fmla="*/ 300037 w 2414587"/>
                <a:gd name="connsiteY2" fmla="*/ 311944 h 681038"/>
                <a:gd name="connsiteX3" fmla="*/ 488156 w 2414587"/>
                <a:gd name="connsiteY3" fmla="*/ 214312 h 681038"/>
                <a:gd name="connsiteX4" fmla="*/ 695325 w 2414587"/>
                <a:gd name="connsiteY4" fmla="*/ 80963 h 681038"/>
                <a:gd name="connsiteX5" fmla="*/ 835818 w 2414587"/>
                <a:gd name="connsiteY5" fmla="*/ 21432 h 681038"/>
                <a:gd name="connsiteX6" fmla="*/ 985837 w 2414587"/>
                <a:gd name="connsiteY6" fmla="*/ 0 h 681038"/>
                <a:gd name="connsiteX7" fmla="*/ 1131093 w 2414587"/>
                <a:gd name="connsiteY7" fmla="*/ 38100 h 681038"/>
                <a:gd name="connsiteX8" fmla="*/ 1302543 w 2414587"/>
                <a:gd name="connsiteY8" fmla="*/ 147638 h 681038"/>
                <a:gd name="connsiteX9" fmla="*/ 1547812 w 2414587"/>
                <a:gd name="connsiteY9" fmla="*/ 311944 h 681038"/>
                <a:gd name="connsiteX10" fmla="*/ 1719262 w 2414587"/>
                <a:gd name="connsiteY10" fmla="*/ 381000 h 681038"/>
                <a:gd name="connsiteX11" fmla="*/ 2064544 w 2414587"/>
                <a:gd name="connsiteY11" fmla="*/ 364332 h 681038"/>
                <a:gd name="connsiteX12" fmla="*/ 2295524 w 2414587"/>
                <a:gd name="connsiteY12" fmla="*/ 438151 h 681038"/>
                <a:gd name="connsiteX13" fmla="*/ 2414587 w 2414587"/>
                <a:gd name="connsiteY13" fmla="*/ 492919 h 681038"/>
                <a:gd name="connsiteX14" fmla="*/ 2414587 w 2414587"/>
                <a:gd name="connsiteY14" fmla="*/ 681038 h 681038"/>
                <a:gd name="connsiteX15" fmla="*/ 2381 w 2414587"/>
                <a:gd name="connsiteY15" fmla="*/ 681038 h 681038"/>
                <a:gd name="connsiteX16" fmla="*/ 0 w 2414587"/>
                <a:gd name="connsiteY16" fmla="*/ 300038 h 681038"/>
                <a:gd name="connsiteX0" fmla="*/ 0 w 2414587"/>
                <a:gd name="connsiteY0" fmla="*/ 300038 h 681038"/>
                <a:gd name="connsiteX1" fmla="*/ 138112 w 2414587"/>
                <a:gd name="connsiteY1" fmla="*/ 311943 h 681038"/>
                <a:gd name="connsiteX2" fmla="*/ 300037 w 2414587"/>
                <a:gd name="connsiteY2" fmla="*/ 311944 h 681038"/>
                <a:gd name="connsiteX3" fmla="*/ 488156 w 2414587"/>
                <a:gd name="connsiteY3" fmla="*/ 214312 h 681038"/>
                <a:gd name="connsiteX4" fmla="*/ 695325 w 2414587"/>
                <a:gd name="connsiteY4" fmla="*/ 80963 h 681038"/>
                <a:gd name="connsiteX5" fmla="*/ 835818 w 2414587"/>
                <a:gd name="connsiteY5" fmla="*/ 21432 h 681038"/>
                <a:gd name="connsiteX6" fmla="*/ 985837 w 2414587"/>
                <a:gd name="connsiteY6" fmla="*/ 0 h 681038"/>
                <a:gd name="connsiteX7" fmla="*/ 1131093 w 2414587"/>
                <a:gd name="connsiteY7" fmla="*/ 38100 h 681038"/>
                <a:gd name="connsiteX8" fmla="*/ 1302543 w 2414587"/>
                <a:gd name="connsiteY8" fmla="*/ 147638 h 681038"/>
                <a:gd name="connsiteX9" fmla="*/ 1547812 w 2414587"/>
                <a:gd name="connsiteY9" fmla="*/ 311944 h 681038"/>
                <a:gd name="connsiteX10" fmla="*/ 1719262 w 2414587"/>
                <a:gd name="connsiteY10" fmla="*/ 381000 h 681038"/>
                <a:gd name="connsiteX11" fmla="*/ 2064544 w 2414587"/>
                <a:gd name="connsiteY11" fmla="*/ 364332 h 681038"/>
                <a:gd name="connsiteX12" fmla="*/ 2295524 w 2414587"/>
                <a:gd name="connsiteY12" fmla="*/ 438151 h 681038"/>
                <a:gd name="connsiteX13" fmla="*/ 2414587 w 2414587"/>
                <a:gd name="connsiteY13" fmla="*/ 492919 h 681038"/>
                <a:gd name="connsiteX14" fmla="*/ 2414587 w 2414587"/>
                <a:gd name="connsiteY14" fmla="*/ 681038 h 681038"/>
                <a:gd name="connsiteX15" fmla="*/ 2381 w 2414587"/>
                <a:gd name="connsiteY15" fmla="*/ 681038 h 681038"/>
                <a:gd name="connsiteX16" fmla="*/ 0 w 2414587"/>
                <a:gd name="connsiteY16" fmla="*/ 300038 h 681038"/>
                <a:gd name="connsiteX0" fmla="*/ 0 w 2414587"/>
                <a:gd name="connsiteY0" fmla="*/ 300038 h 681038"/>
                <a:gd name="connsiteX1" fmla="*/ 138112 w 2414587"/>
                <a:gd name="connsiteY1" fmla="*/ 311943 h 681038"/>
                <a:gd name="connsiteX2" fmla="*/ 300037 w 2414587"/>
                <a:gd name="connsiteY2" fmla="*/ 311944 h 681038"/>
                <a:gd name="connsiteX3" fmla="*/ 488156 w 2414587"/>
                <a:gd name="connsiteY3" fmla="*/ 214312 h 681038"/>
                <a:gd name="connsiteX4" fmla="*/ 695325 w 2414587"/>
                <a:gd name="connsiteY4" fmla="*/ 80963 h 681038"/>
                <a:gd name="connsiteX5" fmla="*/ 835818 w 2414587"/>
                <a:gd name="connsiteY5" fmla="*/ 21432 h 681038"/>
                <a:gd name="connsiteX6" fmla="*/ 985837 w 2414587"/>
                <a:gd name="connsiteY6" fmla="*/ 0 h 681038"/>
                <a:gd name="connsiteX7" fmla="*/ 1131093 w 2414587"/>
                <a:gd name="connsiteY7" fmla="*/ 38100 h 681038"/>
                <a:gd name="connsiteX8" fmla="*/ 1302543 w 2414587"/>
                <a:gd name="connsiteY8" fmla="*/ 147638 h 681038"/>
                <a:gd name="connsiteX9" fmla="*/ 1547812 w 2414587"/>
                <a:gd name="connsiteY9" fmla="*/ 311944 h 681038"/>
                <a:gd name="connsiteX10" fmla="*/ 1719262 w 2414587"/>
                <a:gd name="connsiteY10" fmla="*/ 381000 h 681038"/>
                <a:gd name="connsiteX11" fmla="*/ 2064544 w 2414587"/>
                <a:gd name="connsiteY11" fmla="*/ 364332 h 681038"/>
                <a:gd name="connsiteX12" fmla="*/ 2295524 w 2414587"/>
                <a:gd name="connsiteY12" fmla="*/ 438151 h 681038"/>
                <a:gd name="connsiteX13" fmla="*/ 2414587 w 2414587"/>
                <a:gd name="connsiteY13" fmla="*/ 492919 h 681038"/>
                <a:gd name="connsiteX14" fmla="*/ 2414587 w 2414587"/>
                <a:gd name="connsiteY14" fmla="*/ 681038 h 681038"/>
                <a:gd name="connsiteX15" fmla="*/ 2381 w 2414587"/>
                <a:gd name="connsiteY15" fmla="*/ 681038 h 681038"/>
                <a:gd name="connsiteX16" fmla="*/ 0 w 2414587"/>
                <a:gd name="connsiteY16" fmla="*/ 300038 h 681038"/>
                <a:gd name="connsiteX0" fmla="*/ 0 w 2414587"/>
                <a:gd name="connsiteY0" fmla="*/ 290513 h 681038"/>
                <a:gd name="connsiteX1" fmla="*/ 138112 w 2414587"/>
                <a:gd name="connsiteY1" fmla="*/ 311943 h 681038"/>
                <a:gd name="connsiteX2" fmla="*/ 300037 w 2414587"/>
                <a:gd name="connsiteY2" fmla="*/ 311944 h 681038"/>
                <a:gd name="connsiteX3" fmla="*/ 488156 w 2414587"/>
                <a:gd name="connsiteY3" fmla="*/ 214312 h 681038"/>
                <a:gd name="connsiteX4" fmla="*/ 695325 w 2414587"/>
                <a:gd name="connsiteY4" fmla="*/ 80963 h 681038"/>
                <a:gd name="connsiteX5" fmla="*/ 835818 w 2414587"/>
                <a:gd name="connsiteY5" fmla="*/ 21432 h 681038"/>
                <a:gd name="connsiteX6" fmla="*/ 985837 w 2414587"/>
                <a:gd name="connsiteY6" fmla="*/ 0 h 681038"/>
                <a:gd name="connsiteX7" fmla="*/ 1131093 w 2414587"/>
                <a:gd name="connsiteY7" fmla="*/ 38100 h 681038"/>
                <a:gd name="connsiteX8" fmla="*/ 1302543 w 2414587"/>
                <a:gd name="connsiteY8" fmla="*/ 147638 h 681038"/>
                <a:gd name="connsiteX9" fmla="*/ 1547812 w 2414587"/>
                <a:gd name="connsiteY9" fmla="*/ 311944 h 681038"/>
                <a:gd name="connsiteX10" fmla="*/ 1719262 w 2414587"/>
                <a:gd name="connsiteY10" fmla="*/ 381000 h 681038"/>
                <a:gd name="connsiteX11" fmla="*/ 2064544 w 2414587"/>
                <a:gd name="connsiteY11" fmla="*/ 364332 h 681038"/>
                <a:gd name="connsiteX12" fmla="*/ 2295524 w 2414587"/>
                <a:gd name="connsiteY12" fmla="*/ 438151 h 681038"/>
                <a:gd name="connsiteX13" fmla="*/ 2414587 w 2414587"/>
                <a:gd name="connsiteY13" fmla="*/ 492919 h 681038"/>
                <a:gd name="connsiteX14" fmla="*/ 2414587 w 2414587"/>
                <a:gd name="connsiteY14" fmla="*/ 681038 h 681038"/>
                <a:gd name="connsiteX15" fmla="*/ 2381 w 2414587"/>
                <a:gd name="connsiteY15" fmla="*/ 681038 h 681038"/>
                <a:gd name="connsiteX16" fmla="*/ 0 w 2414587"/>
                <a:gd name="connsiteY16" fmla="*/ 290513 h 681038"/>
                <a:gd name="connsiteX0" fmla="*/ 0 w 2414587"/>
                <a:gd name="connsiteY0" fmla="*/ 290513 h 681038"/>
                <a:gd name="connsiteX1" fmla="*/ 138112 w 2414587"/>
                <a:gd name="connsiteY1" fmla="*/ 311943 h 681038"/>
                <a:gd name="connsiteX2" fmla="*/ 300037 w 2414587"/>
                <a:gd name="connsiteY2" fmla="*/ 311944 h 681038"/>
                <a:gd name="connsiteX3" fmla="*/ 488156 w 2414587"/>
                <a:gd name="connsiteY3" fmla="*/ 214312 h 681038"/>
                <a:gd name="connsiteX4" fmla="*/ 695325 w 2414587"/>
                <a:gd name="connsiteY4" fmla="*/ 80963 h 681038"/>
                <a:gd name="connsiteX5" fmla="*/ 835818 w 2414587"/>
                <a:gd name="connsiteY5" fmla="*/ 21432 h 681038"/>
                <a:gd name="connsiteX6" fmla="*/ 985837 w 2414587"/>
                <a:gd name="connsiteY6" fmla="*/ 0 h 681038"/>
                <a:gd name="connsiteX7" fmla="*/ 1131093 w 2414587"/>
                <a:gd name="connsiteY7" fmla="*/ 38100 h 681038"/>
                <a:gd name="connsiteX8" fmla="*/ 1302543 w 2414587"/>
                <a:gd name="connsiteY8" fmla="*/ 147638 h 681038"/>
                <a:gd name="connsiteX9" fmla="*/ 1547812 w 2414587"/>
                <a:gd name="connsiteY9" fmla="*/ 311944 h 681038"/>
                <a:gd name="connsiteX10" fmla="*/ 1719262 w 2414587"/>
                <a:gd name="connsiteY10" fmla="*/ 381000 h 681038"/>
                <a:gd name="connsiteX11" fmla="*/ 2064544 w 2414587"/>
                <a:gd name="connsiteY11" fmla="*/ 364332 h 681038"/>
                <a:gd name="connsiteX12" fmla="*/ 2295524 w 2414587"/>
                <a:gd name="connsiteY12" fmla="*/ 438151 h 681038"/>
                <a:gd name="connsiteX13" fmla="*/ 2414587 w 2414587"/>
                <a:gd name="connsiteY13" fmla="*/ 492919 h 681038"/>
                <a:gd name="connsiteX14" fmla="*/ 2414587 w 2414587"/>
                <a:gd name="connsiteY14" fmla="*/ 681038 h 681038"/>
                <a:gd name="connsiteX15" fmla="*/ 2381 w 2414587"/>
                <a:gd name="connsiteY15" fmla="*/ 681038 h 681038"/>
                <a:gd name="connsiteX16" fmla="*/ 0 w 2414587"/>
                <a:gd name="connsiteY16" fmla="*/ 290513 h 681038"/>
                <a:gd name="connsiteX0" fmla="*/ 0 w 2414587"/>
                <a:gd name="connsiteY0" fmla="*/ 290513 h 681038"/>
                <a:gd name="connsiteX1" fmla="*/ 138112 w 2414587"/>
                <a:gd name="connsiteY1" fmla="*/ 311943 h 681038"/>
                <a:gd name="connsiteX2" fmla="*/ 300037 w 2414587"/>
                <a:gd name="connsiteY2" fmla="*/ 311944 h 681038"/>
                <a:gd name="connsiteX3" fmla="*/ 488156 w 2414587"/>
                <a:gd name="connsiteY3" fmla="*/ 214312 h 681038"/>
                <a:gd name="connsiteX4" fmla="*/ 695325 w 2414587"/>
                <a:gd name="connsiteY4" fmla="*/ 80963 h 681038"/>
                <a:gd name="connsiteX5" fmla="*/ 835818 w 2414587"/>
                <a:gd name="connsiteY5" fmla="*/ 21432 h 681038"/>
                <a:gd name="connsiteX6" fmla="*/ 985837 w 2414587"/>
                <a:gd name="connsiteY6" fmla="*/ 0 h 681038"/>
                <a:gd name="connsiteX7" fmla="*/ 1131093 w 2414587"/>
                <a:gd name="connsiteY7" fmla="*/ 38100 h 681038"/>
                <a:gd name="connsiteX8" fmla="*/ 1302543 w 2414587"/>
                <a:gd name="connsiteY8" fmla="*/ 147638 h 681038"/>
                <a:gd name="connsiteX9" fmla="*/ 1547812 w 2414587"/>
                <a:gd name="connsiteY9" fmla="*/ 311944 h 681038"/>
                <a:gd name="connsiteX10" fmla="*/ 1719262 w 2414587"/>
                <a:gd name="connsiteY10" fmla="*/ 381000 h 681038"/>
                <a:gd name="connsiteX11" fmla="*/ 2064544 w 2414587"/>
                <a:gd name="connsiteY11" fmla="*/ 364332 h 681038"/>
                <a:gd name="connsiteX12" fmla="*/ 2295524 w 2414587"/>
                <a:gd name="connsiteY12" fmla="*/ 438151 h 681038"/>
                <a:gd name="connsiteX13" fmla="*/ 2414587 w 2414587"/>
                <a:gd name="connsiteY13" fmla="*/ 492919 h 681038"/>
                <a:gd name="connsiteX14" fmla="*/ 2414587 w 2414587"/>
                <a:gd name="connsiteY14" fmla="*/ 681038 h 681038"/>
                <a:gd name="connsiteX15" fmla="*/ 2381 w 2414587"/>
                <a:gd name="connsiteY15" fmla="*/ 681038 h 681038"/>
                <a:gd name="connsiteX16" fmla="*/ 0 w 2414587"/>
                <a:gd name="connsiteY16" fmla="*/ 290513 h 681038"/>
                <a:gd name="connsiteX0" fmla="*/ 0 w 2414587"/>
                <a:gd name="connsiteY0" fmla="*/ 283369 h 673894"/>
                <a:gd name="connsiteX1" fmla="*/ 138112 w 2414587"/>
                <a:gd name="connsiteY1" fmla="*/ 304799 h 673894"/>
                <a:gd name="connsiteX2" fmla="*/ 300037 w 2414587"/>
                <a:gd name="connsiteY2" fmla="*/ 304800 h 673894"/>
                <a:gd name="connsiteX3" fmla="*/ 488156 w 2414587"/>
                <a:gd name="connsiteY3" fmla="*/ 207168 h 673894"/>
                <a:gd name="connsiteX4" fmla="*/ 695325 w 2414587"/>
                <a:gd name="connsiteY4" fmla="*/ 73819 h 673894"/>
                <a:gd name="connsiteX5" fmla="*/ 835818 w 2414587"/>
                <a:gd name="connsiteY5" fmla="*/ 14288 h 673894"/>
                <a:gd name="connsiteX6" fmla="*/ 985837 w 2414587"/>
                <a:gd name="connsiteY6" fmla="*/ 0 h 673894"/>
                <a:gd name="connsiteX7" fmla="*/ 1131093 w 2414587"/>
                <a:gd name="connsiteY7" fmla="*/ 30956 h 673894"/>
                <a:gd name="connsiteX8" fmla="*/ 1302543 w 2414587"/>
                <a:gd name="connsiteY8" fmla="*/ 140494 h 673894"/>
                <a:gd name="connsiteX9" fmla="*/ 1547812 w 2414587"/>
                <a:gd name="connsiteY9" fmla="*/ 304800 h 673894"/>
                <a:gd name="connsiteX10" fmla="*/ 1719262 w 2414587"/>
                <a:gd name="connsiteY10" fmla="*/ 373856 h 673894"/>
                <a:gd name="connsiteX11" fmla="*/ 2064544 w 2414587"/>
                <a:gd name="connsiteY11" fmla="*/ 357188 h 673894"/>
                <a:gd name="connsiteX12" fmla="*/ 2295524 w 2414587"/>
                <a:gd name="connsiteY12" fmla="*/ 431007 h 673894"/>
                <a:gd name="connsiteX13" fmla="*/ 2414587 w 2414587"/>
                <a:gd name="connsiteY13" fmla="*/ 485775 h 673894"/>
                <a:gd name="connsiteX14" fmla="*/ 2414587 w 2414587"/>
                <a:gd name="connsiteY14" fmla="*/ 673894 h 673894"/>
                <a:gd name="connsiteX15" fmla="*/ 2381 w 2414587"/>
                <a:gd name="connsiteY15" fmla="*/ 673894 h 673894"/>
                <a:gd name="connsiteX16" fmla="*/ 0 w 2414587"/>
                <a:gd name="connsiteY16" fmla="*/ 283369 h 673894"/>
                <a:gd name="connsiteX0" fmla="*/ 0 w 2414587"/>
                <a:gd name="connsiteY0" fmla="*/ 288131 h 678656"/>
                <a:gd name="connsiteX1" fmla="*/ 138112 w 2414587"/>
                <a:gd name="connsiteY1" fmla="*/ 309561 h 678656"/>
                <a:gd name="connsiteX2" fmla="*/ 300037 w 2414587"/>
                <a:gd name="connsiteY2" fmla="*/ 309562 h 678656"/>
                <a:gd name="connsiteX3" fmla="*/ 488156 w 2414587"/>
                <a:gd name="connsiteY3" fmla="*/ 211930 h 678656"/>
                <a:gd name="connsiteX4" fmla="*/ 695325 w 2414587"/>
                <a:gd name="connsiteY4" fmla="*/ 78581 h 678656"/>
                <a:gd name="connsiteX5" fmla="*/ 835818 w 2414587"/>
                <a:gd name="connsiteY5" fmla="*/ 19050 h 678656"/>
                <a:gd name="connsiteX6" fmla="*/ 985837 w 2414587"/>
                <a:gd name="connsiteY6" fmla="*/ 0 h 678656"/>
                <a:gd name="connsiteX7" fmla="*/ 1131093 w 2414587"/>
                <a:gd name="connsiteY7" fmla="*/ 35718 h 678656"/>
                <a:gd name="connsiteX8" fmla="*/ 1302543 w 2414587"/>
                <a:gd name="connsiteY8" fmla="*/ 145256 h 678656"/>
                <a:gd name="connsiteX9" fmla="*/ 1547812 w 2414587"/>
                <a:gd name="connsiteY9" fmla="*/ 309562 h 678656"/>
                <a:gd name="connsiteX10" fmla="*/ 1719262 w 2414587"/>
                <a:gd name="connsiteY10" fmla="*/ 378618 h 678656"/>
                <a:gd name="connsiteX11" fmla="*/ 2064544 w 2414587"/>
                <a:gd name="connsiteY11" fmla="*/ 361950 h 678656"/>
                <a:gd name="connsiteX12" fmla="*/ 2295524 w 2414587"/>
                <a:gd name="connsiteY12" fmla="*/ 435769 h 678656"/>
                <a:gd name="connsiteX13" fmla="*/ 2414587 w 2414587"/>
                <a:gd name="connsiteY13" fmla="*/ 490537 h 678656"/>
                <a:gd name="connsiteX14" fmla="*/ 2414587 w 2414587"/>
                <a:gd name="connsiteY14" fmla="*/ 678656 h 678656"/>
                <a:gd name="connsiteX15" fmla="*/ 2381 w 2414587"/>
                <a:gd name="connsiteY15" fmla="*/ 678656 h 678656"/>
                <a:gd name="connsiteX16" fmla="*/ 0 w 2414587"/>
                <a:gd name="connsiteY16" fmla="*/ 288131 h 678656"/>
                <a:gd name="connsiteX0" fmla="*/ 0 w 2414587"/>
                <a:gd name="connsiteY0" fmla="*/ 288131 h 678656"/>
                <a:gd name="connsiteX1" fmla="*/ 138112 w 2414587"/>
                <a:gd name="connsiteY1" fmla="*/ 309561 h 678656"/>
                <a:gd name="connsiteX2" fmla="*/ 300037 w 2414587"/>
                <a:gd name="connsiteY2" fmla="*/ 309562 h 678656"/>
                <a:gd name="connsiteX3" fmla="*/ 488156 w 2414587"/>
                <a:gd name="connsiteY3" fmla="*/ 211930 h 678656"/>
                <a:gd name="connsiteX4" fmla="*/ 695325 w 2414587"/>
                <a:gd name="connsiteY4" fmla="*/ 78581 h 678656"/>
                <a:gd name="connsiteX5" fmla="*/ 835818 w 2414587"/>
                <a:gd name="connsiteY5" fmla="*/ 19050 h 678656"/>
                <a:gd name="connsiteX6" fmla="*/ 985837 w 2414587"/>
                <a:gd name="connsiteY6" fmla="*/ 0 h 678656"/>
                <a:gd name="connsiteX7" fmla="*/ 1131093 w 2414587"/>
                <a:gd name="connsiteY7" fmla="*/ 35718 h 678656"/>
                <a:gd name="connsiteX8" fmla="*/ 1302543 w 2414587"/>
                <a:gd name="connsiteY8" fmla="*/ 145256 h 678656"/>
                <a:gd name="connsiteX9" fmla="*/ 1547812 w 2414587"/>
                <a:gd name="connsiteY9" fmla="*/ 309562 h 678656"/>
                <a:gd name="connsiteX10" fmla="*/ 1719262 w 2414587"/>
                <a:gd name="connsiteY10" fmla="*/ 378618 h 678656"/>
                <a:gd name="connsiteX11" fmla="*/ 2064544 w 2414587"/>
                <a:gd name="connsiteY11" fmla="*/ 361950 h 678656"/>
                <a:gd name="connsiteX12" fmla="*/ 2295524 w 2414587"/>
                <a:gd name="connsiteY12" fmla="*/ 435769 h 678656"/>
                <a:gd name="connsiteX13" fmla="*/ 2414587 w 2414587"/>
                <a:gd name="connsiteY13" fmla="*/ 490537 h 678656"/>
                <a:gd name="connsiteX14" fmla="*/ 2414587 w 2414587"/>
                <a:gd name="connsiteY14" fmla="*/ 678656 h 678656"/>
                <a:gd name="connsiteX15" fmla="*/ 2381 w 2414587"/>
                <a:gd name="connsiteY15" fmla="*/ 678656 h 678656"/>
                <a:gd name="connsiteX16" fmla="*/ 0 w 2414587"/>
                <a:gd name="connsiteY16" fmla="*/ 288131 h 678656"/>
                <a:gd name="connsiteX0" fmla="*/ 0 w 2414587"/>
                <a:gd name="connsiteY0" fmla="*/ 289861 h 680386"/>
                <a:gd name="connsiteX1" fmla="*/ 138112 w 2414587"/>
                <a:gd name="connsiteY1" fmla="*/ 311291 h 680386"/>
                <a:gd name="connsiteX2" fmla="*/ 300037 w 2414587"/>
                <a:gd name="connsiteY2" fmla="*/ 311292 h 680386"/>
                <a:gd name="connsiteX3" fmla="*/ 488156 w 2414587"/>
                <a:gd name="connsiteY3" fmla="*/ 213660 h 680386"/>
                <a:gd name="connsiteX4" fmla="*/ 695325 w 2414587"/>
                <a:gd name="connsiteY4" fmla="*/ 80311 h 680386"/>
                <a:gd name="connsiteX5" fmla="*/ 835818 w 2414587"/>
                <a:gd name="connsiteY5" fmla="*/ 20780 h 680386"/>
                <a:gd name="connsiteX6" fmla="*/ 985837 w 2414587"/>
                <a:gd name="connsiteY6" fmla="*/ 1730 h 680386"/>
                <a:gd name="connsiteX7" fmla="*/ 1131093 w 2414587"/>
                <a:gd name="connsiteY7" fmla="*/ 37448 h 680386"/>
                <a:gd name="connsiteX8" fmla="*/ 1302543 w 2414587"/>
                <a:gd name="connsiteY8" fmla="*/ 146986 h 680386"/>
                <a:gd name="connsiteX9" fmla="*/ 1547812 w 2414587"/>
                <a:gd name="connsiteY9" fmla="*/ 311292 h 680386"/>
                <a:gd name="connsiteX10" fmla="*/ 1719262 w 2414587"/>
                <a:gd name="connsiteY10" fmla="*/ 380348 h 680386"/>
                <a:gd name="connsiteX11" fmla="*/ 2064544 w 2414587"/>
                <a:gd name="connsiteY11" fmla="*/ 363680 h 680386"/>
                <a:gd name="connsiteX12" fmla="*/ 2295524 w 2414587"/>
                <a:gd name="connsiteY12" fmla="*/ 437499 h 680386"/>
                <a:gd name="connsiteX13" fmla="*/ 2414587 w 2414587"/>
                <a:gd name="connsiteY13" fmla="*/ 492267 h 680386"/>
                <a:gd name="connsiteX14" fmla="*/ 2414587 w 2414587"/>
                <a:gd name="connsiteY14" fmla="*/ 680386 h 680386"/>
                <a:gd name="connsiteX15" fmla="*/ 2381 w 2414587"/>
                <a:gd name="connsiteY15" fmla="*/ 680386 h 680386"/>
                <a:gd name="connsiteX16" fmla="*/ 0 w 2414587"/>
                <a:gd name="connsiteY16" fmla="*/ 289861 h 680386"/>
                <a:gd name="connsiteX0" fmla="*/ 0 w 2414587"/>
                <a:gd name="connsiteY0" fmla="*/ 289861 h 680386"/>
                <a:gd name="connsiteX1" fmla="*/ 138112 w 2414587"/>
                <a:gd name="connsiteY1" fmla="*/ 311291 h 680386"/>
                <a:gd name="connsiteX2" fmla="*/ 300037 w 2414587"/>
                <a:gd name="connsiteY2" fmla="*/ 311292 h 680386"/>
                <a:gd name="connsiteX3" fmla="*/ 488156 w 2414587"/>
                <a:gd name="connsiteY3" fmla="*/ 213660 h 680386"/>
                <a:gd name="connsiteX4" fmla="*/ 695325 w 2414587"/>
                <a:gd name="connsiteY4" fmla="*/ 80311 h 680386"/>
                <a:gd name="connsiteX5" fmla="*/ 835818 w 2414587"/>
                <a:gd name="connsiteY5" fmla="*/ 20780 h 680386"/>
                <a:gd name="connsiteX6" fmla="*/ 985837 w 2414587"/>
                <a:gd name="connsiteY6" fmla="*/ 1730 h 680386"/>
                <a:gd name="connsiteX7" fmla="*/ 1131093 w 2414587"/>
                <a:gd name="connsiteY7" fmla="*/ 37448 h 680386"/>
                <a:gd name="connsiteX8" fmla="*/ 1302543 w 2414587"/>
                <a:gd name="connsiteY8" fmla="*/ 146986 h 680386"/>
                <a:gd name="connsiteX9" fmla="*/ 1547812 w 2414587"/>
                <a:gd name="connsiteY9" fmla="*/ 311292 h 680386"/>
                <a:gd name="connsiteX10" fmla="*/ 1719262 w 2414587"/>
                <a:gd name="connsiteY10" fmla="*/ 380348 h 680386"/>
                <a:gd name="connsiteX11" fmla="*/ 2064544 w 2414587"/>
                <a:gd name="connsiteY11" fmla="*/ 363680 h 680386"/>
                <a:gd name="connsiteX12" fmla="*/ 2295524 w 2414587"/>
                <a:gd name="connsiteY12" fmla="*/ 437499 h 680386"/>
                <a:gd name="connsiteX13" fmla="*/ 2414587 w 2414587"/>
                <a:gd name="connsiteY13" fmla="*/ 492267 h 680386"/>
                <a:gd name="connsiteX14" fmla="*/ 2414587 w 2414587"/>
                <a:gd name="connsiteY14" fmla="*/ 680386 h 680386"/>
                <a:gd name="connsiteX15" fmla="*/ 2381 w 2414587"/>
                <a:gd name="connsiteY15" fmla="*/ 680386 h 680386"/>
                <a:gd name="connsiteX16" fmla="*/ 0 w 2414587"/>
                <a:gd name="connsiteY16" fmla="*/ 289861 h 680386"/>
                <a:gd name="connsiteX0" fmla="*/ 0 w 2414587"/>
                <a:gd name="connsiteY0" fmla="*/ 289699 h 680224"/>
                <a:gd name="connsiteX1" fmla="*/ 138112 w 2414587"/>
                <a:gd name="connsiteY1" fmla="*/ 311129 h 680224"/>
                <a:gd name="connsiteX2" fmla="*/ 300037 w 2414587"/>
                <a:gd name="connsiteY2" fmla="*/ 311130 h 680224"/>
                <a:gd name="connsiteX3" fmla="*/ 488156 w 2414587"/>
                <a:gd name="connsiteY3" fmla="*/ 213498 h 680224"/>
                <a:gd name="connsiteX4" fmla="*/ 695325 w 2414587"/>
                <a:gd name="connsiteY4" fmla="*/ 80149 h 680224"/>
                <a:gd name="connsiteX5" fmla="*/ 823912 w 2414587"/>
                <a:gd name="connsiteY5" fmla="*/ 22999 h 680224"/>
                <a:gd name="connsiteX6" fmla="*/ 985837 w 2414587"/>
                <a:gd name="connsiteY6" fmla="*/ 1568 h 680224"/>
                <a:gd name="connsiteX7" fmla="*/ 1131093 w 2414587"/>
                <a:gd name="connsiteY7" fmla="*/ 37286 h 680224"/>
                <a:gd name="connsiteX8" fmla="*/ 1302543 w 2414587"/>
                <a:gd name="connsiteY8" fmla="*/ 146824 h 680224"/>
                <a:gd name="connsiteX9" fmla="*/ 1547812 w 2414587"/>
                <a:gd name="connsiteY9" fmla="*/ 311130 h 680224"/>
                <a:gd name="connsiteX10" fmla="*/ 1719262 w 2414587"/>
                <a:gd name="connsiteY10" fmla="*/ 380186 h 680224"/>
                <a:gd name="connsiteX11" fmla="*/ 2064544 w 2414587"/>
                <a:gd name="connsiteY11" fmla="*/ 363518 h 680224"/>
                <a:gd name="connsiteX12" fmla="*/ 2295524 w 2414587"/>
                <a:gd name="connsiteY12" fmla="*/ 437337 h 680224"/>
                <a:gd name="connsiteX13" fmla="*/ 2414587 w 2414587"/>
                <a:gd name="connsiteY13" fmla="*/ 492105 h 680224"/>
                <a:gd name="connsiteX14" fmla="*/ 2414587 w 2414587"/>
                <a:gd name="connsiteY14" fmla="*/ 680224 h 680224"/>
                <a:gd name="connsiteX15" fmla="*/ 2381 w 2414587"/>
                <a:gd name="connsiteY15" fmla="*/ 680224 h 680224"/>
                <a:gd name="connsiteX16" fmla="*/ 0 w 2414587"/>
                <a:gd name="connsiteY16" fmla="*/ 289699 h 680224"/>
                <a:gd name="connsiteX0" fmla="*/ 0 w 2414587"/>
                <a:gd name="connsiteY0" fmla="*/ 290245 h 680770"/>
                <a:gd name="connsiteX1" fmla="*/ 138112 w 2414587"/>
                <a:gd name="connsiteY1" fmla="*/ 311675 h 680770"/>
                <a:gd name="connsiteX2" fmla="*/ 300037 w 2414587"/>
                <a:gd name="connsiteY2" fmla="*/ 311676 h 680770"/>
                <a:gd name="connsiteX3" fmla="*/ 488156 w 2414587"/>
                <a:gd name="connsiteY3" fmla="*/ 214044 h 680770"/>
                <a:gd name="connsiteX4" fmla="*/ 695325 w 2414587"/>
                <a:gd name="connsiteY4" fmla="*/ 80695 h 680770"/>
                <a:gd name="connsiteX5" fmla="*/ 823912 w 2414587"/>
                <a:gd name="connsiteY5" fmla="*/ 23545 h 680770"/>
                <a:gd name="connsiteX6" fmla="*/ 985837 w 2414587"/>
                <a:gd name="connsiteY6" fmla="*/ 2114 h 680770"/>
                <a:gd name="connsiteX7" fmla="*/ 1131093 w 2414587"/>
                <a:gd name="connsiteY7" fmla="*/ 37832 h 680770"/>
                <a:gd name="connsiteX8" fmla="*/ 1302543 w 2414587"/>
                <a:gd name="connsiteY8" fmla="*/ 147370 h 680770"/>
                <a:gd name="connsiteX9" fmla="*/ 1547812 w 2414587"/>
                <a:gd name="connsiteY9" fmla="*/ 311676 h 680770"/>
                <a:gd name="connsiteX10" fmla="*/ 1719262 w 2414587"/>
                <a:gd name="connsiteY10" fmla="*/ 380732 h 680770"/>
                <a:gd name="connsiteX11" fmla="*/ 2064544 w 2414587"/>
                <a:gd name="connsiteY11" fmla="*/ 364064 h 680770"/>
                <a:gd name="connsiteX12" fmla="*/ 2295524 w 2414587"/>
                <a:gd name="connsiteY12" fmla="*/ 437883 h 680770"/>
                <a:gd name="connsiteX13" fmla="*/ 2414587 w 2414587"/>
                <a:gd name="connsiteY13" fmla="*/ 492651 h 680770"/>
                <a:gd name="connsiteX14" fmla="*/ 2414587 w 2414587"/>
                <a:gd name="connsiteY14" fmla="*/ 680770 h 680770"/>
                <a:gd name="connsiteX15" fmla="*/ 2381 w 2414587"/>
                <a:gd name="connsiteY15" fmla="*/ 680770 h 680770"/>
                <a:gd name="connsiteX16" fmla="*/ 0 w 2414587"/>
                <a:gd name="connsiteY16" fmla="*/ 290245 h 680770"/>
                <a:gd name="connsiteX0" fmla="*/ 0 w 2414587"/>
                <a:gd name="connsiteY0" fmla="*/ 290245 h 680770"/>
                <a:gd name="connsiteX1" fmla="*/ 138112 w 2414587"/>
                <a:gd name="connsiteY1" fmla="*/ 311675 h 680770"/>
                <a:gd name="connsiteX2" fmla="*/ 300037 w 2414587"/>
                <a:gd name="connsiteY2" fmla="*/ 311676 h 680770"/>
                <a:gd name="connsiteX3" fmla="*/ 488156 w 2414587"/>
                <a:gd name="connsiteY3" fmla="*/ 214044 h 680770"/>
                <a:gd name="connsiteX4" fmla="*/ 695325 w 2414587"/>
                <a:gd name="connsiteY4" fmla="*/ 80695 h 680770"/>
                <a:gd name="connsiteX5" fmla="*/ 823912 w 2414587"/>
                <a:gd name="connsiteY5" fmla="*/ 23545 h 680770"/>
                <a:gd name="connsiteX6" fmla="*/ 985837 w 2414587"/>
                <a:gd name="connsiteY6" fmla="*/ 2114 h 680770"/>
                <a:gd name="connsiteX7" fmla="*/ 1131093 w 2414587"/>
                <a:gd name="connsiteY7" fmla="*/ 37832 h 680770"/>
                <a:gd name="connsiteX8" fmla="*/ 1302543 w 2414587"/>
                <a:gd name="connsiteY8" fmla="*/ 147370 h 680770"/>
                <a:gd name="connsiteX9" fmla="*/ 1547812 w 2414587"/>
                <a:gd name="connsiteY9" fmla="*/ 311676 h 680770"/>
                <a:gd name="connsiteX10" fmla="*/ 1719262 w 2414587"/>
                <a:gd name="connsiteY10" fmla="*/ 380732 h 680770"/>
                <a:gd name="connsiteX11" fmla="*/ 2064544 w 2414587"/>
                <a:gd name="connsiteY11" fmla="*/ 364064 h 680770"/>
                <a:gd name="connsiteX12" fmla="*/ 2295524 w 2414587"/>
                <a:gd name="connsiteY12" fmla="*/ 437883 h 680770"/>
                <a:gd name="connsiteX13" fmla="*/ 2414587 w 2414587"/>
                <a:gd name="connsiteY13" fmla="*/ 492651 h 680770"/>
                <a:gd name="connsiteX14" fmla="*/ 2414587 w 2414587"/>
                <a:gd name="connsiteY14" fmla="*/ 680770 h 680770"/>
                <a:gd name="connsiteX15" fmla="*/ 2381 w 2414587"/>
                <a:gd name="connsiteY15" fmla="*/ 680770 h 680770"/>
                <a:gd name="connsiteX16" fmla="*/ 0 w 2414587"/>
                <a:gd name="connsiteY16" fmla="*/ 290245 h 680770"/>
                <a:gd name="connsiteX0" fmla="*/ 0 w 2414587"/>
                <a:gd name="connsiteY0" fmla="*/ 299068 h 689593"/>
                <a:gd name="connsiteX1" fmla="*/ 138112 w 2414587"/>
                <a:gd name="connsiteY1" fmla="*/ 320498 h 689593"/>
                <a:gd name="connsiteX2" fmla="*/ 300037 w 2414587"/>
                <a:gd name="connsiteY2" fmla="*/ 320499 h 689593"/>
                <a:gd name="connsiteX3" fmla="*/ 488156 w 2414587"/>
                <a:gd name="connsiteY3" fmla="*/ 222867 h 689593"/>
                <a:gd name="connsiteX4" fmla="*/ 695325 w 2414587"/>
                <a:gd name="connsiteY4" fmla="*/ 89518 h 689593"/>
                <a:gd name="connsiteX5" fmla="*/ 823912 w 2414587"/>
                <a:gd name="connsiteY5" fmla="*/ 32368 h 689593"/>
                <a:gd name="connsiteX6" fmla="*/ 985837 w 2414587"/>
                <a:gd name="connsiteY6" fmla="*/ 1412 h 689593"/>
                <a:gd name="connsiteX7" fmla="*/ 1131093 w 2414587"/>
                <a:gd name="connsiteY7" fmla="*/ 46655 h 689593"/>
                <a:gd name="connsiteX8" fmla="*/ 1302543 w 2414587"/>
                <a:gd name="connsiteY8" fmla="*/ 156193 h 689593"/>
                <a:gd name="connsiteX9" fmla="*/ 1547812 w 2414587"/>
                <a:gd name="connsiteY9" fmla="*/ 320499 h 689593"/>
                <a:gd name="connsiteX10" fmla="*/ 1719262 w 2414587"/>
                <a:gd name="connsiteY10" fmla="*/ 389555 h 689593"/>
                <a:gd name="connsiteX11" fmla="*/ 2064544 w 2414587"/>
                <a:gd name="connsiteY11" fmla="*/ 372887 h 689593"/>
                <a:gd name="connsiteX12" fmla="*/ 2295524 w 2414587"/>
                <a:gd name="connsiteY12" fmla="*/ 446706 h 689593"/>
                <a:gd name="connsiteX13" fmla="*/ 2414587 w 2414587"/>
                <a:gd name="connsiteY13" fmla="*/ 501474 h 689593"/>
                <a:gd name="connsiteX14" fmla="*/ 2414587 w 2414587"/>
                <a:gd name="connsiteY14" fmla="*/ 689593 h 689593"/>
                <a:gd name="connsiteX15" fmla="*/ 2381 w 2414587"/>
                <a:gd name="connsiteY15" fmla="*/ 689593 h 689593"/>
                <a:gd name="connsiteX16" fmla="*/ 0 w 2414587"/>
                <a:gd name="connsiteY16" fmla="*/ 299068 h 689593"/>
                <a:gd name="connsiteX0" fmla="*/ 0 w 2414587"/>
                <a:gd name="connsiteY0" fmla="*/ 299068 h 689593"/>
                <a:gd name="connsiteX1" fmla="*/ 138112 w 2414587"/>
                <a:gd name="connsiteY1" fmla="*/ 320498 h 689593"/>
                <a:gd name="connsiteX2" fmla="*/ 300037 w 2414587"/>
                <a:gd name="connsiteY2" fmla="*/ 320499 h 689593"/>
                <a:gd name="connsiteX3" fmla="*/ 488156 w 2414587"/>
                <a:gd name="connsiteY3" fmla="*/ 222867 h 689593"/>
                <a:gd name="connsiteX4" fmla="*/ 695325 w 2414587"/>
                <a:gd name="connsiteY4" fmla="*/ 89518 h 689593"/>
                <a:gd name="connsiteX5" fmla="*/ 823912 w 2414587"/>
                <a:gd name="connsiteY5" fmla="*/ 32368 h 689593"/>
                <a:gd name="connsiteX6" fmla="*/ 985837 w 2414587"/>
                <a:gd name="connsiteY6" fmla="*/ 1412 h 689593"/>
                <a:gd name="connsiteX7" fmla="*/ 1131093 w 2414587"/>
                <a:gd name="connsiteY7" fmla="*/ 46655 h 689593"/>
                <a:gd name="connsiteX8" fmla="*/ 1302543 w 2414587"/>
                <a:gd name="connsiteY8" fmla="*/ 156193 h 689593"/>
                <a:gd name="connsiteX9" fmla="*/ 1547812 w 2414587"/>
                <a:gd name="connsiteY9" fmla="*/ 320499 h 689593"/>
                <a:gd name="connsiteX10" fmla="*/ 1719262 w 2414587"/>
                <a:gd name="connsiteY10" fmla="*/ 389555 h 689593"/>
                <a:gd name="connsiteX11" fmla="*/ 2064544 w 2414587"/>
                <a:gd name="connsiteY11" fmla="*/ 372887 h 689593"/>
                <a:gd name="connsiteX12" fmla="*/ 2295524 w 2414587"/>
                <a:gd name="connsiteY12" fmla="*/ 446706 h 689593"/>
                <a:gd name="connsiteX13" fmla="*/ 2414587 w 2414587"/>
                <a:gd name="connsiteY13" fmla="*/ 501474 h 689593"/>
                <a:gd name="connsiteX14" fmla="*/ 2414587 w 2414587"/>
                <a:gd name="connsiteY14" fmla="*/ 689593 h 689593"/>
                <a:gd name="connsiteX15" fmla="*/ 2381 w 2414587"/>
                <a:gd name="connsiteY15" fmla="*/ 689593 h 689593"/>
                <a:gd name="connsiteX16" fmla="*/ 0 w 2414587"/>
                <a:gd name="connsiteY16" fmla="*/ 299068 h 689593"/>
                <a:gd name="connsiteX0" fmla="*/ 0 w 2414587"/>
                <a:gd name="connsiteY0" fmla="*/ 297885 h 688410"/>
                <a:gd name="connsiteX1" fmla="*/ 138112 w 2414587"/>
                <a:gd name="connsiteY1" fmla="*/ 319315 h 688410"/>
                <a:gd name="connsiteX2" fmla="*/ 300037 w 2414587"/>
                <a:gd name="connsiteY2" fmla="*/ 319316 h 688410"/>
                <a:gd name="connsiteX3" fmla="*/ 488156 w 2414587"/>
                <a:gd name="connsiteY3" fmla="*/ 221684 h 688410"/>
                <a:gd name="connsiteX4" fmla="*/ 695325 w 2414587"/>
                <a:gd name="connsiteY4" fmla="*/ 88335 h 688410"/>
                <a:gd name="connsiteX5" fmla="*/ 823912 w 2414587"/>
                <a:gd name="connsiteY5" fmla="*/ 31185 h 688410"/>
                <a:gd name="connsiteX6" fmla="*/ 985837 w 2414587"/>
                <a:gd name="connsiteY6" fmla="*/ 229 h 688410"/>
                <a:gd name="connsiteX7" fmla="*/ 1131093 w 2414587"/>
                <a:gd name="connsiteY7" fmla="*/ 45472 h 688410"/>
                <a:gd name="connsiteX8" fmla="*/ 1302543 w 2414587"/>
                <a:gd name="connsiteY8" fmla="*/ 155010 h 688410"/>
                <a:gd name="connsiteX9" fmla="*/ 1547812 w 2414587"/>
                <a:gd name="connsiteY9" fmla="*/ 319316 h 688410"/>
                <a:gd name="connsiteX10" fmla="*/ 1719262 w 2414587"/>
                <a:gd name="connsiteY10" fmla="*/ 388372 h 688410"/>
                <a:gd name="connsiteX11" fmla="*/ 2064544 w 2414587"/>
                <a:gd name="connsiteY11" fmla="*/ 371704 h 688410"/>
                <a:gd name="connsiteX12" fmla="*/ 2295524 w 2414587"/>
                <a:gd name="connsiteY12" fmla="*/ 445523 h 688410"/>
                <a:gd name="connsiteX13" fmla="*/ 2414587 w 2414587"/>
                <a:gd name="connsiteY13" fmla="*/ 500291 h 688410"/>
                <a:gd name="connsiteX14" fmla="*/ 2414587 w 2414587"/>
                <a:gd name="connsiteY14" fmla="*/ 688410 h 688410"/>
                <a:gd name="connsiteX15" fmla="*/ 2381 w 2414587"/>
                <a:gd name="connsiteY15" fmla="*/ 688410 h 688410"/>
                <a:gd name="connsiteX16" fmla="*/ 0 w 2414587"/>
                <a:gd name="connsiteY16" fmla="*/ 297885 h 688410"/>
                <a:gd name="connsiteX0" fmla="*/ 0 w 2414587"/>
                <a:gd name="connsiteY0" fmla="*/ 297839 h 688364"/>
                <a:gd name="connsiteX1" fmla="*/ 138112 w 2414587"/>
                <a:gd name="connsiteY1" fmla="*/ 319269 h 688364"/>
                <a:gd name="connsiteX2" fmla="*/ 300037 w 2414587"/>
                <a:gd name="connsiteY2" fmla="*/ 319270 h 688364"/>
                <a:gd name="connsiteX3" fmla="*/ 488156 w 2414587"/>
                <a:gd name="connsiteY3" fmla="*/ 221638 h 688364"/>
                <a:gd name="connsiteX4" fmla="*/ 695325 w 2414587"/>
                <a:gd name="connsiteY4" fmla="*/ 88289 h 688364"/>
                <a:gd name="connsiteX5" fmla="*/ 809624 w 2414587"/>
                <a:gd name="connsiteY5" fmla="*/ 35902 h 688364"/>
                <a:gd name="connsiteX6" fmla="*/ 985837 w 2414587"/>
                <a:gd name="connsiteY6" fmla="*/ 183 h 688364"/>
                <a:gd name="connsiteX7" fmla="*/ 1131093 w 2414587"/>
                <a:gd name="connsiteY7" fmla="*/ 45426 h 688364"/>
                <a:gd name="connsiteX8" fmla="*/ 1302543 w 2414587"/>
                <a:gd name="connsiteY8" fmla="*/ 154964 h 688364"/>
                <a:gd name="connsiteX9" fmla="*/ 1547812 w 2414587"/>
                <a:gd name="connsiteY9" fmla="*/ 319270 h 688364"/>
                <a:gd name="connsiteX10" fmla="*/ 1719262 w 2414587"/>
                <a:gd name="connsiteY10" fmla="*/ 388326 h 688364"/>
                <a:gd name="connsiteX11" fmla="*/ 2064544 w 2414587"/>
                <a:gd name="connsiteY11" fmla="*/ 371658 h 688364"/>
                <a:gd name="connsiteX12" fmla="*/ 2295524 w 2414587"/>
                <a:gd name="connsiteY12" fmla="*/ 445477 h 688364"/>
                <a:gd name="connsiteX13" fmla="*/ 2414587 w 2414587"/>
                <a:gd name="connsiteY13" fmla="*/ 500245 h 688364"/>
                <a:gd name="connsiteX14" fmla="*/ 2414587 w 2414587"/>
                <a:gd name="connsiteY14" fmla="*/ 688364 h 688364"/>
                <a:gd name="connsiteX15" fmla="*/ 2381 w 2414587"/>
                <a:gd name="connsiteY15" fmla="*/ 688364 h 688364"/>
                <a:gd name="connsiteX16" fmla="*/ 0 w 2414587"/>
                <a:gd name="connsiteY16" fmla="*/ 297839 h 688364"/>
                <a:gd name="connsiteX0" fmla="*/ 0 w 2414587"/>
                <a:gd name="connsiteY0" fmla="*/ 297839 h 688364"/>
                <a:gd name="connsiteX1" fmla="*/ 138112 w 2414587"/>
                <a:gd name="connsiteY1" fmla="*/ 319269 h 688364"/>
                <a:gd name="connsiteX2" fmla="*/ 300037 w 2414587"/>
                <a:gd name="connsiteY2" fmla="*/ 319270 h 688364"/>
                <a:gd name="connsiteX3" fmla="*/ 488156 w 2414587"/>
                <a:gd name="connsiteY3" fmla="*/ 221638 h 688364"/>
                <a:gd name="connsiteX4" fmla="*/ 695325 w 2414587"/>
                <a:gd name="connsiteY4" fmla="*/ 88289 h 688364"/>
                <a:gd name="connsiteX5" fmla="*/ 809624 w 2414587"/>
                <a:gd name="connsiteY5" fmla="*/ 35902 h 688364"/>
                <a:gd name="connsiteX6" fmla="*/ 985837 w 2414587"/>
                <a:gd name="connsiteY6" fmla="*/ 183 h 688364"/>
                <a:gd name="connsiteX7" fmla="*/ 1131093 w 2414587"/>
                <a:gd name="connsiteY7" fmla="*/ 45426 h 688364"/>
                <a:gd name="connsiteX8" fmla="*/ 1302543 w 2414587"/>
                <a:gd name="connsiteY8" fmla="*/ 154964 h 688364"/>
                <a:gd name="connsiteX9" fmla="*/ 1547812 w 2414587"/>
                <a:gd name="connsiteY9" fmla="*/ 319270 h 688364"/>
                <a:gd name="connsiteX10" fmla="*/ 1719262 w 2414587"/>
                <a:gd name="connsiteY10" fmla="*/ 388326 h 688364"/>
                <a:gd name="connsiteX11" fmla="*/ 2064544 w 2414587"/>
                <a:gd name="connsiteY11" fmla="*/ 371658 h 688364"/>
                <a:gd name="connsiteX12" fmla="*/ 2295524 w 2414587"/>
                <a:gd name="connsiteY12" fmla="*/ 445477 h 688364"/>
                <a:gd name="connsiteX13" fmla="*/ 2414587 w 2414587"/>
                <a:gd name="connsiteY13" fmla="*/ 500245 h 688364"/>
                <a:gd name="connsiteX14" fmla="*/ 2414587 w 2414587"/>
                <a:gd name="connsiteY14" fmla="*/ 688364 h 688364"/>
                <a:gd name="connsiteX15" fmla="*/ 2381 w 2414587"/>
                <a:gd name="connsiteY15" fmla="*/ 688364 h 688364"/>
                <a:gd name="connsiteX16" fmla="*/ 0 w 2414587"/>
                <a:gd name="connsiteY16" fmla="*/ 297839 h 688364"/>
                <a:gd name="connsiteX0" fmla="*/ 0 w 2414587"/>
                <a:gd name="connsiteY0" fmla="*/ 297882 h 688407"/>
                <a:gd name="connsiteX1" fmla="*/ 138112 w 2414587"/>
                <a:gd name="connsiteY1" fmla="*/ 319312 h 688407"/>
                <a:gd name="connsiteX2" fmla="*/ 300037 w 2414587"/>
                <a:gd name="connsiteY2" fmla="*/ 319313 h 688407"/>
                <a:gd name="connsiteX3" fmla="*/ 488156 w 2414587"/>
                <a:gd name="connsiteY3" fmla="*/ 221681 h 688407"/>
                <a:gd name="connsiteX4" fmla="*/ 695325 w 2414587"/>
                <a:gd name="connsiteY4" fmla="*/ 88332 h 688407"/>
                <a:gd name="connsiteX5" fmla="*/ 809624 w 2414587"/>
                <a:gd name="connsiteY5" fmla="*/ 35945 h 688407"/>
                <a:gd name="connsiteX6" fmla="*/ 985837 w 2414587"/>
                <a:gd name="connsiteY6" fmla="*/ 226 h 688407"/>
                <a:gd name="connsiteX7" fmla="*/ 1131093 w 2414587"/>
                <a:gd name="connsiteY7" fmla="*/ 45469 h 688407"/>
                <a:gd name="connsiteX8" fmla="*/ 1302543 w 2414587"/>
                <a:gd name="connsiteY8" fmla="*/ 155007 h 688407"/>
                <a:gd name="connsiteX9" fmla="*/ 1547812 w 2414587"/>
                <a:gd name="connsiteY9" fmla="*/ 319313 h 688407"/>
                <a:gd name="connsiteX10" fmla="*/ 1719262 w 2414587"/>
                <a:gd name="connsiteY10" fmla="*/ 388369 h 688407"/>
                <a:gd name="connsiteX11" fmla="*/ 2064544 w 2414587"/>
                <a:gd name="connsiteY11" fmla="*/ 371701 h 688407"/>
                <a:gd name="connsiteX12" fmla="*/ 2295524 w 2414587"/>
                <a:gd name="connsiteY12" fmla="*/ 445520 h 688407"/>
                <a:gd name="connsiteX13" fmla="*/ 2414587 w 2414587"/>
                <a:gd name="connsiteY13" fmla="*/ 500288 h 688407"/>
                <a:gd name="connsiteX14" fmla="*/ 2414587 w 2414587"/>
                <a:gd name="connsiteY14" fmla="*/ 688407 h 688407"/>
                <a:gd name="connsiteX15" fmla="*/ 2381 w 2414587"/>
                <a:gd name="connsiteY15" fmla="*/ 688407 h 688407"/>
                <a:gd name="connsiteX16" fmla="*/ 0 w 2414587"/>
                <a:gd name="connsiteY16" fmla="*/ 297882 h 688407"/>
                <a:gd name="connsiteX0" fmla="*/ 0 w 2414587"/>
                <a:gd name="connsiteY0" fmla="*/ 297882 h 688407"/>
                <a:gd name="connsiteX1" fmla="*/ 138112 w 2414587"/>
                <a:gd name="connsiteY1" fmla="*/ 319312 h 688407"/>
                <a:gd name="connsiteX2" fmla="*/ 300037 w 2414587"/>
                <a:gd name="connsiteY2" fmla="*/ 319313 h 688407"/>
                <a:gd name="connsiteX3" fmla="*/ 488156 w 2414587"/>
                <a:gd name="connsiteY3" fmla="*/ 221681 h 688407"/>
                <a:gd name="connsiteX4" fmla="*/ 657225 w 2414587"/>
                <a:gd name="connsiteY4" fmla="*/ 114526 h 688407"/>
                <a:gd name="connsiteX5" fmla="*/ 809624 w 2414587"/>
                <a:gd name="connsiteY5" fmla="*/ 35945 h 688407"/>
                <a:gd name="connsiteX6" fmla="*/ 985837 w 2414587"/>
                <a:gd name="connsiteY6" fmla="*/ 226 h 688407"/>
                <a:gd name="connsiteX7" fmla="*/ 1131093 w 2414587"/>
                <a:gd name="connsiteY7" fmla="*/ 45469 h 688407"/>
                <a:gd name="connsiteX8" fmla="*/ 1302543 w 2414587"/>
                <a:gd name="connsiteY8" fmla="*/ 155007 h 688407"/>
                <a:gd name="connsiteX9" fmla="*/ 1547812 w 2414587"/>
                <a:gd name="connsiteY9" fmla="*/ 319313 h 688407"/>
                <a:gd name="connsiteX10" fmla="*/ 1719262 w 2414587"/>
                <a:gd name="connsiteY10" fmla="*/ 388369 h 688407"/>
                <a:gd name="connsiteX11" fmla="*/ 2064544 w 2414587"/>
                <a:gd name="connsiteY11" fmla="*/ 371701 h 688407"/>
                <a:gd name="connsiteX12" fmla="*/ 2295524 w 2414587"/>
                <a:gd name="connsiteY12" fmla="*/ 445520 h 688407"/>
                <a:gd name="connsiteX13" fmla="*/ 2414587 w 2414587"/>
                <a:gd name="connsiteY13" fmla="*/ 500288 h 688407"/>
                <a:gd name="connsiteX14" fmla="*/ 2414587 w 2414587"/>
                <a:gd name="connsiteY14" fmla="*/ 688407 h 688407"/>
                <a:gd name="connsiteX15" fmla="*/ 2381 w 2414587"/>
                <a:gd name="connsiteY15" fmla="*/ 688407 h 688407"/>
                <a:gd name="connsiteX16" fmla="*/ 0 w 2414587"/>
                <a:gd name="connsiteY16" fmla="*/ 297882 h 688407"/>
                <a:gd name="connsiteX0" fmla="*/ 0 w 2414587"/>
                <a:gd name="connsiteY0" fmla="*/ 297882 h 688407"/>
                <a:gd name="connsiteX1" fmla="*/ 138112 w 2414587"/>
                <a:gd name="connsiteY1" fmla="*/ 319312 h 688407"/>
                <a:gd name="connsiteX2" fmla="*/ 300037 w 2414587"/>
                <a:gd name="connsiteY2" fmla="*/ 319313 h 688407"/>
                <a:gd name="connsiteX3" fmla="*/ 488156 w 2414587"/>
                <a:gd name="connsiteY3" fmla="*/ 221681 h 688407"/>
                <a:gd name="connsiteX4" fmla="*/ 657225 w 2414587"/>
                <a:gd name="connsiteY4" fmla="*/ 114526 h 688407"/>
                <a:gd name="connsiteX5" fmla="*/ 809624 w 2414587"/>
                <a:gd name="connsiteY5" fmla="*/ 35945 h 688407"/>
                <a:gd name="connsiteX6" fmla="*/ 985837 w 2414587"/>
                <a:gd name="connsiteY6" fmla="*/ 226 h 688407"/>
                <a:gd name="connsiteX7" fmla="*/ 1131093 w 2414587"/>
                <a:gd name="connsiteY7" fmla="*/ 45469 h 688407"/>
                <a:gd name="connsiteX8" fmla="*/ 1302543 w 2414587"/>
                <a:gd name="connsiteY8" fmla="*/ 155007 h 688407"/>
                <a:gd name="connsiteX9" fmla="*/ 1547812 w 2414587"/>
                <a:gd name="connsiteY9" fmla="*/ 319313 h 688407"/>
                <a:gd name="connsiteX10" fmla="*/ 1719262 w 2414587"/>
                <a:gd name="connsiteY10" fmla="*/ 388369 h 688407"/>
                <a:gd name="connsiteX11" fmla="*/ 2064544 w 2414587"/>
                <a:gd name="connsiteY11" fmla="*/ 371701 h 688407"/>
                <a:gd name="connsiteX12" fmla="*/ 2295524 w 2414587"/>
                <a:gd name="connsiteY12" fmla="*/ 445520 h 688407"/>
                <a:gd name="connsiteX13" fmla="*/ 2414587 w 2414587"/>
                <a:gd name="connsiteY13" fmla="*/ 500288 h 688407"/>
                <a:gd name="connsiteX14" fmla="*/ 2414587 w 2414587"/>
                <a:gd name="connsiteY14" fmla="*/ 688407 h 688407"/>
                <a:gd name="connsiteX15" fmla="*/ 2381 w 2414587"/>
                <a:gd name="connsiteY15" fmla="*/ 688407 h 688407"/>
                <a:gd name="connsiteX16" fmla="*/ 0 w 2414587"/>
                <a:gd name="connsiteY16" fmla="*/ 297882 h 688407"/>
                <a:gd name="connsiteX0" fmla="*/ 0 w 2414587"/>
                <a:gd name="connsiteY0" fmla="*/ 297882 h 688407"/>
                <a:gd name="connsiteX1" fmla="*/ 138112 w 2414587"/>
                <a:gd name="connsiteY1" fmla="*/ 319312 h 688407"/>
                <a:gd name="connsiteX2" fmla="*/ 300037 w 2414587"/>
                <a:gd name="connsiteY2" fmla="*/ 319313 h 688407"/>
                <a:gd name="connsiteX3" fmla="*/ 488156 w 2414587"/>
                <a:gd name="connsiteY3" fmla="*/ 221681 h 688407"/>
                <a:gd name="connsiteX4" fmla="*/ 657225 w 2414587"/>
                <a:gd name="connsiteY4" fmla="*/ 114526 h 688407"/>
                <a:gd name="connsiteX5" fmla="*/ 809624 w 2414587"/>
                <a:gd name="connsiteY5" fmla="*/ 35945 h 688407"/>
                <a:gd name="connsiteX6" fmla="*/ 985837 w 2414587"/>
                <a:gd name="connsiteY6" fmla="*/ 226 h 688407"/>
                <a:gd name="connsiteX7" fmla="*/ 1131093 w 2414587"/>
                <a:gd name="connsiteY7" fmla="*/ 45469 h 688407"/>
                <a:gd name="connsiteX8" fmla="*/ 1302543 w 2414587"/>
                <a:gd name="connsiteY8" fmla="*/ 155007 h 688407"/>
                <a:gd name="connsiteX9" fmla="*/ 1547812 w 2414587"/>
                <a:gd name="connsiteY9" fmla="*/ 319313 h 688407"/>
                <a:gd name="connsiteX10" fmla="*/ 1719262 w 2414587"/>
                <a:gd name="connsiteY10" fmla="*/ 388369 h 688407"/>
                <a:gd name="connsiteX11" fmla="*/ 2064544 w 2414587"/>
                <a:gd name="connsiteY11" fmla="*/ 371701 h 688407"/>
                <a:gd name="connsiteX12" fmla="*/ 2295524 w 2414587"/>
                <a:gd name="connsiteY12" fmla="*/ 445520 h 688407"/>
                <a:gd name="connsiteX13" fmla="*/ 2414587 w 2414587"/>
                <a:gd name="connsiteY13" fmla="*/ 500288 h 688407"/>
                <a:gd name="connsiteX14" fmla="*/ 2414587 w 2414587"/>
                <a:gd name="connsiteY14" fmla="*/ 688407 h 688407"/>
                <a:gd name="connsiteX15" fmla="*/ 2381 w 2414587"/>
                <a:gd name="connsiteY15" fmla="*/ 688407 h 688407"/>
                <a:gd name="connsiteX16" fmla="*/ 0 w 2414587"/>
                <a:gd name="connsiteY16" fmla="*/ 297882 h 688407"/>
                <a:gd name="connsiteX0" fmla="*/ 0 w 2414587"/>
                <a:gd name="connsiteY0" fmla="*/ 297882 h 688407"/>
                <a:gd name="connsiteX1" fmla="*/ 138112 w 2414587"/>
                <a:gd name="connsiteY1" fmla="*/ 319312 h 688407"/>
                <a:gd name="connsiteX2" fmla="*/ 300037 w 2414587"/>
                <a:gd name="connsiteY2" fmla="*/ 319313 h 688407"/>
                <a:gd name="connsiteX3" fmla="*/ 495300 w 2414587"/>
                <a:gd name="connsiteY3" fmla="*/ 221681 h 688407"/>
                <a:gd name="connsiteX4" fmla="*/ 657225 w 2414587"/>
                <a:gd name="connsiteY4" fmla="*/ 114526 h 688407"/>
                <a:gd name="connsiteX5" fmla="*/ 809624 w 2414587"/>
                <a:gd name="connsiteY5" fmla="*/ 35945 h 688407"/>
                <a:gd name="connsiteX6" fmla="*/ 985837 w 2414587"/>
                <a:gd name="connsiteY6" fmla="*/ 226 h 688407"/>
                <a:gd name="connsiteX7" fmla="*/ 1131093 w 2414587"/>
                <a:gd name="connsiteY7" fmla="*/ 45469 h 688407"/>
                <a:gd name="connsiteX8" fmla="*/ 1302543 w 2414587"/>
                <a:gd name="connsiteY8" fmla="*/ 155007 h 688407"/>
                <a:gd name="connsiteX9" fmla="*/ 1547812 w 2414587"/>
                <a:gd name="connsiteY9" fmla="*/ 319313 h 688407"/>
                <a:gd name="connsiteX10" fmla="*/ 1719262 w 2414587"/>
                <a:gd name="connsiteY10" fmla="*/ 388369 h 688407"/>
                <a:gd name="connsiteX11" fmla="*/ 2064544 w 2414587"/>
                <a:gd name="connsiteY11" fmla="*/ 371701 h 688407"/>
                <a:gd name="connsiteX12" fmla="*/ 2295524 w 2414587"/>
                <a:gd name="connsiteY12" fmla="*/ 445520 h 688407"/>
                <a:gd name="connsiteX13" fmla="*/ 2414587 w 2414587"/>
                <a:gd name="connsiteY13" fmla="*/ 500288 h 688407"/>
                <a:gd name="connsiteX14" fmla="*/ 2414587 w 2414587"/>
                <a:gd name="connsiteY14" fmla="*/ 688407 h 688407"/>
                <a:gd name="connsiteX15" fmla="*/ 2381 w 2414587"/>
                <a:gd name="connsiteY15" fmla="*/ 688407 h 688407"/>
                <a:gd name="connsiteX16" fmla="*/ 0 w 2414587"/>
                <a:gd name="connsiteY16" fmla="*/ 297882 h 688407"/>
                <a:gd name="connsiteX0" fmla="*/ 0 w 2414587"/>
                <a:gd name="connsiteY0" fmla="*/ 297882 h 688407"/>
                <a:gd name="connsiteX1" fmla="*/ 138112 w 2414587"/>
                <a:gd name="connsiteY1" fmla="*/ 319312 h 688407"/>
                <a:gd name="connsiteX2" fmla="*/ 300037 w 2414587"/>
                <a:gd name="connsiteY2" fmla="*/ 319313 h 688407"/>
                <a:gd name="connsiteX3" fmla="*/ 495300 w 2414587"/>
                <a:gd name="connsiteY3" fmla="*/ 221681 h 688407"/>
                <a:gd name="connsiteX4" fmla="*/ 657225 w 2414587"/>
                <a:gd name="connsiteY4" fmla="*/ 114526 h 688407"/>
                <a:gd name="connsiteX5" fmla="*/ 809624 w 2414587"/>
                <a:gd name="connsiteY5" fmla="*/ 35945 h 688407"/>
                <a:gd name="connsiteX6" fmla="*/ 985837 w 2414587"/>
                <a:gd name="connsiteY6" fmla="*/ 226 h 688407"/>
                <a:gd name="connsiteX7" fmla="*/ 1131093 w 2414587"/>
                <a:gd name="connsiteY7" fmla="*/ 45469 h 688407"/>
                <a:gd name="connsiteX8" fmla="*/ 1302543 w 2414587"/>
                <a:gd name="connsiteY8" fmla="*/ 155007 h 688407"/>
                <a:gd name="connsiteX9" fmla="*/ 1547812 w 2414587"/>
                <a:gd name="connsiteY9" fmla="*/ 319313 h 688407"/>
                <a:gd name="connsiteX10" fmla="*/ 1719262 w 2414587"/>
                <a:gd name="connsiteY10" fmla="*/ 388369 h 688407"/>
                <a:gd name="connsiteX11" fmla="*/ 2064544 w 2414587"/>
                <a:gd name="connsiteY11" fmla="*/ 371701 h 688407"/>
                <a:gd name="connsiteX12" fmla="*/ 2295524 w 2414587"/>
                <a:gd name="connsiteY12" fmla="*/ 445520 h 688407"/>
                <a:gd name="connsiteX13" fmla="*/ 2414587 w 2414587"/>
                <a:gd name="connsiteY13" fmla="*/ 500288 h 688407"/>
                <a:gd name="connsiteX14" fmla="*/ 2414587 w 2414587"/>
                <a:gd name="connsiteY14" fmla="*/ 688407 h 688407"/>
                <a:gd name="connsiteX15" fmla="*/ 2381 w 2414587"/>
                <a:gd name="connsiteY15" fmla="*/ 688407 h 688407"/>
                <a:gd name="connsiteX16" fmla="*/ 0 w 2414587"/>
                <a:gd name="connsiteY16" fmla="*/ 297882 h 688407"/>
                <a:gd name="connsiteX0" fmla="*/ 0 w 2414587"/>
                <a:gd name="connsiteY0" fmla="*/ 297882 h 688407"/>
                <a:gd name="connsiteX1" fmla="*/ 138112 w 2414587"/>
                <a:gd name="connsiteY1" fmla="*/ 319312 h 688407"/>
                <a:gd name="connsiteX2" fmla="*/ 300037 w 2414587"/>
                <a:gd name="connsiteY2" fmla="*/ 319313 h 688407"/>
                <a:gd name="connsiteX3" fmla="*/ 495300 w 2414587"/>
                <a:gd name="connsiteY3" fmla="*/ 221681 h 688407"/>
                <a:gd name="connsiteX4" fmla="*/ 657225 w 2414587"/>
                <a:gd name="connsiteY4" fmla="*/ 114526 h 688407"/>
                <a:gd name="connsiteX5" fmla="*/ 809624 w 2414587"/>
                <a:gd name="connsiteY5" fmla="*/ 35945 h 688407"/>
                <a:gd name="connsiteX6" fmla="*/ 985837 w 2414587"/>
                <a:gd name="connsiteY6" fmla="*/ 226 h 688407"/>
                <a:gd name="connsiteX7" fmla="*/ 1131093 w 2414587"/>
                <a:gd name="connsiteY7" fmla="*/ 45469 h 688407"/>
                <a:gd name="connsiteX8" fmla="*/ 1302543 w 2414587"/>
                <a:gd name="connsiteY8" fmla="*/ 155007 h 688407"/>
                <a:gd name="connsiteX9" fmla="*/ 1547812 w 2414587"/>
                <a:gd name="connsiteY9" fmla="*/ 319313 h 688407"/>
                <a:gd name="connsiteX10" fmla="*/ 1719262 w 2414587"/>
                <a:gd name="connsiteY10" fmla="*/ 388369 h 688407"/>
                <a:gd name="connsiteX11" fmla="*/ 2064544 w 2414587"/>
                <a:gd name="connsiteY11" fmla="*/ 371701 h 688407"/>
                <a:gd name="connsiteX12" fmla="*/ 2295524 w 2414587"/>
                <a:gd name="connsiteY12" fmla="*/ 445520 h 688407"/>
                <a:gd name="connsiteX13" fmla="*/ 2414587 w 2414587"/>
                <a:gd name="connsiteY13" fmla="*/ 500288 h 688407"/>
                <a:gd name="connsiteX14" fmla="*/ 2414587 w 2414587"/>
                <a:gd name="connsiteY14" fmla="*/ 688407 h 688407"/>
                <a:gd name="connsiteX15" fmla="*/ 2381 w 2414587"/>
                <a:gd name="connsiteY15" fmla="*/ 688407 h 688407"/>
                <a:gd name="connsiteX16" fmla="*/ 0 w 2414587"/>
                <a:gd name="connsiteY16" fmla="*/ 297882 h 688407"/>
                <a:gd name="connsiteX0" fmla="*/ 0 w 2414587"/>
                <a:gd name="connsiteY0" fmla="*/ 297882 h 688407"/>
                <a:gd name="connsiteX1" fmla="*/ 138112 w 2414587"/>
                <a:gd name="connsiteY1" fmla="*/ 319312 h 688407"/>
                <a:gd name="connsiteX2" fmla="*/ 300037 w 2414587"/>
                <a:gd name="connsiteY2" fmla="*/ 319313 h 688407"/>
                <a:gd name="connsiteX3" fmla="*/ 495300 w 2414587"/>
                <a:gd name="connsiteY3" fmla="*/ 221681 h 688407"/>
                <a:gd name="connsiteX4" fmla="*/ 657225 w 2414587"/>
                <a:gd name="connsiteY4" fmla="*/ 114526 h 688407"/>
                <a:gd name="connsiteX5" fmla="*/ 809624 w 2414587"/>
                <a:gd name="connsiteY5" fmla="*/ 35945 h 688407"/>
                <a:gd name="connsiteX6" fmla="*/ 985837 w 2414587"/>
                <a:gd name="connsiteY6" fmla="*/ 226 h 688407"/>
                <a:gd name="connsiteX7" fmla="*/ 1131093 w 2414587"/>
                <a:gd name="connsiteY7" fmla="*/ 45469 h 688407"/>
                <a:gd name="connsiteX8" fmla="*/ 1302543 w 2414587"/>
                <a:gd name="connsiteY8" fmla="*/ 155007 h 688407"/>
                <a:gd name="connsiteX9" fmla="*/ 1547812 w 2414587"/>
                <a:gd name="connsiteY9" fmla="*/ 319313 h 688407"/>
                <a:gd name="connsiteX10" fmla="*/ 1719262 w 2414587"/>
                <a:gd name="connsiteY10" fmla="*/ 388369 h 688407"/>
                <a:gd name="connsiteX11" fmla="*/ 2064544 w 2414587"/>
                <a:gd name="connsiteY11" fmla="*/ 371701 h 688407"/>
                <a:gd name="connsiteX12" fmla="*/ 2295524 w 2414587"/>
                <a:gd name="connsiteY12" fmla="*/ 445520 h 688407"/>
                <a:gd name="connsiteX13" fmla="*/ 2414587 w 2414587"/>
                <a:gd name="connsiteY13" fmla="*/ 500288 h 688407"/>
                <a:gd name="connsiteX14" fmla="*/ 2414587 w 2414587"/>
                <a:gd name="connsiteY14" fmla="*/ 688407 h 688407"/>
                <a:gd name="connsiteX15" fmla="*/ 2381 w 2414587"/>
                <a:gd name="connsiteY15" fmla="*/ 688407 h 688407"/>
                <a:gd name="connsiteX16" fmla="*/ 0 w 2414587"/>
                <a:gd name="connsiteY16" fmla="*/ 297882 h 688407"/>
                <a:gd name="connsiteX0" fmla="*/ 0 w 2414587"/>
                <a:gd name="connsiteY0" fmla="*/ 297882 h 688407"/>
                <a:gd name="connsiteX1" fmla="*/ 138112 w 2414587"/>
                <a:gd name="connsiteY1" fmla="*/ 319312 h 688407"/>
                <a:gd name="connsiteX2" fmla="*/ 300037 w 2414587"/>
                <a:gd name="connsiteY2" fmla="*/ 319313 h 688407"/>
                <a:gd name="connsiteX3" fmla="*/ 495300 w 2414587"/>
                <a:gd name="connsiteY3" fmla="*/ 221681 h 688407"/>
                <a:gd name="connsiteX4" fmla="*/ 657225 w 2414587"/>
                <a:gd name="connsiteY4" fmla="*/ 114526 h 688407"/>
                <a:gd name="connsiteX5" fmla="*/ 809624 w 2414587"/>
                <a:gd name="connsiteY5" fmla="*/ 35945 h 688407"/>
                <a:gd name="connsiteX6" fmla="*/ 985837 w 2414587"/>
                <a:gd name="connsiteY6" fmla="*/ 226 h 688407"/>
                <a:gd name="connsiteX7" fmla="*/ 1131093 w 2414587"/>
                <a:gd name="connsiteY7" fmla="*/ 45469 h 688407"/>
                <a:gd name="connsiteX8" fmla="*/ 1302543 w 2414587"/>
                <a:gd name="connsiteY8" fmla="*/ 155007 h 688407"/>
                <a:gd name="connsiteX9" fmla="*/ 1547812 w 2414587"/>
                <a:gd name="connsiteY9" fmla="*/ 319313 h 688407"/>
                <a:gd name="connsiteX10" fmla="*/ 1719262 w 2414587"/>
                <a:gd name="connsiteY10" fmla="*/ 388369 h 688407"/>
                <a:gd name="connsiteX11" fmla="*/ 2064544 w 2414587"/>
                <a:gd name="connsiteY11" fmla="*/ 371701 h 688407"/>
                <a:gd name="connsiteX12" fmla="*/ 2295524 w 2414587"/>
                <a:gd name="connsiteY12" fmla="*/ 445520 h 688407"/>
                <a:gd name="connsiteX13" fmla="*/ 2414587 w 2414587"/>
                <a:gd name="connsiteY13" fmla="*/ 500288 h 688407"/>
                <a:gd name="connsiteX14" fmla="*/ 2414587 w 2414587"/>
                <a:gd name="connsiteY14" fmla="*/ 688407 h 688407"/>
                <a:gd name="connsiteX15" fmla="*/ 2381 w 2414587"/>
                <a:gd name="connsiteY15" fmla="*/ 688407 h 688407"/>
                <a:gd name="connsiteX16" fmla="*/ 0 w 2414587"/>
                <a:gd name="connsiteY16" fmla="*/ 297882 h 688407"/>
                <a:gd name="connsiteX0" fmla="*/ 0 w 2414587"/>
                <a:gd name="connsiteY0" fmla="*/ 297882 h 688407"/>
                <a:gd name="connsiteX1" fmla="*/ 138112 w 2414587"/>
                <a:gd name="connsiteY1" fmla="*/ 319312 h 688407"/>
                <a:gd name="connsiteX2" fmla="*/ 300037 w 2414587"/>
                <a:gd name="connsiteY2" fmla="*/ 319313 h 688407"/>
                <a:gd name="connsiteX3" fmla="*/ 495300 w 2414587"/>
                <a:gd name="connsiteY3" fmla="*/ 221681 h 688407"/>
                <a:gd name="connsiteX4" fmla="*/ 657225 w 2414587"/>
                <a:gd name="connsiteY4" fmla="*/ 114526 h 688407"/>
                <a:gd name="connsiteX5" fmla="*/ 809624 w 2414587"/>
                <a:gd name="connsiteY5" fmla="*/ 35945 h 688407"/>
                <a:gd name="connsiteX6" fmla="*/ 985837 w 2414587"/>
                <a:gd name="connsiteY6" fmla="*/ 226 h 688407"/>
                <a:gd name="connsiteX7" fmla="*/ 1131093 w 2414587"/>
                <a:gd name="connsiteY7" fmla="*/ 45469 h 688407"/>
                <a:gd name="connsiteX8" fmla="*/ 1302543 w 2414587"/>
                <a:gd name="connsiteY8" fmla="*/ 155007 h 688407"/>
                <a:gd name="connsiteX9" fmla="*/ 1547812 w 2414587"/>
                <a:gd name="connsiteY9" fmla="*/ 319313 h 688407"/>
                <a:gd name="connsiteX10" fmla="*/ 1719262 w 2414587"/>
                <a:gd name="connsiteY10" fmla="*/ 388369 h 688407"/>
                <a:gd name="connsiteX11" fmla="*/ 2064544 w 2414587"/>
                <a:gd name="connsiteY11" fmla="*/ 371701 h 688407"/>
                <a:gd name="connsiteX12" fmla="*/ 2295524 w 2414587"/>
                <a:gd name="connsiteY12" fmla="*/ 445520 h 688407"/>
                <a:gd name="connsiteX13" fmla="*/ 2414587 w 2414587"/>
                <a:gd name="connsiteY13" fmla="*/ 500288 h 688407"/>
                <a:gd name="connsiteX14" fmla="*/ 2414587 w 2414587"/>
                <a:gd name="connsiteY14" fmla="*/ 688407 h 688407"/>
                <a:gd name="connsiteX15" fmla="*/ 2381 w 2414587"/>
                <a:gd name="connsiteY15" fmla="*/ 688407 h 688407"/>
                <a:gd name="connsiteX16" fmla="*/ 0 w 2414587"/>
                <a:gd name="connsiteY16" fmla="*/ 297882 h 688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14587" h="688407">
                  <a:moveTo>
                    <a:pt x="0" y="297882"/>
                  </a:moveTo>
                  <a:lnTo>
                    <a:pt x="138112" y="319312"/>
                  </a:lnTo>
                  <a:cubicBezTo>
                    <a:pt x="201612" y="321694"/>
                    <a:pt x="246062" y="324074"/>
                    <a:pt x="300037" y="319313"/>
                  </a:cubicBezTo>
                  <a:cubicBezTo>
                    <a:pt x="356393" y="305819"/>
                    <a:pt x="429418" y="268512"/>
                    <a:pt x="495300" y="221681"/>
                  </a:cubicBezTo>
                  <a:cubicBezTo>
                    <a:pt x="546895" y="181994"/>
                    <a:pt x="588962" y="161357"/>
                    <a:pt x="657225" y="114526"/>
                  </a:cubicBezTo>
                  <a:cubicBezTo>
                    <a:pt x="708819" y="85157"/>
                    <a:pt x="743743" y="62933"/>
                    <a:pt x="809624" y="35945"/>
                  </a:cubicBezTo>
                  <a:cubicBezTo>
                    <a:pt x="884235" y="14513"/>
                    <a:pt x="911224" y="-2155"/>
                    <a:pt x="985837" y="226"/>
                  </a:cubicBezTo>
                  <a:cubicBezTo>
                    <a:pt x="1048544" y="5783"/>
                    <a:pt x="1092199" y="28006"/>
                    <a:pt x="1131093" y="45469"/>
                  </a:cubicBezTo>
                  <a:cubicBezTo>
                    <a:pt x="1207293" y="84363"/>
                    <a:pt x="1245393" y="118494"/>
                    <a:pt x="1302543" y="155007"/>
                  </a:cubicBezTo>
                  <a:cubicBezTo>
                    <a:pt x="1384299" y="209776"/>
                    <a:pt x="1461293" y="266925"/>
                    <a:pt x="1547812" y="319313"/>
                  </a:cubicBezTo>
                  <a:cubicBezTo>
                    <a:pt x="1604962" y="354238"/>
                    <a:pt x="1628775" y="379637"/>
                    <a:pt x="1719262" y="388369"/>
                  </a:cubicBezTo>
                  <a:cubicBezTo>
                    <a:pt x="1833562" y="384401"/>
                    <a:pt x="1955007" y="361382"/>
                    <a:pt x="2064544" y="371701"/>
                  </a:cubicBezTo>
                  <a:cubicBezTo>
                    <a:pt x="2158999" y="383607"/>
                    <a:pt x="2227262" y="414564"/>
                    <a:pt x="2295524" y="445520"/>
                  </a:cubicBezTo>
                  <a:lnTo>
                    <a:pt x="2414587" y="500288"/>
                  </a:lnTo>
                  <a:lnTo>
                    <a:pt x="2414587" y="688407"/>
                  </a:lnTo>
                  <a:lnTo>
                    <a:pt x="2381" y="688407"/>
                  </a:lnTo>
                  <a:cubicBezTo>
                    <a:pt x="1587" y="561407"/>
                    <a:pt x="794" y="424882"/>
                    <a:pt x="0" y="297882"/>
                  </a:cubicBezTo>
                  <a:close/>
                </a:path>
              </a:pathLst>
            </a:custGeom>
            <a:solidFill>
              <a:srgbClr val="F4F2E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a:extLst>
                <a:ext uri="{FF2B5EF4-FFF2-40B4-BE49-F238E27FC236}">
                  <a16:creationId xmlns:a16="http://schemas.microsoft.com/office/drawing/2014/main" id="{5C19CC4D-B791-4F82-87B0-B90E4F5B5947}"/>
                </a:ext>
              </a:extLst>
            </p:cNvPr>
            <p:cNvSpPr/>
            <p:nvPr/>
          </p:nvSpPr>
          <p:spPr>
            <a:xfrm>
              <a:off x="1507330" y="2380455"/>
              <a:ext cx="1375047" cy="297657"/>
            </a:xfrm>
            <a:prstGeom prst="rect">
              <a:avLst/>
            </a:prstGeom>
            <a:solidFill>
              <a:srgbClr val="7DE0E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a:extLst>
                <a:ext uri="{FF2B5EF4-FFF2-40B4-BE49-F238E27FC236}">
                  <a16:creationId xmlns:a16="http://schemas.microsoft.com/office/drawing/2014/main" id="{5AD89013-6165-406B-860D-68E54C593B3E}"/>
                </a:ext>
              </a:extLst>
            </p:cNvPr>
            <p:cNvSpPr/>
            <p:nvPr/>
          </p:nvSpPr>
          <p:spPr>
            <a:xfrm>
              <a:off x="469106" y="2380455"/>
              <a:ext cx="1038224" cy="297657"/>
            </a:xfrm>
            <a:prstGeom prst="rect">
              <a:avLst/>
            </a:prstGeom>
            <a:solidFill>
              <a:srgbClr val="7DE0E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フリーフォーム 70">
              <a:extLst>
                <a:ext uri="{FF2B5EF4-FFF2-40B4-BE49-F238E27FC236}">
                  <a16:creationId xmlns:a16="http://schemas.microsoft.com/office/drawing/2014/main" id="{C03A2D00-1280-47E6-AF8B-A732B70D979A}"/>
                </a:ext>
              </a:extLst>
            </p:cNvPr>
            <p:cNvSpPr/>
            <p:nvPr/>
          </p:nvSpPr>
          <p:spPr>
            <a:xfrm>
              <a:off x="1679575" y="1079500"/>
              <a:ext cx="911225" cy="428625"/>
            </a:xfrm>
            <a:custGeom>
              <a:avLst/>
              <a:gdLst>
                <a:gd name="connsiteX0" fmla="*/ 911225 w 911225"/>
                <a:gd name="connsiteY0" fmla="*/ 428625 h 428625"/>
                <a:gd name="connsiteX1" fmla="*/ 539750 w 911225"/>
                <a:gd name="connsiteY1" fmla="*/ 225425 h 428625"/>
                <a:gd name="connsiteX2" fmla="*/ 307975 w 911225"/>
                <a:gd name="connsiteY2" fmla="*/ 117475 h 428625"/>
                <a:gd name="connsiteX3" fmla="*/ 0 w 911225"/>
                <a:gd name="connsiteY3" fmla="*/ 0 h 428625"/>
              </a:gdLst>
              <a:ahLst/>
              <a:cxnLst>
                <a:cxn ang="0">
                  <a:pos x="connsiteX0" y="connsiteY0"/>
                </a:cxn>
                <a:cxn ang="0">
                  <a:pos x="connsiteX1" y="connsiteY1"/>
                </a:cxn>
                <a:cxn ang="0">
                  <a:pos x="connsiteX2" y="connsiteY2"/>
                </a:cxn>
                <a:cxn ang="0">
                  <a:pos x="connsiteX3" y="connsiteY3"/>
                </a:cxn>
              </a:cxnLst>
              <a:rect l="l" t="t" r="r" b="b"/>
              <a:pathLst>
                <a:path w="911225" h="428625">
                  <a:moveTo>
                    <a:pt x="911225" y="428625"/>
                  </a:moveTo>
                  <a:cubicBezTo>
                    <a:pt x="775758" y="352954"/>
                    <a:pt x="640292" y="277283"/>
                    <a:pt x="539750" y="225425"/>
                  </a:cubicBezTo>
                  <a:cubicBezTo>
                    <a:pt x="439208" y="173567"/>
                    <a:pt x="397933" y="155046"/>
                    <a:pt x="307975" y="117475"/>
                  </a:cubicBezTo>
                  <a:cubicBezTo>
                    <a:pt x="218017" y="79904"/>
                    <a:pt x="109008" y="39952"/>
                    <a:pt x="0" y="0"/>
                  </a:cubicBezTo>
                </a:path>
              </a:pathLst>
            </a:custGeom>
            <a:noFill/>
            <a:ln w="76200" cap="rnd">
              <a:solidFill>
                <a:srgbClr val="0068B7"/>
              </a:solidFill>
              <a:prstDash val="sysDot"/>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フリーフォーム 258">
              <a:extLst>
                <a:ext uri="{FF2B5EF4-FFF2-40B4-BE49-F238E27FC236}">
                  <a16:creationId xmlns:a16="http://schemas.microsoft.com/office/drawing/2014/main" id="{4200E9E1-3E0D-44D2-B90E-810EA2DDA9E7}"/>
                </a:ext>
              </a:extLst>
            </p:cNvPr>
            <p:cNvSpPr/>
            <p:nvPr/>
          </p:nvSpPr>
          <p:spPr>
            <a:xfrm>
              <a:off x="466724" y="2538879"/>
              <a:ext cx="2412477" cy="333687"/>
            </a:xfrm>
            <a:custGeom>
              <a:avLst/>
              <a:gdLst>
                <a:gd name="connsiteX0" fmla="*/ 1320800 w 2412477"/>
                <a:gd name="connsiteY0" fmla="*/ 0 h 333687"/>
                <a:gd name="connsiteX1" fmla="*/ 1457325 w 2412477"/>
                <a:gd name="connsiteY1" fmla="*/ 0 h 333687"/>
                <a:gd name="connsiteX2" fmla="*/ 1457325 w 2412477"/>
                <a:gd name="connsiteY2" fmla="*/ 132773 h 333687"/>
                <a:gd name="connsiteX3" fmla="*/ 2412477 w 2412477"/>
                <a:gd name="connsiteY3" fmla="*/ 132773 h 333687"/>
                <a:gd name="connsiteX4" fmla="*/ 2412477 w 2412477"/>
                <a:gd name="connsiteY4" fmla="*/ 236071 h 333687"/>
                <a:gd name="connsiteX5" fmla="*/ 2412477 w 2412477"/>
                <a:gd name="connsiteY5" fmla="*/ 292100 h 333687"/>
                <a:gd name="connsiteX6" fmla="*/ 2412477 w 2412477"/>
                <a:gd name="connsiteY6" fmla="*/ 331321 h 333687"/>
                <a:gd name="connsiteX7" fmla="*/ 0 w 2412477"/>
                <a:gd name="connsiteY7" fmla="*/ 333687 h 333687"/>
                <a:gd name="connsiteX8" fmla="*/ 0 w 2412477"/>
                <a:gd name="connsiteY8" fmla="*/ 132773 h 333687"/>
                <a:gd name="connsiteX9" fmla="*/ 1320800 w 2412477"/>
                <a:gd name="connsiteY9" fmla="*/ 132773 h 333687"/>
                <a:gd name="connsiteX10" fmla="*/ 1320800 w 2412477"/>
                <a:gd name="connsiteY10" fmla="*/ 0 h 33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12477" h="333687">
                  <a:moveTo>
                    <a:pt x="1320800" y="0"/>
                  </a:moveTo>
                  <a:lnTo>
                    <a:pt x="1457325" y="0"/>
                  </a:lnTo>
                  <a:lnTo>
                    <a:pt x="1457325" y="132773"/>
                  </a:lnTo>
                  <a:lnTo>
                    <a:pt x="2412477" y="132773"/>
                  </a:lnTo>
                  <a:lnTo>
                    <a:pt x="2412477" y="236071"/>
                  </a:lnTo>
                  <a:lnTo>
                    <a:pt x="2412477" y="292100"/>
                  </a:lnTo>
                  <a:lnTo>
                    <a:pt x="2412477" y="331321"/>
                  </a:lnTo>
                  <a:lnTo>
                    <a:pt x="0" y="333687"/>
                  </a:lnTo>
                  <a:lnTo>
                    <a:pt x="0" y="132773"/>
                  </a:lnTo>
                  <a:lnTo>
                    <a:pt x="1320800" y="132773"/>
                  </a:lnTo>
                  <a:lnTo>
                    <a:pt x="1320800" y="0"/>
                  </a:lnTo>
                  <a:close/>
                </a:path>
              </a:pathLst>
            </a:custGeom>
            <a:solidFill>
              <a:srgbClr val="AFC2D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フリーフォーム 69">
              <a:extLst>
                <a:ext uri="{FF2B5EF4-FFF2-40B4-BE49-F238E27FC236}">
                  <a16:creationId xmlns:a16="http://schemas.microsoft.com/office/drawing/2014/main" id="{5FD21E50-8F04-4B53-A9FC-42400BA2C896}"/>
                </a:ext>
              </a:extLst>
            </p:cNvPr>
            <p:cNvSpPr/>
            <p:nvPr/>
          </p:nvSpPr>
          <p:spPr>
            <a:xfrm>
              <a:off x="1785938" y="1574800"/>
              <a:ext cx="561974" cy="1262063"/>
            </a:xfrm>
            <a:custGeom>
              <a:avLst/>
              <a:gdLst>
                <a:gd name="connsiteX0" fmla="*/ 558800 w 558800"/>
                <a:gd name="connsiteY0" fmla="*/ 0 h 1225550"/>
                <a:gd name="connsiteX1" fmla="*/ 479425 w 558800"/>
                <a:gd name="connsiteY1" fmla="*/ 222250 h 1225550"/>
                <a:gd name="connsiteX2" fmla="*/ 371475 w 558800"/>
                <a:gd name="connsiteY2" fmla="*/ 400050 h 1225550"/>
                <a:gd name="connsiteX3" fmla="*/ 260350 w 558800"/>
                <a:gd name="connsiteY3" fmla="*/ 571500 h 1225550"/>
                <a:gd name="connsiteX4" fmla="*/ 165100 w 558800"/>
                <a:gd name="connsiteY4" fmla="*/ 749300 h 1225550"/>
                <a:gd name="connsiteX5" fmla="*/ 85725 w 558800"/>
                <a:gd name="connsiteY5" fmla="*/ 920750 h 1225550"/>
                <a:gd name="connsiteX6" fmla="*/ 0 w 558800"/>
                <a:gd name="connsiteY6" fmla="*/ 1225550 h 1225550"/>
                <a:gd name="connsiteX0" fmla="*/ 561975 w 561975"/>
                <a:gd name="connsiteY0" fmla="*/ 0 h 1228725"/>
                <a:gd name="connsiteX1" fmla="*/ 482600 w 561975"/>
                <a:gd name="connsiteY1" fmla="*/ 222250 h 1228725"/>
                <a:gd name="connsiteX2" fmla="*/ 374650 w 561975"/>
                <a:gd name="connsiteY2" fmla="*/ 400050 h 1228725"/>
                <a:gd name="connsiteX3" fmla="*/ 263525 w 561975"/>
                <a:gd name="connsiteY3" fmla="*/ 571500 h 1228725"/>
                <a:gd name="connsiteX4" fmla="*/ 168275 w 561975"/>
                <a:gd name="connsiteY4" fmla="*/ 749300 h 1228725"/>
                <a:gd name="connsiteX5" fmla="*/ 88900 w 561975"/>
                <a:gd name="connsiteY5" fmla="*/ 920750 h 1228725"/>
                <a:gd name="connsiteX6" fmla="*/ 0 w 561975"/>
                <a:gd name="connsiteY6" fmla="*/ 1228725 h 1228725"/>
                <a:gd name="connsiteX0" fmla="*/ 561975 w 561975"/>
                <a:gd name="connsiteY0" fmla="*/ 0 h 1228725"/>
                <a:gd name="connsiteX1" fmla="*/ 482600 w 561975"/>
                <a:gd name="connsiteY1" fmla="*/ 222250 h 1228725"/>
                <a:gd name="connsiteX2" fmla="*/ 374650 w 561975"/>
                <a:gd name="connsiteY2" fmla="*/ 400050 h 1228725"/>
                <a:gd name="connsiteX3" fmla="*/ 263525 w 561975"/>
                <a:gd name="connsiteY3" fmla="*/ 571500 h 1228725"/>
                <a:gd name="connsiteX4" fmla="*/ 168275 w 561975"/>
                <a:gd name="connsiteY4" fmla="*/ 749300 h 1228725"/>
                <a:gd name="connsiteX5" fmla="*/ 69850 w 561975"/>
                <a:gd name="connsiteY5" fmla="*/ 984250 h 1228725"/>
                <a:gd name="connsiteX6" fmla="*/ 0 w 561975"/>
                <a:gd name="connsiteY6" fmla="*/ 1228725 h 1228725"/>
                <a:gd name="connsiteX0" fmla="*/ 561975 w 561975"/>
                <a:gd name="connsiteY0" fmla="*/ 0 h 1228725"/>
                <a:gd name="connsiteX1" fmla="*/ 482600 w 561975"/>
                <a:gd name="connsiteY1" fmla="*/ 222250 h 1228725"/>
                <a:gd name="connsiteX2" fmla="*/ 374650 w 561975"/>
                <a:gd name="connsiteY2" fmla="*/ 400050 h 1228725"/>
                <a:gd name="connsiteX3" fmla="*/ 263525 w 561975"/>
                <a:gd name="connsiteY3" fmla="*/ 571500 h 1228725"/>
                <a:gd name="connsiteX4" fmla="*/ 168275 w 561975"/>
                <a:gd name="connsiteY4" fmla="*/ 749300 h 1228725"/>
                <a:gd name="connsiteX5" fmla="*/ 73025 w 561975"/>
                <a:gd name="connsiteY5" fmla="*/ 933450 h 1228725"/>
                <a:gd name="connsiteX6" fmla="*/ 0 w 561975"/>
                <a:gd name="connsiteY6" fmla="*/ 1228725 h 1228725"/>
                <a:gd name="connsiteX0" fmla="*/ 561975 w 561975"/>
                <a:gd name="connsiteY0" fmla="*/ 0 h 1228725"/>
                <a:gd name="connsiteX1" fmla="*/ 469900 w 561975"/>
                <a:gd name="connsiteY1" fmla="*/ 215900 h 1228725"/>
                <a:gd name="connsiteX2" fmla="*/ 374650 w 561975"/>
                <a:gd name="connsiteY2" fmla="*/ 400050 h 1228725"/>
                <a:gd name="connsiteX3" fmla="*/ 263525 w 561975"/>
                <a:gd name="connsiteY3" fmla="*/ 571500 h 1228725"/>
                <a:gd name="connsiteX4" fmla="*/ 168275 w 561975"/>
                <a:gd name="connsiteY4" fmla="*/ 749300 h 1228725"/>
                <a:gd name="connsiteX5" fmla="*/ 73025 w 561975"/>
                <a:gd name="connsiteY5" fmla="*/ 933450 h 1228725"/>
                <a:gd name="connsiteX6" fmla="*/ 0 w 561975"/>
                <a:gd name="connsiteY6" fmla="*/ 1228725 h 1228725"/>
                <a:gd name="connsiteX0" fmla="*/ 576262 w 576262"/>
                <a:gd name="connsiteY0" fmla="*/ 0 h 1247775"/>
                <a:gd name="connsiteX1" fmla="*/ 469900 w 576262"/>
                <a:gd name="connsiteY1" fmla="*/ 234950 h 1247775"/>
                <a:gd name="connsiteX2" fmla="*/ 374650 w 576262"/>
                <a:gd name="connsiteY2" fmla="*/ 419100 h 1247775"/>
                <a:gd name="connsiteX3" fmla="*/ 263525 w 576262"/>
                <a:gd name="connsiteY3" fmla="*/ 590550 h 1247775"/>
                <a:gd name="connsiteX4" fmla="*/ 168275 w 576262"/>
                <a:gd name="connsiteY4" fmla="*/ 768350 h 1247775"/>
                <a:gd name="connsiteX5" fmla="*/ 73025 w 576262"/>
                <a:gd name="connsiteY5" fmla="*/ 952500 h 1247775"/>
                <a:gd name="connsiteX6" fmla="*/ 0 w 576262"/>
                <a:gd name="connsiteY6" fmla="*/ 1247775 h 1247775"/>
                <a:gd name="connsiteX0" fmla="*/ 576262 w 576262"/>
                <a:gd name="connsiteY0" fmla="*/ 0 h 1247775"/>
                <a:gd name="connsiteX1" fmla="*/ 469900 w 576262"/>
                <a:gd name="connsiteY1" fmla="*/ 234950 h 1247775"/>
                <a:gd name="connsiteX2" fmla="*/ 374650 w 576262"/>
                <a:gd name="connsiteY2" fmla="*/ 419100 h 1247775"/>
                <a:gd name="connsiteX3" fmla="*/ 263525 w 576262"/>
                <a:gd name="connsiteY3" fmla="*/ 590550 h 1247775"/>
                <a:gd name="connsiteX4" fmla="*/ 168275 w 576262"/>
                <a:gd name="connsiteY4" fmla="*/ 768350 h 1247775"/>
                <a:gd name="connsiteX5" fmla="*/ 73025 w 576262"/>
                <a:gd name="connsiteY5" fmla="*/ 952500 h 1247775"/>
                <a:gd name="connsiteX6" fmla="*/ 0 w 576262"/>
                <a:gd name="connsiteY6" fmla="*/ 1247775 h 1247775"/>
                <a:gd name="connsiteX0" fmla="*/ 576262 w 576262"/>
                <a:gd name="connsiteY0" fmla="*/ 0 h 1247775"/>
                <a:gd name="connsiteX1" fmla="*/ 374650 w 576262"/>
                <a:gd name="connsiteY1" fmla="*/ 419100 h 1247775"/>
                <a:gd name="connsiteX2" fmla="*/ 263525 w 576262"/>
                <a:gd name="connsiteY2" fmla="*/ 590550 h 1247775"/>
                <a:gd name="connsiteX3" fmla="*/ 168275 w 576262"/>
                <a:gd name="connsiteY3" fmla="*/ 768350 h 1247775"/>
                <a:gd name="connsiteX4" fmla="*/ 73025 w 576262"/>
                <a:gd name="connsiteY4" fmla="*/ 952500 h 1247775"/>
                <a:gd name="connsiteX5" fmla="*/ 0 w 576262"/>
                <a:gd name="connsiteY5" fmla="*/ 1247775 h 1247775"/>
                <a:gd name="connsiteX0" fmla="*/ 604837 w 604837"/>
                <a:gd name="connsiteY0" fmla="*/ 0 h 1276350"/>
                <a:gd name="connsiteX1" fmla="*/ 374650 w 604837"/>
                <a:gd name="connsiteY1" fmla="*/ 447675 h 1276350"/>
                <a:gd name="connsiteX2" fmla="*/ 263525 w 604837"/>
                <a:gd name="connsiteY2" fmla="*/ 619125 h 1276350"/>
                <a:gd name="connsiteX3" fmla="*/ 168275 w 604837"/>
                <a:gd name="connsiteY3" fmla="*/ 796925 h 1276350"/>
                <a:gd name="connsiteX4" fmla="*/ 73025 w 604837"/>
                <a:gd name="connsiteY4" fmla="*/ 981075 h 1276350"/>
                <a:gd name="connsiteX5" fmla="*/ 0 w 604837"/>
                <a:gd name="connsiteY5" fmla="*/ 1276350 h 1276350"/>
                <a:gd name="connsiteX0" fmla="*/ 576262 w 576262"/>
                <a:gd name="connsiteY0" fmla="*/ 0 h 1243012"/>
                <a:gd name="connsiteX1" fmla="*/ 374650 w 576262"/>
                <a:gd name="connsiteY1" fmla="*/ 414337 h 1243012"/>
                <a:gd name="connsiteX2" fmla="*/ 263525 w 576262"/>
                <a:gd name="connsiteY2" fmla="*/ 585787 h 1243012"/>
                <a:gd name="connsiteX3" fmla="*/ 168275 w 576262"/>
                <a:gd name="connsiteY3" fmla="*/ 763587 h 1243012"/>
                <a:gd name="connsiteX4" fmla="*/ 73025 w 576262"/>
                <a:gd name="connsiteY4" fmla="*/ 947737 h 1243012"/>
                <a:gd name="connsiteX5" fmla="*/ 0 w 576262"/>
                <a:gd name="connsiteY5" fmla="*/ 1243012 h 1243012"/>
                <a:gd name="connsiteX0" fmla="*/ 557212 w 557212"/>
                <a:gd name="connsiteY0" fmla="*/ 0 h 1238250"/>
                <a:gd name="connsiteX1" fmla="*/ 374650 w 557212"/>
                <a:gd name="connsiteY1" fmla="*/ 409575 h 1238250"/>
                <a:gd name="connsiteX2" fmla="*/ 263525 w 557212"/>
                <a:gd name="connsiteY2" fmla="*/ 581025 h 1238250"/>
                <a:gd name="connsiteX3" fmla="*/ 168275 w 557212"/>
                <a:gd name="connsiteY3" fmla="*/ 758825 h 1238250"/>
                <a:gd name="connsiteX4" fmla="*/ 73025 w 557212"/>
                <a:gd name="connsiteY4" fmla="*/ 942975 h 1238250"/>
                <a:gd name="connsiteX5" fmla="*/ 0 w 557212"/>
                <a:gd name="connsiteY5" fmla="*/ 1238250 h 1238250"/>
                <a:gd name="connsiteX0" fmla="*/ 557212 w 557212"/>
                <a:gd name="connsiteY0" fmla="*/ 0 h 1238250"/>
                <a:gd name="connsiteX1" fmla="*/ 374650 w 557212"/>
                <a:gd name="connsiteY1" fmla="*/ 409575 h 1238250"/>
                <a:gd name="connsiteX2" fmla="*/ 263525 w 557212"/>
                <a:gd name="connsiteY2" fmla="*/ 581025 h 1238250"/>
                <a:gd name="connsiteX3" fmla="*/ 168275 w 557212"/>
                <a:gd name="connsiteY3" fmla="*/ 758825 h 1238250"/>
                <a:gd name="connsiteX4" fmla="*/ 73025 w 557212"/>
                <a:gd name="connsiteY4" fmla="*/ 942975 h 1238250"/>
                <a:gd name="connsiteX5" fmla="*/ 0 w 557212"/>
                <a:gd name="connsiteY5" fmla="*/ 1238250 h 1238250"/>
                <a:gd name="connsiteX0" fmla="*/ 557212 w 557212"/>
                <a:gd name="connsiteY0" fmla="*/ 0 h 1238250"/>
                <a:gd name="connsiteX1" fmla="*/ 374650 w 557212"/>
                <a:gd name="connsiteY1" fmla="*/ 409575 h 1238250"/>
                <a:gd name="connsiteX2" fmla="*/ 263525 w 557212"/>
                <a:gd name="connsiteY2" fmla="*/ 581025 h 1238250"/>
                <a:gd name="connsiteX3" fmla="*/ 168275 w 557212"/>
                <a:gd name="connsiteY3" fmla="*/ 758825 h 1238250"/>
                <a:gd name="connsiteX4" fmla="*/ 73025 w 557212"/>
                <a:gd name="connsiteY4" fmla="*/ 942975 h 1238250"/>
                <a:gd name="connsiteX5" fmla="*/ 0 w 557212"/>
                <a:gd name="connsiteY5" fmla="*/ 1238250 h 1238250"/>
                <a:gd name="connsiteX0" fmla="*/ 557212 w 557212"/>
                <a:gd name="connsiteY0" fmla="*/ 0 h 1238250"/>
                <a:gd name="connsiteX1" fmla="*/ 263525 w 557212"/>
                <a:gd name="connsiteY1" fmla="*/ 581025 h 1238250"/>
                <a:gd name="connsiteX2" fmla="*/ 168275 w 557212"/>
                <a:gd name="connsiteY2" fmla="*/ 758825 h 1238250"/>
                <a:gd name="connsiteX3" fmla="*/ 73025 w 557212"/>
                <a:gd name="connsiteY3" fmla="*/ 942975 h 1238250"/>
                <a:gd name="connsiteX4" fmla="*/ 0 w 557212"/>
                <a:gd name="connsiteY4" fmla="*/ 1238250 h 1238250"/>
                <a:gd name="connsiteX0" fmla="*/ 557212 w 557212"/>
                <a:gd name="connsiteY0" fmla="*/ 0 h 1238250"/>
                <a:gd name="connsiteX1" fmla="*/ 263525 w 557212"/>
                <a:gd name="connsiteY1" fmla="*/ 581025 h 1238250"/>
                <a:gd name="connsiteX2" fmla="*/ 73025 w 557212"/>
                <a:gd name="connsiteY2" fmla="*/ 942975 h 1238250"/>
                <a:gd name="connsiteX3" fmla="*/ 0 w 557212"/>
                <a:gd name="connsiteY3" fmla="*/ 1238250 h 1238250"/>
                <a:gd name="connsiteX0" fmla="*/ 557212 w 557212"/>
                <a:gd name="connsiteY0" fmla="*/ 0 h 1238250"/>
                <a:gd name="connsiteX1" fmla="*/ 301625 w 557212"/>
                <a:gd name="connsiteY1" fmla="*/ 523875 h 1238250"/>
                <a:gd name="connsiteX2" fmla="*/ 73025 w 557212"/>
                <a:gd name="connsiteY2" fmla="*/ 942975 h 1238250"/>
                <a:gd name="connsiteX3" fmla="*/ 0 w 557212"/>
                <a:gd name="connsiteY3" fmla="*/ 1238250 h 1238250"/>
                <a:gd name="connsiteX0" fmla="*/ 557212 w 557212"/>
                <a:gd name="connsiteY0" fmla="*/ 0 h 1238250"/>
                <a:gd name="connsiteX1" fmla="*/ 301625 w 557212"/>
                <a:gd name="connsiteY1" fmla="*/ 523875 h 1238250"/>
                <a:gd name="connsiteX2" fmla="*/ 73025 w 557212"/>
                <a:gd name="connsiteY2" fmla="*/ 942975 h 1238250"/>
                <a:gd name="connsiteX3" fmla="*/ 0 w 557212"/>
                <a:gd name="connsiteY3" fmla="*/ 1238250 h 1238250"/>
                <a:gd name="connsiteX0" fmla="*/ 561974 w 561974"/>
                <a:gd name="connsiteY0" fmla="*/ 0 h 1262063"/>
                <a:gd name="connsiteX1" fmla="*/ 306387 w 561974"/>
                <a:gd name="connsiteY1" fmla="*/ 523875 h 1262063"/>
                <a:gd name="connsiteX2" fmla="*/ 77787 w 561974"/>
                <a:gd name="connsiteY2" fmla="*/ 942975 h 1262063"/>
                <a:gd name="connsiteX3" fmla="*/ 0 w 561974"/>
                <a:gd name="connsiteY3" fmla="*/ 1262063 h 1262063"/>
              </a:gdLst>
              <a:ahLst/>
              <a:cxnLst>
                <a:cxn ang="0">
                  <a:pos x="connsiteX0" y="connsiteY0"/>
                </a:cxn>
                <a:cxn ang="0">
                  <a:pos x="connsiteX1" y="connsiteY1"/>
                </a:cxn>
                <a:cxn ang="0">
                  <a:pos x="connsiteX2" y="connsiteY2"/>
                </a:cxn>
                <a:cxn ang="0">
                  <a:pos x="connsiteX3" y="connsiteY3"/>
                </a:cxn>
              </a:cxnLst>
              <a:rect l="l" t="t" r="r" b="b"/>
              <a:pathLst>
                <a:path w="561974" h="1262063">
                  <a:moveTo>
                    <a:pt x="561974" y="0"/>
                  </a:moveTo>
                  <a:lnTo>
                    <a:pt x="306387" y="523875"/>
                  </a:lnTo>
                  <a:cubicBezTo>
                    <a:pt x="225689" y="681037"/>
                    <a:pt x="121708" y="833438"/>
                    <a:pt x="77787" y="942975"/>
                  </a:cubicBezTo>
                  <a:cubicBezTo>
                    <a:pt x="49741" y="1022879"/>
                    <a:pt x="29104" y="1149350"/>
                    <a:pt x="0" y="1262063"/>
                  </a:cubicBezTo>
                </a:path>
              </a:pathLst>
            </a:custGeom>
            <a:noFill/>
            <a:ln w="120650" cap="rnd">
              <a:solidFill>
                <a:srgbClr val="0068B7"/>
              </a:solidFill>
              <a:prstDash val="sysDot"/>
              <a:tailEnd type="triangle" w="med"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フリーフォーム 68">
              <a:extLst>
                <a:ext uri="{FF2B5EF4-FFF2-40B4-BE49-F238E27FC236}">
                  <a16:creationId xmlns:a16="http://schemas.microsoft.com/office/drawing/2014/main" id="{11AD14A9-BD1B-43B4-83EE-5ECD15640231}"/>
                </a:ext>
              </a:extLst>
            </p:cNvPr>
            <p:cNvSpPr/>
            <p:nvPr/>
          </p:nvSpPr>
          <p:spPr>
            <a:xfrm>
              <a:off x="625476" y="1127126"/>
              <a:ext cx="390524" cy="1690687"/>
            </a:xfrm>
            <a:custGeom>
              <a:avLst/>
              <a:gdLst>
                <a:gd name="connsiteX0" fmla="*/ 0 w 400050"/>
                <a:gd name="connsiteY0" fmla="*/ 0 h 1720850"/>
                <a:gd name="connsiteX1" fmla="*/ 22225 w 400050"/>
                <a:gd name="connsiteY1" fmla="*/ 450850 h 1720850"/>
                <a:gd name="connsiteX2" fmla="*/ 82550 w 400050"/>
                <a:gd name="connsiteY2" fmla="*/ 835025 h 1720850"/>
                <a:gd name="connsiteX3" fmla="*/ 209550 w 400050"/>
                <a:gd name="connsiteY3" fmla="*/ 1228725 h 1720850"/>
                <a:gd name="connsiteX4" fmla="*/ 400050 w 400050"/>
                <a:gd name="connsiteY4" fmla="*/ 1720850 h 1720850"/>
                <a:gd name="connsiteX0" fmla="*/ 0 w 358775"/>
                <a:gd name="connsiteY0" fmla="*/ 0 h 1625600"/>
                <a:gd name="connsiteX1" fmla="*/ 22225 w 358775"/>
                <a:gd name="connsiteY1" fmla="*/ 450850 h 1625600"/>
                <a:gd name="connsiteX2" fmla="*/ 82550 w 358775"/>
                <a:gd name="connsiteY2" fmla="*/ 835025 h 1625600"/>
                <a:gd name="connsiteX3" fmla="*/ 209550 w 358775"/>
                <a:gd name="connsiteY3" fmla="*/ 1228725 h 1625600"/>
                <a:gd name="connsiteX4" fmla="*/ 358775 w 358775"/>
                <a:gd name="connsiteY4" fmla="*/ 1625600 h 1625600"/>
                <a:gd name="connsiteX0" fmla="*/ 0 w 387350"/>
                <a:gd name="connsiteY0" fmla="*/ 0 h 1739900"/>
                <a:gd name="connsiteX1" fmla="*/ 22225 w 387350"/>
                <a:gd name="connsiteY1" fmla="*/ 450850 h 1739900"/>
                <a:gd name="connsiteX2" fmla="*/ 82550 w 387350"/>
                <a:gd name="connsiteY2" fmla="*/ 835025 h 1739900"/>
                <a:gd name="connsiteX3" fmla="*/ 209550 w 387350"/>
                <a:gd name="connsiteY3" fmla="*/ 1228725 h 1739900"/>
                <a:gd name="connsiteX4" fmla="*/ 387350 w 387350"/>
                <a:gd name="connsiteY4" fmla="*/ 1739900 h 1739900"/>
                <a:gd name="connsiteX0" fmla="*/ 0 w 415925"/>
                <a:gd name="connsiteY0" fmla="*/ 0 h 1758950"/>
                <a:gd name="connsiteX1" fmla="*/ 22225 w 415925"/>
                <a:gd name="connsiteY1" fmla="*/ 450850 h 1758950"/>
                <a:gd name="connsiteX2" fmla="*/ 82550 w 415925"/>
                <a:gd name="connsiteY2" fmla="*/ 835025 h 1758950"/>
                <a:gd name="connsiteX3" fmla="*/ 209550 w 415925"/>
                <a:gd name="connsiteY3" fmla="*/ 1228725 h 1758950"/>
                <a:gd name="connsiteX4" fmla="*/ 415925 w 415925"/>
                <a:gd name="connsiteY4" fmla="*/ 1758950 h 1758950"/>
                <a:gd name="connsiteX0" fmla="*/ 0 w 400050"/>
                <a:gd name="connsiteY0" fmla="*/ 0 h 1701800"/>
                <a:gd name="connsiteX1" fmla="*/ 22225 w 400050"/>
                <a:gd name="connsiteY1" fmla="*/ 450850 h 1701800"/>
                <a:gd name="connsiteX2" fmla="*/ 82550 w 400050"/>
                <a:gd name="connsiteY2" fmla="*/ 835025 h 1701800"/>
                <a:gd name="connsiteX3" fmla="*/ 209550 w 400050"/>
                <a:gd name="connsiteY3" fmla="*/ 1228725 h 1701800"/>
                <a:gd name="connsiteX4" fmla="*/ 400050 w 400050"/>
                <a:gd name="connsiteY4" fmla="*/ 1701800 h 1701800"/>
                <a:gd name="connsiteX0" fmla="*/ 0 w 355600"/>
                <a:gd name="connsiteY0" fmla="*/ 0 h 1676400"/>
                <a:gd name="connsiteX1" fmla="*/ 22225 w 355600"/>
                <a:gd name="connsiteY1" fmla="*/ 450850 h 1676400"/>
                <a:gd name="connsiteX2" fmla="*/ 82550 w 355600"/>
                <a:gd name="connsiteY2" fmla="*/ 835025 h 1676400"/>
                <a:gd name="connsiteX3" fmla="*/ 209550 w 355600"/>
                <a:gd name="connsiteY3" fmla="*/ 1228725 h 1676400"/>
                <a:gd name="connsiteX4" fmla="*/ 355600 w 355600"/>
                <a:gd name="connsiteY4" fmla="*/ 1676400 h 1676400"/>
                <a:gd name="connsiteX0" fmla="*/ 0 w 390525"/>
                <a:gd name="connsiteY0" fmla="*/ 0 h 1724025"/>
                <a:gd name="connsiteX1" fmla="*/ 22225 w 390525"/>
                <a:gd name="connsiteY1" fmla="*/ 450850 h 1724025"/>
                <a:gd name="connsiteX2" fmla="*/ 82550 w 390525"/>
                <a:gd name="connsiteY2" fmla="*/ 835025 h 1724025"/>
                <a:gd name="connsiteX3" fmla="*/ 209550 w 390525"/>
                <a:gd name="connsiteY3" fmla="*/ 1228725 h 1724025"/>
                <a:gd name="connsiteX4" fmla="*/ 390525 w 390525"/>
                <a:gd name="connsiteY4" fmla="*/ 1724025 h 1724025"/>
                <a:gd name="connsiteX0" fmla="*/ 0 w 390525"/>
                <a:gd name="connsiteY0" fmla="*/ 0 h 1724025"/>
                <a:gd name="connsiteX1" fmla="*/ 22225 w 390525"/>
                <a:gd name="connsiteY1" fmla="*/ 450850 h 1724025"/>
                <a:gd name="connsiteX2" fmla="*/ 82550 w 390525"/>
                <a:gd name="connsiteY2" fmla="*/ 835025 h 1724025"/>
                <a:gd name="connsiteX3" fmla="*/ 231775 w 390525"/>
                <a:gd name="connsiteY3" fmla="*/ 1323975 h 1724025"/>
                <a:gd name="connsiteX4" fmla="*/ 390525 w 390525"/>
                <a:gd name="connsiteY4" fmla="*/ 1724025 h 1724025"/>
                <a:gd name="connsiteX0" fmla="*/ 0 w 390525"/>
                <a:gd name="connsiteY0" fmla="*/ 0 h 1724025"/>
                <a:gd name="connsiteX1" fmla="*/ 22225 w 390525"/>
                <a:gd name="connsiteY1" fmla="*/ 450850 h 1724025"/>
                <a:gd name="connsiteX2" fmla="*/ 82550 w 390525"/>
                <a:gd name="connsiteY2" fmla="*/ 835025 h 1724025"/>
                <a:gd name="connsiteX3" fmla="*/ 231775 w 390525"/>
                <a:gd name="connsiteY3" fmla="*/ 1323975 h 1724025"/>
                <a:gd name="connsiteX4" fmla="*/ 390525 w 390525"/>
                <a:gd name="connsiteY4" fmla="*/ 1724025 h 1724025"/>
                <a:gd name="connsiteX0" fmla="*/ 0 w 404812"/>
                <a:gd name="connsiteY0" fmla="*/ 0 h 1743075"/>
                <a:gd name="connsiteX1" fmla="*/ 36512 w 404812"/>
                <a:gd name="connsiteY1" fmla="*/ 469900 h 1743075"/>
                <a:gd name="connsiteX2" fmla="*/ 96837 w 404812"/>
                <a:gd name="connsiteY2" fmla="*/ 854075 h 1743075"/>
                <a:gd name="connsiteX3" fmla="*/ 246062 w 404812"/>
                <a:gd name="connsiteY3" fmla="*/ 1343025 h 1743075"/>
                <a:gd name="connsiteX4" fmla="*/ 404812 w 404812"/>
                <a:gd name="connsiteY4" fmla="*/ 1743075 h 1743075"/>
                <a:gd name="connsiteX0" fmla="*/ 0 w 409574"/>
                <a:gd name="connsiteY0" fmla="*/ 0 h 1676400"/>
                <a:gd name="connsiteX1" fmla="*/ 41274 w 409574"/>
                <a:gd name="connsiteY1" fmla="*/ 403225 h 1676400"/>
                <a:gd name="connsiteX2" fmla="*/ 101599 w 409574"/>
                <a:gd name="connsiteY2" fmla="*/ 787400 h 1676400"/>
                <a:gd name="connsiteX3" fmla="*/ 250824 w 409574"/>
                <a:gd name="connsiteY3" fmla="*/ 1276350 h 1676400"/>
                <a:gd name="connsiteX4" fmla="*/ 409574 w 409574"/>
                <a:gd name="connsiteY4" fmla="*/ 1676400 h 1676400"/>
                <a:gd name="connsiteX0" fmla="*/ 0 w 390524"/>
                <a:gd name="connsiteY0" fmla="*/ 0 h 1695450"/>
                <a:gd name="connsiteX1" fmla="*/ 22224 w 390524"/>
                <a:gd name="connsiteY1" fmla="*/ 422275 h 1695450"/>
                <a:gd name="connsiteX2" fmla="*/ 82549 w 390524"/>
                <a:gd name="connsiteY2" fmla="*/ 806450 h 1695450"/>
                <a:gd name="connsiteX3" fmla="*/ 231774 w 390524"/>
                <a:gd name="connsiteY3" fmla="*/ 1295400 h 1695450"/>
                <a:gd name="connsiteX4" fmla="*/ 390524 w 390524"/>
                <a:gd name="connsiteY4" fmla="*/ 1695450 h 1695450"/>
                <a:gd name="connsiteX0" fmla="*/ 0 w 328611"/>
                <a:gd name="connsiteY0" fmla="*/ 0 h 1524000"/>
                <a:gd name="connsiteX1" fmla="*/ 22224 w 328611"/>
                <a:gd name="connsiteY1" fmla="*/ 422275 h 1524000"/>
                <a:gd name="connsiteX2" fmla="*/ 82549 w 328611"/>
                <a:gd name="connsiteY2" fmla="*/ 806450 h 1524000"/>
                <a:gd name="connsiteX3" fmla="*/ 231774 w 328611"/>
                <a:gd name="connsiteY3" fmla="*/ 1295400 h 1524000"/>
                <a:gd name="connsiteX4" fmla="*/ 328611 w 328611"/>
                <a:gd name="connsiteY4" fmla="*/ 1524000 h 1524000"/>
                <a:gd name="connsiteX0" fmla="*/ 0 w 390524"/>
                <a:gd name="connsiteY0" fmla="*/ 0 h 1690687"/>
                <a:gd name="connsiteX1" fmla="*/ 22224 w 390524"/>
                <a:gd name="connsiteY1" fmla="*/ 422275 h 1690687"/>
                <a:gd name="connsiteX2" fmla="*/ 82549 w 390524"/>
                <a:gd name="connsiteY2" fmla="*/ 806450 h 1690687"/>
                <a:gd name="connsiteX3" fmla="*/ 231774 w 390524"/>
                <a:gd name="connsiteY3" fmla="*/ 1295400 h 1690687"/>
                <a:gd name="connsiteX4" fmla="*/ 390524 w 390524"/>
                <a:gd name="connsiteY4" fmla="*/ 1690687 h 1690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524" h="1690687">
                  <a:moveTo>
                    <a:pt x="0" y="0"/>
                  </a:moveTo>
                  <a:cubicBezTo>
                    <a:pt x="4233" y="155839"/>
                    <a:pt x="8466" y="287867"/>
                    <a:pt x="22224" y="422275"/>
                  </a:cubicBezTo>
                  <a:cubicBezTo>
                    <a:pt x="35982" y="556683"/>
                    <a:pt x="41274" y="616479"/>
                    <a:pt x="82549" y="806450"/>
                  </a:cubicBezTo>
                  <a:cubicBezTo>
                    <a:pt x="123824" y="996421"/>
                    <a:pt x="180445" y="1147233"/>
                    <a:pt x="231774" y="1295400"/>
                  </a:cubicBezTo>
                  <a:cubicBezTo>
                    <a:pt x="283103" y="1443567"/>
                    <a:pt x="390524" y="1690687"/>
                    <a:pt x="390524" y="1690687"/>
                  </a:cubicBezTo>
                </a:path>
              </a:pathLst>
            </a:custGeom>
            <a:noFill/>
            <a:ln w="120650" cap="rnd">
              <a:solidFill>
                <a:srgbClr val="0068B7"/>
              </a:solidFill>
              <a:prstDash val="sysDot"/>
              <a:miter lim="800000"/>
              <a:headEnd type="none" w="lg" len="med"/>
              <a:tailEnd type="triangle" w="med"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円/楕円 85">
              <a:extLst>
                <a:ext uri="{FF2B5EF4-FFF2-40B4-BE49-F238E27FC236}">
                  <a16:creationId xmlns:a16="http://schemas.microsoft.com/office/drawing/2014/main" id="{6CF47B57-E03E-4668-85B9-759CFEB3D94D}"/>
                </a:ext>
              </a:extLst>
            </p:cNvPr>
            <p:cNvSpPr>
              <a:spLocks/>
            </p:cNvSpPr>
            <p:nvPr/>
          </p:nvSpPr>
          <p:spPr>
            <a:xfrm>
              <a:off x="1379667" y="1923685"/>
              <a:ext cx="259200" cy="259200"/>
            </a:xfrm>
            <a:prstGeom prst="ellipse">
              <a:avLst/>
            </a:prstGeom>
            <a:solidFill>
              <a:srgbClr val="B0D25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1" name="グループ化 30">
              <a:extLst>
                <a:ext uri="{FF2B5EF4-FFF2-40B4-BE49-F238E27FC236}">
                  <a16:creationId xmlns:a16="http://schemas.microsoft.com/office/drawing/2014/main" id="{95D8FB93-5CC7-4D36-98DA-D6B80B7487A1}"/>
                </a:ext>
              </a:extLst>
            </p:cNvPr>
            <p:cNvGrpSpPr/>
            <p:nvPr/>
          </p:nvGrpSpPr>
          <p:grpSpPr>
            <a:xfrm>
              <a:off x="1077371" y="1273746"/>
              <a:ext cx="613068" cy="199582"/>
              <a:chOff x="1070228" y="1288036"/>
              <a:chExt cx="613068" cy="199582"/>
            </a:xfrm>
          </p:grpSpPr>
          <p:sp>
            <p:nvSpPr>
              <p:cNvPr id="63" name="テキスト ボックス 62">
                <a:extLst>
                  <a:ext uri="{FF2B5EF4-FFF2-40B4-BE49-F238E27FC236}">
                    <a16:creationId xmlns:a16="http://schemas.microsoft.com/office/drawing/2014/main" id="{A66E20DE-E1AD-442E-A284-F6C04D80B2B0}"/>
                  </a:ext>
                </a:extLst>
              </p:cNvPr>
              <p:cNvSpPr txBox="1"/>
              <p:nvPr/>
            </p:nvSpPr>
            <p:spPr>
              <a:xfrm>
                <a:off x="1070228" y="1292081"/>
                <a:ext cx="612491" cy="195537"/>
              </a:xfrm>
              <a:prstGeom prst="rect">
                <a:avLst/>
              </a:prstGeom>
              <a:noFill/>
            </p:spPr>
            <p:txBody>
              <a:bodyPr wrap="none" rtlCol="0">
                <a:spAutoFit/>
              </a:bodyPr>
              <a:lstStyle/>
              <a:p>
                <a:r>
                  <a:rPr kumimoji="1" lang="ja-JP" altLang="en-US" sz="1100" dirty="0">
                    <a:ln w="25400" cap="rnd">
                      <a:solidFill>
                        <a:schemeClr val="bg1"/>
                      </a:solidFill>
                      <a:bevel/>
                    </a:ln>
                    <a:solidFill>
                      <a:schemeClr val="bg1"/>
                    </a:solidFill>
                  </a:rPr>
                  <a:t>山林・田園</a:t>
                </a:r>
              </a:p>
            </p:txBody>
          </p:sp>
          <p:sp>
            <p:nvSpPr>
              <p:cNvPr id="64" name="テキスト ボックス 63">
                <a:extLst>
                  <a:ext uri="{FF2B5EF4-FFF2-40B4-BE49-F238E27FC236}">
                    <a16:creationId xmlns:a16="http://schemas.microsoft.com/office/drawing/2014/main" id="{E2F1E52E-1398-41EA-9FFE-3ABE686163DF}"/>
                  </a:ext>
                </a:extLst>
              </p:cNvPr>
              <p:cNvSpPr txBox="1"/>
              <p:nvPr/>
            </p:nvSpPr>
            <p:spPr>
              <a:xfrm>
                <a:off x="1070805" y="1288036"/>
                <a:ext cx="612491" cy="195537"/>
              </a:xfrm>
              <a:prstGeom prst="rect">
                <a:avLst/>
              </a:prstGeom>
              <a:noFill/>
            </p:spPr>
            <p:txBody>
              <a:bodyPr wrap="none" rtlCol="0">
                <a:spAutoFit/>
              </a:bodyPr>
              <a:lstStyle/>
              <a:p>
                <a:r>
                  <a:rPr kumimoji="1" lang="ja-JP" altLang="en-US" sz="1100" b="1" dirty="0">
                    <a:ln w="5080" cap="rnd">
                      <a:noFill/>
                      <a:bevel/>
                    </a:ln>
                    <a:solidFill>
                      <a:srgbClr val="005E37"/>
                    </a:solidFill>
                  </a:rPr>
                  <a:t>山林・田園</a:t>
                </a:r>
              </a:p>
            </p:txBody>
          </p:sp>
        </p:grpSp>
        <p:grpSp>
          <p:nvGrpSpPr>
            <p:cNvPr id="32" name="グループ化 31">
              <a:extLst>
                <a:ext uri="{FF2B5EF4-FFF2-40B4-BE49-F238E27FC236}">
                  <a16:creationId xmlns:a16="http://schemas.microsoft.com/office/drawing/2014/main" id="{5DF228B8-6050-437E-B6B1-E75E983766F5}"/>
                </a:ext>
              </a:extLst>
            </p:cNvPr>
            <p:cNvGrpSpPr/>
            <p:nvPr/>
          </p:nvGrpSpPr>
          <p:grpSpPr>
            <a:xfrm>
              <a:off x="2097753" y="2068785"/>
              <a:ext cx="428322" cy="238527"/>
              <a:chOff x="2095372" y="2066403"/>
              <a:chExt cx="428322" cy="238527"/>
            </a:xfrm>
          </p:grpSpPr>
          <p:sp>
            <p:nvSpPr>
              <p:cNvPr id="61" name="テキスト ボックス 60">
                <a:extLst>
                  <a:ext uri="{FF2B5EF4-FFF2-40B4-BE49-F238E27FC236}">
                    <a16:creationId xmlns:a16="http://schemas.microsoft.com/office/drawing/2014/main" id="{F1C94605-4196-41BC-9C74-61ADB6F5E6CD}"/>
                  </a:ext>
                </a:extLst>
              </p:cNvPr>
              <p:cNvSpPr txBox="1"/>
              <p:nvPr/>
            </p:nvSpPr>
            <p:spPr>
              <a:xfrm>
                <a:off x="2095372" y="2066403"/>
                <a:ext cx="428322" cy="238527"/>
              </a:xfrm>
              <a:prstGeom prst="rect">
                <a:avLst/>
              </a:prstGeom>
              <a:noFill/>
            </p:spPr>
            <p:txBody>
              <a:bodyPr wrap="none" rtlCol="0">
                <a:spAutoFit/>
              </a:bodyPr>
              <a:lstStyle/>
              <a:p>
                <a:r>
                  <a:rPr kumimoji="1" lang="ja-JP" altLang="en-US" sz="950" b="1" dirty="0">
                    <a:ln w="15875" cap="rnd">
                      <a:solidFill>
                        <a:schemeClr val="bg1"/>
                      </a:solidFill>
                      <a:bevel/>
                    </a:ln>
                    <a:solidFill>
                      <a:srgbClr val="0C6FBA"/>
                    </a:solidFill>
                  </a:rPr>
                  <a:t>川辺</a:t>
                </a:r>
              </a:p>
            </p:txBody>
          </p:sp>
          <p:sp>
            <p:nvSpPr>
              <p:cNvPr id="62" name="テキスト ボックス 61">
                <a:extLst>
                  <a:ext uri="{FF2B5EF4-FFF2-40B4-BE49-F238E27FC236}">
                    <a16:creationId xmlns:a16="http://schemas.microsoft.com/office/drawing/2014/main" id="{712ECD38-05BF-4537-8EEF-F33D00368ACE}"/>
                  </a:ext>
                </a:extLst>
              </p:cNvPr>
              <p:cNvSpPr txBox="1"/>
              <p:nvPr/>
            </p:nvSpPr>
            <p:spPr>
              <a:xfrm>
                <a:off x="2095372" y="2066403"/>
                <a:ext cx="428322" cy="238527"/>
              </a:xfrm>
              <a:prstGeom prst="rect">
                <a:avLst/>
              </a:prstGeom>
              <a:noFill/>
            </p:spPr>
            <p:txBody>
              <a:bodyPr wrap="none" rtlCol="0">
                <a:spAutoFit/>
              </a:bodyPr>
              <a:lstStyle/>
              <a:p>
                <a:r>
                  <a:rPr kumimoji="1" lang="ja-JP" altLang="en-US" sz="950" dirty="0">
                    <a:ln w="5080" cap="rnd">
                      <a:noFill/>
                      <a:bevel/>
                    </a:ln>
                    <a:solidFill>
                      <a:srgbClr val="0C6FBA"/>
                    </a:solidFill>
                  </a:rPr>
                  <a:t>川辺</a:t>
                </a:r>
              </a:p>
            </p:txBody>
          </p:sp>
        </p:grpSp>
        <p:grpSp>
          <p:nvGrpSpPr>
            <p:cNvPr id="33" name="グループ化 32">
              <a:extLst>
                <a:ext uri="{FF2B5EF4-FFF2-40B4-BE49-F238E27FC236}">
                  <a16:creationId xmlns:a16="http://schemas.microsoft.com/office/drawing/2014/main" id="{A6C68380-30E8-4822-850C-4D999DF57F2D}"/>
                </a:ext>
              </a:extLst>
            </p:cNvPr>
            <p:cNvGrpSpPr/>
            <p:nvPr/>
          </p:nvGrpSpPr>
          <p:grpSpPr>
            <a:xfrm>
              <a:off x="1017869" y="1909161"/>
              <a:ext cx="441146" cy="246221"/>
              <a:chOff x="1031875" y="1903940"/>
              <a:chExt cx="441146" cy="246221"/>
            </a:xfrm>
          </p:grpSpPr>
          <p:sp>
            <p:nvSpPr>
              <p:cNvPr id="59" name="テキスト ボックス 58">
                <a:extLst>
                  <a:ext uri="{FF2B5EF4-FFF2-40B4-BE49-F238E27FC236}">
                    <a16:creationId xmlns:a16="http://schemas.microsoft.com/office/drawing/2014/main" id="{FEE4FB77-EA56-4892-85B0-56F018B8BDD5}"/>
                  </a:ext>
                </a:extLst>
              </p:cNvPr>
              <p:cNvSpPr txBox="1"/>
              <p:nvPr/>
            </p:nvSpPr>
            <p:spPr>
              <a:xfrm>
                <a:off x="1031875" y="1903940"/>
                <a:ext cx="428322" cy="238527"/>
              </a:xfrm>
              <a:prstGeom prst="rect">
                <a:avLst/>
              </a:prstGeom>
              <a:noFill/>
            </p:spPr>
            <p:txBody>
              <a:bodyPr wrap="none" rtlCol="0">
                <a:spAutoFit/>
              </a:bodyPr>
              <a:lstStyle/>
              <a:p>
                <a:r>
                  <a:rPr kumimoji="1" lang="ja-JP" altLang="en-US" sz="950" dirty="0">
                    <a:ln w="25400" cap="rnd">
                      <a:solidFill>
                        <a:schemeClr val="bg1"/>
                      </a:solidFill>
                      <a:bevel/>
                    </a:ln>
                    <a:solidFill>
                      <a:schemeClr val="bg1"/>
                    </a:solidFill>
                  </a:rPr>
                  <a:t>公園</a:t>
                </a:r>
              </a:p>
            </p:txBody>
          </p:sp>
          <p:sp>
            <p:nvSpPr>
              <p:cNvPr id="60" name="テキスト ボックス 59">
                <a:extLst>
                  <a:ext uri="{FF2B5EF4-FFF2-40B4-BE49-F238E27FC236}">
                    <a16:creationId xmlns:a16="http://schemas.microsoft.com/office/drawing/2014/main" id="{DFC90395-F77B-4092-B31F-59377EADEE6B}"/>
                  </a:ext>
                </a:extLst>
              </p:cNvPr>
              <p:cNvSpPr txBox="1"/>
              <p:nvPr/>
            </p:nvSpPr>
            <p:spPr>
              <a:xfrm>
                <a:off x="1031875" y="1903940"/>
                <a:ext cx="441146" cy="246221"/>
              </a:xfrm>
              <a:prstGeom prst="rect">
                <a:avLst/>
              </a:prstGeom>
              <a:noFill/>
            </p:spPr>
            <p:txBody>
              <a:bodyPr wrap="none" rtlCol="0">
                <a:spAutoFit/>
              </a:bodyPr>
              <a:lstStyle/>
              <a:p>
                <a:r>
                  <a:rPr kumimoji="1" lang="ja-JP" altLang="en-US" sz="1000" b="1" dirty="0">
                    <a:ln w="5080" cap="rnd">
                      <a:solidFill>
                        <a:schemeClr val="bg1"/>
                      </a:solidFill>
                      <a:bevel/>
                    </a:ln>
                  </a:rPr>
                  <a:t>公園</a:t>
                </a:r>
              </a:p>
            </p:txBody>
          </p:sp>
        </p:grpSp>
        <p:grpSp>
          <p:nvGrpSpPr>
            <p:cNvPr id="34" name="グループ化 33">
              <a:extLst>
                <a:ext uri="{FF2B5EF4-FFF2-40B4-BE49-F238E27FC236}">
                  <a16:creationId xmlns:a16="http://schemas.microsoft.com/office/drawing/2014/main" id="{675202DB-565E-408C-9CE7-BFF387F9F245}"/>
                </a:ext>
              </a:extLst>
            </p:cNvPr>
            <p:cNvGrpSpPr/>
            <p:nvPr/>
          </p:nvGrpSpPr>
          <p:grpSpPr>
            <a:xfrm>
              <a:off x="1014845" y="2364830"/>
              <a:ext cx="428322" cy="238527"/>
              <a:chOff x="1014845" y="2355308"/>
              <a:chExt cx="428322" cy="238527"/>
            </a:xfrm>
          </p:grpSpPr>
          <p:sp>
            <p:nvSpPr>
              <p:cNvPr id="57" name="テキスト ボックス 56">
                <a:extLst>
                  <a:ext uri="{FF2B5EF4-FFF2-40B4-BE49-F238E27FC236}">
                    <a16:creationId xmlns:a16="http://schemas.microsoft.com/office/drawing/2014/main" id="{EDA6F14D-D13F-4671-ADC2-3C297CA30A82}"/>
                  </a:ext>
                </a:extLst>
              </p:cNvPr>
              <p:cNvSpPr txBox="1"/>
              <p:nvPr/>
            </p:nvSpPr>
            <p:spPr>
              <a:xfrm>
                <a:off x="1014845" y="2355308"/>
                <a:ext cx="428322" cy="238527"/>
              </a:xfrm>
              <a:prstGeom prst="rect">
                <a:avLst/>
              </a:prstGeom>
              <a:noFill/>
            </p:spPr>
            <p:txBody>
              <a:bodyPr wrap="none" rtlCol="0">
                <a:spAutoFit/>
              </a:bodyPr>
              <a:lstStyle/>
              <a:p>
                <a:r>
                  <a:rPr kumimoji="1" lang="ja-JP" altLang="en-US" sz="950" b="1" dirty="0">
                    <a:ln w="15875" cap="rnd">
                      <a:solidFill>
                        <a:schemeClr val="bg1"/>
                      </a:solidFill>
                      <a:bevel/>
                    </a:ln>
                    <a:solidFill>
                      <a:srgbClr val="3F8393"/>
                    </a:solidFill>
                  </a:rPr>
                  <a:t>浜辺</a:t>
                </a:r>
              </a:p>
            </p:txBody>
          </p:sp>
          <p:sp>
            <p:nvSpPr>
              <p:cNvPr id="58" name="テキスト ボックス 57">
                <a:extLst>
                  <a:ext uri="{FF2B5EF4-FFF2-40B4-BE49-F238E27FC236}">
                    <a16:creationId xmlns:a16="http://schemas.microsoft.com/office/drawing/2014/main" id="{CF484C19-561F-46DB-88F6-7B89C571A923}"/>
                  </a:ext>
                </a:extLst>
              </p:cNvPr>
              <p:cNvSpPr txBox="1"/>
              <p:nvPr/>
            </p:nvSpPr>
            <p:spPr>
              <a:xfrm>
                <a:off x="1014845" y="2355308"/>
                <a:ext cx="428322" cy="238527"/>
              </a:xfrm>
              <a:prstGeom prst="rect">
                <a:avLst/>
              </a:prstGeom>
              <a:noFill/>
            </p:spPr>
            <p:txBody>
              <a:bodyPr wrap="none" rtlCol="0">
                <a:spAutoFit/>
              </a:bodyPr>
              <a:lstStyle/>
              <a:p>
                <a:r>
                  <a:rPr kumimoji="1" lang="ja-JP" altLang="en-US" sz="950" dirty="0">
                    <a:ln w="5080" cap="rnd">
                      <a:noFill/>
                      <a:bevel/>
                    </a:ln>
                    <a:solidFill>
                      <a:srgbClr val="3F8393"/>
                    </a:solidFill>
                  </a:rPr>
                  <a:t>浜辺</a:t>
                </a:r>
              </a:p>
            </p:txBody>
          </p:sp>
        </p:grpSp>
        <p:grpSp>
          <p:nvGrpSpPr>
            <p:cNvPr id="35" name="グループ化 34">
              <a:extLst>
                <a:ext uri="{FF2B5EF4-FFF2-40B4-BE49-F238E27FC236}">
                  <a16:creationId xmlns:a16="http://schemas.microsoft.com/office/drawing/2014/main" id="{4ECAB7B3-D8F7-4CFF-927A-3FAB02359D46}"/>
                </a:ext>
              </a:extLst>
            </p:cNvPr>
            <p:cNvGrpSpPr/>
            <p:nvPr/>
          </p:nvGrpSpPr>
          <p:grpSpPr>
            <a:xfrm>
              <a:off x="2096561" y="2667167"/>
              <a:ext cx="428322" cy="238527"/>
              <a:chOff x="2096561" y="2802902"/>
              <a:chExt cx="428322" cy="238527"/>
            </a:xfrm>
          </p:grpSpPr>
          <p:sp>
            <p:nvSpPr>
              <p:cNvPr id="55" name="テキスト ボックス 54">
                <a:extLst>
                  <a:ext uri="{FF2B5EF4-FFF2-40B4-BE49-F238E27FC236}">
                    <a16:creationId xmlns:a16="http://schemas.microsoft.com/office/drawing/2014/main" id="{4DBA1578-8822-440C-8B82-C9EE356C401E}"/>
                  </a:ext>
                </a:extLst>
              </p:cNvPr>
              <p:cNvSpPr txBox="1"/>
              <p:nvPr/>
            </p:nvSpPr>
            <p:spPr>
              <a:xfrm>
                <a:off x="2096561" y="2802902"/>
                <a:ext cx="428322" cy="238527"/>
              </a:xfrm>
              <a:prstGeom prst="rect">
                <a:avLst/>
              </a:prstGeom>
              <a:noFill/>
            </p:spPr>
            <p:txBody>
              <a:bodyPr wrap="none" rtlCol="0">
                <a:spAutoFit/>
              </a:bodyPr>
              <a:lstStyle/>
              <a:p>
                <a:r>
                  <a:rPr kumimoji="1" lang="ja-JP" altLang="en-US" sz="950" b="1" dirty="0">
                    <a:ln w="15875" cap="rnd">
                      <a:solidFill>
                        <a:schemeClr val="bg1"/>
                      </a:solidFill>
                      <a:bevel/>
                    </a:ln>
                    <a:solidFill>
                      <a:srgbClr val="3D8291"/>
                    </a:solidFill>
                  </a:rPr>
                  <a:t>海辺</a:t>
                </a:r>
              </a:p>
            </p:txBody>
          </p:sp>
          <p:sp>
            <p:nvSpPr>
              <p:cNvPr id="56" name="テキスト ボックス 55">
                <a:extLst>
                  <a:ext uri="{FF2B5EF4-FFF2-40B4-BE49-F238E27FC236}">
                    <a16:creationId xmlns:a16="http://schemas.microsoft.com/office/drawing/2014/main" id="{9A70233B-DAB7-4796-8E89-ABC63C9ED218}"/>
                  </a:ext>
                </a:extLst>
              </p:cNvPr>
              <p:cNvSpPr txBox="1"/>
              <p:nvPr/>
            </p:nvSpPr>
            <p:spPr>
              <a:xfrm>
                <a:off x="2096561" y="2802902"/>
                <a:ext cx="428322" cy="238527"/>
              </a:xfrm>
              <a:prstGeom prst="rect">
                <a:avLst/>
              </a:prstGeom>
              <a:noFill/>
            </p:spPr>
            <p:txBody>
              <a:bodyPr wrap="none" rtlCol="0">
                <a:spAutoFit/>
              </a:bodyPr>
              <a:lstStyle/>
              <a:p>
                <a:r>
                  <a:rPr kumimoji="1" lang="ja-JP" altLang="en-US" sz="950" dirty="0">
                    <a:ln w="5080" cap="rnd">
                      <a:noFill/>
                      <a:bevel/>
                    </a:ln>
                    <a:solidFill>
                      <a:srgbClr val="3D8291"/>
                    </a:solidFill>
                  </a:rPr>
                  <a:t>海辺</a:t>
                </a:r>
              </a:p>
            </p:txBody>
          </p:sp>
        </p:grpSp>
        <p:grpSp>
          <p:nvGrpSpPr>
            <p:cNvPr id="36" name="グループ化 35">
              <a:extLst>
                <a:ext uri="{FF2B5EF4-FFF2-40B4-BE49-F238E27FC236}">
                  <a16:creationId xmlns:a16="http://schemas.microsoft.com/office/drawing/2014/main" id="{79A04FE9-CE77-47BE-8897-BE493E9C8BBB}"/>
                </a:ext>
              </a:extLst>
            </p:cNvPr>
            <p:cNvGrpSpPr/>
            <p:nvPr/>
          </p:nvGrpSpPr>
          <p:grpSpPr>
            <a:xfrm>
              <a:off x="1014562" y="1431709"/>
              <a:ext cx="797965" cy="164845"/>
              <a:chOff x="1012181" y="1469809"/>
              <a:chExt cx="797965" cy="164845"/>
            </a:xfrm>
          </p:grpSpPr>
          <p:sp>
            <p:nvSpPr>
              <p:cNvPr id="53" name="テキスト ボックス 52">
                <a:extLst>
                  <a:ext uri="{FF2B5EF4-FFF2-40B4-BE49-F238E27FC236}">
                    <a16:creationId xmlns:a16="http://schemas.microsoft.com/office/drawing/2014/main" id="{9E97E2BD-829B-4EF7-B644-63E7BE36B671}"/>
                  </a:ext>
                </a:extLst>
              </p:cNvPr>
              <p:cNvSpPr txBox="1"/>
              <p:nvPr/>
            </p:nvSpPr>
            <p:spPr>
              <a:xfrm>
                <a:off x="1012181" y="1469809"/>
                <a:ext cx="792213" cy="161031"/>
              </a:xfrm>
              <a:prstGeom prst="rect">
                <a:avLst/>
              </a:prstGeom>
              <a:noFill/>
            </p:spPr>
            <p:txBody>
              <a:bodyPr wrap="none" rtlCol="0">
                <a:spAutoFit/>
              </a:bodyPr>
              <a:lstStyle/>
              <a:p>
                <a:r>
                  <a:rPr kumimoji="1" lang="ja-JP" altLang="en-US" sz="800" dirty="0">
                    <a:ln w="12700" cap="rnd">
                      <a:solidFill>
                        <a:schemeClr val="bg1"/>
                      </a:solidFill>
                      <a:bevel/>
                    </a:ln>
                    <a:solidFill>
                      <a:schemeClr val="bg1"/>
                    </a:solidFill>
                  </a:rPr>
                  <a:t>そのままの緑を残す</a:t>
                </a:r>
              </a:p>
            </p:txBody>
          </p:sp>
          <p:sp>
            <p:nvSpPr>
              <p:cNvPr id="54" name="テキスト ボックス 53">
                <a:extLst>
                  <a:ext uri="{FF2B5EF4-FFF2-40B4-BE49-F238E27FC236}">
                    <a16:creationId xmlns:a16="http://schemas.microsoft.com/office/drawing/2014/main" id="{43BDC82E-8853-4CA8-A49F-97C560DF77E8}"/>
                  </a:ext>
                </a:extLst>
              </p:cNvPr>
              <p:cNvSpPr txBox="1"/>
              <p:nvPr/>
            </p:nvSpPr>
            <p:spPr>
              <a:xfrm>
                <a:off x="1017932" y="1473623"/>
                <a:ext cx="792214" cy="161031"/>
              </a:xfrm>
              <a:prstGeom prst="rect">
                <a:avLst/>
              </a:prstGeom>
              <a:noFill/>
            </p:spPr>
            <p:txBody>
              <a:bodyPr wrap="none" rtlCol="0">
                <a:spAutoFit/>
              </a:bodyPr>
              <a:lstStyle/>
              <a:p>
                <a:r>
                  <a:rPr kumimoji="1" lang="ja-JP" altLang="en-US" sz="800" dirty="0">
                    <a:ln w="3175" cap="rnd">
                      <a:noFill/>
                      <a:bevel/>
                    </a:ln>
                    <a:solidFill>
                      <a:srgbClr val="005E37"/>
                    </a:solidFill>
                  </a:rPr>
                  <a:t>そのままの緑を残す</a:t>
                </a:r>
              </a:p>
            </p:txBody>
          </p:sp>
        </p:grpSp>
        <p:grpSp>
          <p:nvGrpSpPr>
            <p:cNvPr id="37" name="グループ化 36">
              <a:extLst>
                <a:ext uri="{FF2B5EF4-FFF2-40B4-BE49-F238E27FC236}">
                  <a16:creationId xmlns:a16="http://schemas.microsoft.com/office/drawing/2014/main" id="{E5B4D392-B9BE-45FB-B9CB-733D33CD9C4F}"/>
                </a:ext>
              </a:extLst>
            </p:cNvPr>
            <p:cNvGrpSpPr/>
            <p:nvPr/>
          </p:nvGrpSpPr>
          <p:grpSpPr>
            <a:xfrm>
              <a:off x="1955210" y="2216170"/>
              <a:ext cx="720069" cy="184666"/>
              <a:chOff x="1962353" y="2216168"/>
              <a:chExt cx="720069" cy="184666"/>
            </a:xfrm>
          </p:grpSpPr>
          <p:sp>
            <p:nvSpPr>
              <p:cNvPr id="44" name="テキスト ボックス 43">
                <a:extLst>
                  <a:ext uri="{FF2B5EF4-FFF2-40B4-BE49-F238E27FC236}">
                    <a16:creationId xmlns:a16="http://schemas.microsoft.com/office/drawing/2014/main" id="{45A82D80-643D-40BF-A6B4-DB047F2B194D}"/>
                  </a:ext>
                </a:extLst>
              </p:cNvPr>
              <p:cNvSpPr txBox="1"/>
              <p:nvPr/>
            </p:nvSpPr>
            <p:spPr>
              <a:xfrm>
                <a:off x="1962353" y="2216168"/>
                <a:ext cx="720069" cy="184666"/>
              </a:xfrm>
              <a:prstGeom prst="rect">
                <a:avLst/>
              </a:prstGeom>
              <a:noFill/>
            </p:spPr>
            <p:txBody>
              <a:bodyPr wrap="none" rtlCol="0">
                <a:spAutoFit/>
              </a:bodyPr>
              <a:lstStyle/>
              <a:p>
                <a:r>
                  <a:rPr kumimoji="1" lang="ja-JP" altLang="en-US" sz="600" dirty="0">
                    <a:ln w="15875" cap="rnd">
                      <a:solidFill>
                        <a:schemeClr val="bg1"/>
                      </a:solidFill>
                      <a:bevel/>
                    </a:ln>
                    <a:solidFill>
                      <a:srgbClr val="0C6FBA"/>
                    </a:solidFill>
                  </a:rPr>
                  <a:t>身近な水辺と緑</a:t>
                </a:r>
              </a:p>
            </p:txBody>
          </p:sp>
          <p:sp>
            <p:nvSpPr>
              <p:cNvPr id="52" name="テキスト ボックス 51">
                <a:extLst>
                  <a:ext uri="{FF2B5EF4-FFF2-40B4-BE49-F238E27FC236}">
                    <a16:creationId xmlns:a16="http://schemas.microsoft.com/office/drawing/2014/main" id="{EA3C62EA-9ECC-466F-9A07-0A293D0904E6}"/>
                  </a:ext>
                </a:extLst>
              </p:cNvPr>
              <p:cNvSpPr txBox="1"/>
              <p:nvPr/>
            </p:nvSpPr>
            <p:spPr>
              <a:xfrm>
                <a:off x="1962353" y="2216168"/>
                <a:ext cx="720069" cy="184666"/>
              </a:xfrm>
              <a:prstGeom prst="rect">
                <a:avLst/>
              </a:prstGeom>
              <a:noFill/>
            </p:spPr>
            <p:txBody>
              <a:bodyPr wrap="none" rtlCol="0">
                <a:spAutoFit/>
              </a:bodyPr>
              <a:lstStyle/>
              <a:p>
                <a:r>
                  <a:rPr kumimoji="1" lang="ja-JP" altLang="en-US" sz="600" dirty="0">
                    <a:ln w="3175" cap="rnd">
                      <a:noFill/>
                      <a:bevel/>
                    </a:ln>
                    <a:solidFill>
                      <a:srgbClr val="1474BC"/>
                    </a:solidFill>
                  </a:rPr>
                  <a:t>身近な水辺と緑</a:t>
                </a:r>
              </a:p>
            </p:txBody>
          </p:sp>
        </p:grpSp>
        <p:grpSp>
          <p:nvGrpSpPr>
            <p:cNvPr id="38" name="グループ化 37">
              <a:extLst>
                <a:ext uri="{FF2B5EF4-FFF2-40B4-BE49-F238E27FC236}">
                  <a16:creationId xmlns:a16="http://schemas.microsoft.com/office/drawing/2014/main" id="{510E617C-F080-4442-ABE9-A801D79F7C06}"/>
                </a:ext>
              </a:extLst>
            </p:cNvPr>
            <p:cNvGrpSpPr/>
            <p:nvPr/>
          </p:nvGrpSpPr>
          <p:grpSpPr>
            <a:xfrm>
              <a:off x="969912" y="2058414"/>
              <a:ext cx="530915" cy="184666"/>
              <a:chOff x="967531" y="2094137"/>
              <a:chExt cx="530915" cy="184666"/>
            </a:xfrm>
          </p:grpSpPr>
          <p:sp>
            <p:nvSpPr>
              <p:cNvPr id="42" name="テキスト ボックス 41">
                <a:extLst>
                  <a:ext uri="{FF2B5EF4-FFF2-40B4-BE49-F238E27FC236}">
                    <a16:creationId xmlns:a16="http://schemas.microsoft.com/office/drawing/2014/main" id="{714AD1ED-1B8D-4958-AA60-C8658C33ABAD}"/>
                  </a:ext>
                </a:extLst>
              </p:cNvPr>
              <p:cNvSpPr txBox="1"/>
              <p:nvPr/>
            </p:nvSpPr>
            <p:spPr>
              <a:xfrm>
                <a:off x="967531" y="2094137"/>
                <a:ext cx="530915" cy="184666"/>
              </a:xfrm>
              <a:prstGeom prst="rect">
                <a:avLst/>
              </a:prstGeom>
              <a:noFill/>
            </p:spPr>
            <p:txBody>
              <a:bodyPr wrap="none" rtlCol="0">
                <a:spAutoFit/>
              </a:bodyPr>
              <a:lstStyle/>
              <a:p>
                <a:r>
                  <a:rPr kumimoji="1" lang="ja-JP" altLang="en-US" sz="600" dirty="0">
                    <a:ln w="15875" cap="rnd">
                      <a:solidFill>
                        <a:schemeClr val="bg1"/>
                      </a:solidFill>
                      <a:bevel/>
                    </a:ln>
                    <a:solidFill>
                      <a:schemeClr val="bg1"/>
                    </a:solidFill>
                  </a:rPr>
                  <a:t>活動・憩い</a:t>
                </a:r>
              </a:p>
            </p:txBody>
          </p:sp>
          <p:sp>
            <p:nvSpPr>
              <p:cNvPr id="43" name="テキスト ボックス 42">
                <a:extLst>
                  <a:ext uri="{FF2B5EF4-FFF2-40B4-BE49-F238E27FC236}">
                    <a16:creationId xmlns:a16="http://schemas.microsoft.com/office/drawing/2014/main" id="{B9A59C2B-786B-4D5F-B477-A62265292355}"/>
                  </a:ext>
                </a:extLst>
              </p:cNvPr>
              <p:cNvSpPr txBox="1"/>
              <p:nvPr/>
            </p:nvSpPr>
            <p:spPr>
              <a:xfrm>
                <a:off x="967531" y="2094137"/>
                <a:ext cx="530915" cy="184666"/>
              </a:xfrm>
              <a:prstGeom prst="rect">
                <a:avLst/>
              </a:prstGeom>
              <a:noFill/>
            </p:spPr>
            <p:txBody>
              <a:bodyPr wrap="none" rtlCol="0">
                <a:spAutoFit/>
              </a:bodyPr>
              <a:lstStyle/>
              <a:p>
                <a:r>
                  <a:rPr kumimoji="1" lang="ja-JP" altLang="en-US" sz="600" dirty="0">
                    <a:ln w="3175" cap="rnd">
                      <a:noFill/>
                      <a:bevel/>
                    </a:ln>
                  </a:rPr>
                  <a:t>活動・憩い</a:t>
                </a:r>
              </a:p>
            </p:txBody>
          </p:sp>
        </p:grpSp>
        <p:grpSp>
          <p:nvGrpSpPr>
            <p:cNvPr id="39" name="グループ化 38">
              <a:extLst>
                <a:ext uri="{FF2B5EF4-FFF2-40B4-BE49-F238E27FC236}">
                  <a16:creationId xmlns:a16="http://schemas.microsoft.com/office/drawing/2014/main" id="{C22EBFBE-E110-4FB3-ACCE-4522A8A37A22}"/>
                </a:ext>
              </a:extLst>
            </p:cNvPr>
            <p:cNvGrpSpPr/>
            <p:nvPr/>
          </p:nvGrpSpPr>
          <p:grpSpPr>
            <a:xfrm>
              <a:off x="911858" y="2514943"/>
              <a:ext cx="662361" cy="176972"/>
              <a:chOff x="871375" y="2679253"/>
              <a:chExt cx="662361" cy="176972"/>
            </a:xfrm>
          </p:grpSpPr>
          <p:sp>
            <p:nvSpPr>
              <p:cNvPr id="40" name="テキスト ボックス 39">
                <a:extLst>
                  <a:ext uri="{FF2B5EF4-FFF2-40B4-BE49-F238E27FC236}">
                    <a16:creationId xmlns:a16="http://schemas.microsoft.com/office/drawing/2014/main" id="{A78D0CA3-66D4-4541-A8D9-4F561A085444}"/>
                  </a:ext>
                </a:extLst>
              </p:cNvPr>
              <p:cNvSpPr txBox="1"/>
              <p:nvPr/>
            </p:nvSpPr>
            <p:spPr>
              <a:xfrm>
                <a:off x="871375" y="2679253"/>
                <a:ext cx="662361" cy="176972"/>
              </a:xfrm>
              <a:prstGeom prst="rect">
                <a:avLst/>
              </a:prstGeom>
              <a:noFill/>
            </p:spPr>
            <p:txBody>
              <a:bodyPr wrap="none" rtlCol="0">
                <a:spAutoFit/>
              </a:bodyPr>
              <a:lstStyle/>
              <a:p>
                <a:r>
                  <a:rPr kumimoji="1" lang="ja-JP" altLang="en-US" sz="550" dirty="0">
                    <a:ln w="15875" cap="rnd">
                      <a:solidFill>
                        <a:schemeClr val="bg1"/>
                      </a:solidFill>
                      <a:bevel/>
                    </a:ln>
                    <a:solidFill>
                      <a:srgbClr val="8AB3BD"/>
                    </a:solidFill>
                  </a:rPr>
                  <a:t>海と緑を感じる</a:t>
                </a:r>
              </a:p>
            </p:txBody>
          </p:sp>
          <p:sp>
            <p:nvSpPr>
              <p:cNvPr id="41" name="テキスト ボックス 40">
                <a:extLst>
                  <a:ext uri="{FF2B5EF4-FFF2-40B4-BE49-F238E27FC236}">
                    <a16:creationId xmlns:a16="http://schemas.microsoft.com/office/drawing/2014/main" id="{0606CC7C-8E6B-425F-8BF1-8410AE6ECF0E}"/>
                  </a:ext>
                </a:extLst>
              </p:cNvPr>
              <p:cNvSpPr txBox="1"/>
              <p:nvPr/>
            </p:nvSpPr>
            <p:spPr>
              <a:xfrm>
                <a:off x="871375" y="2679253"/>
                <a:ext cx="662361" cy="176972"/>
              </a:xfrm>
              <a:prstGeom prst="rect">
                <a:avLst/>
              </a:prstGeom>
              <a:noFill/>
            </p:spPr>
            <p:txBody>
              <a:bodyPr wrap="none" rtlCol="0">
                <a:spAutoFit/>
              </a:bodyPr>
              <a:lstStyle/>
              <a:p>
                <a:r>
                  <a:rPr kumimoji="1" lang="ja-JP" altLang="en-US" sz="550" dirty="0">
                    <a:ln w="3175" cap="rnd">
                      <a:noFill/>
                      <a:bevel/>
                    </a:ln>
                    <a:solidFill>
                      <a:srgbClr val="629AA6"/>
                    </a:solidFill>
                  </a:rPr>
                  <a:t>海と緑を感じる</a:t>
                </a:r>
              </a:p>
            </p:txBody>
          </p:sp>
        </p:grpSp>
      </p:grpSp>
      <p:graphicFrame>
        <p:nvGraphicFramePr>
          <p:cNvPr id="117" name="表 116">
            <a:extLst>
              <a:ext uri="{FF2B5EF4-FFF2-40B4-BE49-F238E27FC236}">
                <a16:creationId xmlns:a16="http://schemas.microsoft.com/office/drawing/2014/main" id="{56E18331-C638-4B2A-B073-FF7E48D0B80C}"/>
              </a:ext>
            </a:extLst>
          </p:cNvPr>
          <p:cNvGraphicFramePr>
            <a:graphicFrameLocks noGrp="1"/>
          </p:cNvGraphicFramePr>
          <p:nvPr>
            <p:extLst>
              <p:ext uri="{D42A27DB-BD31-4B8C-83A1-F6EECF244321}">
                <p14:modId xmlns:p14="http://schemas.microsoft.com/office/powerpoint/2010/main" val="812591189"/>
              </p:ext>
            </p:extLst>
          </p:nvPr>
        </p:nvGraphicFramePr>
        <p:xfrm>
          <a:off x="5391379" y="2559573"/>
          <a:ext cx="3059999" cy="3528000"/>
        </p:xfrm>
        <a:graphic>
          <a:graphicData uri="http://schemas.openxmlformats.org/drawingml/2006/table">
            <a:tbl>
              <a:tblPr firstRow="1" bandRow="1">
                <a:tableStyleId>{5C22544A-7EE6-4342-B048-85BDC9FD1C3A}</a:tableStyleId>
              </a:tblPr>
              <a:tblGrid>
                <a:gridCol w="470766">
                  <a:extLst>
                    <a:ext uri="{9D8B030D-6E8A-4147-A177-3AD203B41FA5}">
                      <a16:colId xmlns:a16="http://schemas.microsoft.com/office/drawing/2014/main" val="3432000178"/>
                    </a:ext>
                  </a:extLst>
                </a:gridCol>
                <a:gridCol w="870850">
                  <a:extLst>
                    <a:ext uri="{9D8B030D-6E8A-4147-A177-3AD203B41FA5}">
                      <a16:colId xmlns:a16="http://schemas.microsoft.com/office/drawing/2014/main" val="28568827"/>
                    </a:ext>
                  </a:extLst>
                </a:gridCol>
                <a:gridCol w="1718383">
                  <a:extLst>
                    <a:ext uri="{9D8B030D-6E8A-4147-A177-3AD203B41FA5}">
                      <a16:colId xmlns:a16="http://schemas.microsoft.com/office/drawing/2014/main" val="1799785112"/>
                    </a:ext>
                  </a:extLst>
                </a:gridCol>
              </a:tblGrid>
              <a:tr h="288000">
                <a:tc>
                  <a:txBody>
                    <a:bodyPr/>
                    <a:lstStyle/>
                    <a:p>
                      <a:pPr algn="ctr"/>
                      <a:r>
                        <a:rPr kumimoji="1" lang="ja-JP" altLang="en-US" sz="1100" b="0" dirty="0">
                          <a:solidFill>
                            <a:schemeClr val="tx1"/>
                          </a:solidFill>
                          <a:latin typeface="+mj-ea"/>
                          <a:ea typeface="+mj-ea"/>
                        </a:rPr>
                        <a:t>凡例</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6">
                        <a:lumMod val="20000"/>
                        <a:lumOff val="80000"/>
                      </a:schemeClr>
                    </a:solidFill>
                  </a:tcPr>
                </a:tc>
                <a:tc>
                  <a:txBody>
                    <a:bodyPr/>
                    <a:lstStyle/>
                    <a:p>
                      <a:pPr algn="ctr"/>
                      <a:r>
                        <a:rPr kumimoji="1" lang="ja-JP" altLang="en-US" sz="1100" b="0" dirty="0">
                          <a:solidFill>
                            <a:schemeClr val="tx1"/>
                          </a:solidFill>
                          <a:latin typeface="+mj-ea"/>
                          <a:ea typeface="+mj-ea"/>
                        </a:rPr>
                        <a:t>名称</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6">
                        <a:lumMod val="20000"/>
                        <a:lumOff val="80000"/>
                      </a:schemeClr>
                    </a:solidFill>
                  </a:tcPr>
                </a:tc>
                <a:tc>
                  <a:txBody>
                    <a:bodyPr/>
                    <a:lstStyle/>
                    <a:p>
                      <a:pPr algn="ctr"/>
                      <a:r>
                        <a:rPr kumimoji="1" lang="ja-JP" altLang="en-US" sz="1100" b="0" dirty="0">
                          <a:solidFill>
                            <a:schemeClr val="tx1"/>
                          </a:solidFill>
                          <a:latin typeface="+mj-ea"/>
                          <a:ea typeface="+mj-ea"/>
                        </a:rPr>
                        <a:t>考え方</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4161450559"/>
                  </a:ext>
                </a:extLst>
              </a:tr>
              <a:tr h="810000">
                <a:tc>
                  <a:txBody>
                    <a:bodyPr/>
                    <a:lstStyle/>
                    <a:p>
                      <a:endParaRPr kumimoji="1" lang="ja-JP" altLang="en-US" sz="800" b="0" dirty="0">
                        <a:solidFill>
                          <a:schemeClr val="tx1"/>
                        </a:solidFill>
                        <a:latin typeface="+mj-ea"/>
                        <a:ea typeface="+mj-ea"/>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r>
                        <a:rPr kumimoji="1" lang="ja-JP" altLang="en-US" sz="1000" b="1" dirty="0">
                          <a:solidFill>
                            <a:schemeClr val="tx1"/>
                          </a:solidFill>
                          <a:latin typeface="+mj-ea"/>
                          <a:ea typeface="+mj-ea"/>
                        </a:rPr>
                        <a:t>山林・田園</a:t>
                      </a:r>
                      <a:endParaRPr kumimoji="1" lang="en-US" altLang="ja-JP" sz="1000" b="1" dirty="0">
                        <a:solidFill>
                          <a:schemeClr val="tx1"/>
                        </a:solidFill>
                        <a:latin typeface="+mj-ea"/>
                        <a:ea typeface="+mj-ea"/>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u="sng" strike="noStrike" kern="1200" dirty="0">
                          <a:solidFill>
                            <a:schemeClr val="tx1"/>
                          </a:solidFill>
                          <a:latin typeface="+mj-ea"/>
                          <a:ea typeface="+mn-ea"/>
                          <a:cs typeface="+mn-cs"/>
                        </a:rPr>
                        <a:t>緑を</a:t>
                      </a:r>
                      <a:r>
                        <a:rPr kumimoji="1" lang="ja-JP" altLang="en-US" sz="1000" b="0" u="sng" kern="1200" dirty="0">
                          <a:solidFill>
                            <a:schemeClr val="tx1"/>
                          </a:solidFill>
                          <a:latin typeface="+mj-ea"/>
                          <a:ea typeface="+mn-ea"/>
                          <a:cs typeface="+mn-cs"/>
                        </a:rPr>
                        <a:t>残し、活かす</a:t>
                      </a:r>
                    </a:p>
                    <a:p>
                      <a:r>
                        <a:rPr kumimoji="1" lang="ja-JP" altLang="en-US" sz="1000" b="0" dirty="0">
                          <a:solidFill>
                            <a:schemeClr val="tx1"/>
                          </a:solidFill>
                          <a:latin typeface="+mj-ea"/>
                          <a:ea typeface="+mj-ea"/>
                        </a:rPr>
                        <a:t>・内陸部に残る田畑や山林、市内に残る貝塚など豊かな緑を保全し活用するエリア</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028721440"/>
                  </a:ext>
                </a:extLst>
              </a:tr>
              <a:tr h="810000">
                <a:tc>
                  <a:txBody>
                    <a:bodyPr/>
                    <a:lstStyle/>
                    <a:p>
                      <a:endParaRPr kumimoji="1" lang="ja-JP" altLang="en-US" sz="800" b="0" dirty="0">
                        <a:solidFill>
                          <a:schemeClr val="tx1"/>
                        </a:solidFill>
                        <a:latin typeface="+mj-ea"/>
                        <a:ea typeface="+mj-ea"/>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r>
                        <a:rPr kumimoji="1" lang="ja-JP" altLang="en-US" sz="1000" b="1" dirty="0">
                          <a:solidFill>
                            <a:schemeClr val="tx1"/>
                          </a:solidFill>
                          <a:latin typeface="+mj-ea"/>
                          <a:ea typeface="+mj-ea"/>
                        </a:rPr>
                        <a:t>浜辺・海辺</a:t>
                      </a:r>
                      <a:endParaRPr kumimoji="1" lang="en-US" altLang="ja-JP" sz="1000" b="1" dirty="0">
                        <a:solidFill>
                          <a:schemeClr val="tx1"/>
                        </a:solidFill>
                        <a:latin typeface="+mj-ea"/>
                        <a:ea typeface="+mj-ea"/>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u="sng" kern="1200" dirty="0">
                          <a:solidFill>
                            <a:schemeClr val="tx1"/>
                          </a:solidFill>
                          <a:latin typeface="+mj-ea"/>
                          <a:ea typeface="+mn-ea"/>
                          <a:cs typeface="+mn-cs"/>
                        </a:rPr>
                        <a:t>海と緑を感じる</a:t>
                      </a:r>
                      <a:endParaRPr kumimoji="1" lang="en-US" altLang="ja-JP" sz="1000" b="0" u="sng" kern="1200" dirty="0">
                        <a:solidFill>
                          <a:schemeClr val="tx1"/>
                        </a:solidFill>
                        <a:latin typeface="+mj-ea"/>
                        <a:ea typeface="+mn-ea"/>
                        <a:cs typeface="+mn-cs"/>
                      </a:endParaRPr>
                    </a:p>
                    <a:p>
                      <a:r>
                        <a:rPr kumimoji="1" lang="ja-JP" altLang="en-US" sz="1000" b="0" dirty="0">
                          <a:solidFill>
                            <a:schemeClr val="tx1"/>
                          </a:solidFill>
                          <a:latin typeface="+mj-ea"/>
                          <a:ea typeface="+mj-ea"/>
                        </a:rPr>
                        <a:t>・海辺の立地を生かした、海と緑が交じり合うエリア</a:t>
                      </a:r>
                      <a:endParaRPr kumimoji="1" lang="en-US" altLang="ja-JP" sz="1000" b="0" dirty="0">
                        <a:solidFill>
                          <a:schemeClr val="tx1"/>
                        </a:solidFill>
                        <a:latin typeface="+mj-ea"/>
                        <a:ea typeface="+mj-ea"/>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60416217"/>
                  </a:ext>
                </a:extLst>
              </a:tr>
              <a:tr h="810000">
                <a:tc>
                  <a:txBody>
                    <a:bodyPr/>
                    <a:lstStyle/>
                    <a:p>
                      <a:endParaRPr kumimoji="1" lang="ja-JP" altLang="en-US" sz="800" b="0" dirty="0">
                        <a:solidFill>
                          <a:schemeClr val="tx1"/>
                        </a:solidFill>
                        <a:latin typeface="+mj-ea"/>
                        <a:ea typeface="+mj-ea"/>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r>
                        <a:rPr kumimoji="1" lang="ja-JP" altLang="en-US" sz="1000" b="1" strike="noStrike" kern="1200" dirty="0">
                          <a:solidFill>
                            <a:schemeClr val="tx1"/>
                          </a:solidFill>
                          <a:latin typeface="+mj-ea"/>
                          <a:ea typeface="+mn-ea"/>
                          <a:cs typeface="+mn-cs"/>
                        </a:rPr>
                        <a:t>川辺</a:t>
                      </a:r>
                      <a:endParaRPr kumimoji="1" lang="en-US" altLang="ja-JP" sz="1000" b="1" strike="noStrike" kern="1200" dirty="0">
                        <a:solidFill>
                          <a:schemeClr val="tx1"/>
                        </a:solidFill>
                        <a:latin typeface="+mj-ea"/>
                        <a:ea typeface="+mn-ea"/>
                        <a:cs typeface="+mn-cs"/>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u="sng" kern="1200" dirty="0">
                          <a:solidFill>
                            <a:schemeClr val="tx1"/>
                          </a:solidFill>
                          <a:latin typeface="+mj-ea"/>
                          <a:ea typeface="+mn-ea"/>
                          <a:cs typeface="+mn-cs"/>
                        </a:rPr>
                        <a:t>人と水辺と緑をつなぐ</a:t>
                      </a:r>
                      <a:endParaRPr kumimoji="1" lang="en-US" altLang="ja-JP" sz="1000" b="0" u="sng" kern="1200" dirty="0">
                        <a:solidFill>
                          <a:schemeClr val="tx1"/>
                        </a:solidFill>
                        <a:latin typeface="+mj-ea"/>
                        <a:ea typeface="+mn-ea"/>
                        <a:cs typeface="+mn-cs"/>
                      </a:endParaRPr>
                    </a:p>
                    <a:p>
                      <a:r>
                        <a:rPr kumimoji="1" lang="ja-JP" altLang="en-US" sz="1000" b="0" kern="1200" dirty="0">
                          <a:solidFill>
                            <a:schemeClr val="tx1"/>
                          </a:solidFill>
                          <a:latin typeface="+mj-ea"/>
                          <a:ea typeface="+mn-ea"/>
                          <a:cs typeface="+mn-cs"/>
                        </a:rPr>
                        <a:t>・郊外部と臨海部、人と自然、川辺と緑がつながる軸</a:t>
                      </a:r>
                      <a:endParaRPr kumimoji="1" lang="en-US" altLang="ja-JP" sz="1000" b="0" kern="1200" dirty="0">
                        <a:solidFill>
                          <a:schemeClr val="tx1"/>
                        </a:solidFill>
                        <a:latin typeface="+mj-ea"/>
                        <a:ea typeface="+mn-ea"/>
                        <a:cs typeface="+mn-cs"/>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683284906"/>
                  </a:ext>
                </a:extLst>
              </a:tr>
              <a:tr h="810000">
                <a:tc>
                  <a:txBody>
                    <a:bodyPr/>
                    <a:lstStyle/>
                    <a:p>
                      <a:endParaRPr kumimoji="1" lang="ja-JP" altLang="en-US" sz="800" b="0" dirty="0">
                        <a:solidFill>
                          <a:schemeClr val="tx1"/>
                        </a:solidFill>
                        <a:latin typeface="+mj-ea"/>
                        <a:ea typeface="+mj-ea"/>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r>
                        <a:rPr kumimoji="1" lang="ja-JP" altLang="en-US" sz="1000" b="1" kern="1200" dirty="0">
                          <a:solidFill>
                            <a:schemeClr val="tx1"/>
                          </a:solidFill>
                          <a:latin typeface="+mj-ea"/>
                          <a:ea typeface="+mn-ea"/>
                          <a:cs typeface="+mn-cs"/>
                        </a:rPr>
                        <a:t>公園</a:t>
                      </a:r>
                      <a:endParaRPr kumimoji="1" lang="en-US" altLang="ja-JP" sz="1000" b="1" kern="1200" dirty="0">
                        <a:solidFill>
                          <a:schemeClr val="tx1"/>
                        </a:solidFill>
                        <a:latin typeface="+mj-ea"/>
                        <a:ea typeface="+mn-ea"/>
                        <a:cs typeface="+mn-cs"/>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u="sng" kern="1200" dirty="0">
                          <a:solidFill>
                            <a:schemeClr val="tx1"/>
                          </a:solidFill>
                          <a:latin typeface="+mj-ea"/>
                          <a:ea typeface="+mn-ea"/>
                          <a:cs typeface="+mn-cs"/>
                        </a:rPr>
                        <a:t>緑のランドマーク</a:t>
                      </a:r>
                      <a:endParaRPr kumimoji="1" lang="en-US" altLang="ja-JP" sz="1000" b="0" u="sng" kern="1200" dirty="0">
                        <a:solidFill>
                          <a:schemeClr val="tx1"/>
                        </a:solidFill>
                        <a:latin typeface="+mj-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kern="1200" dirty="0">
                          <a:solidFill>
                            <a:schemeClr val="tx1"/>
                          </a:solidFill>
                          <a:latin typeface="+mj-ea"/>
                          <a:ea typeface="+mn-ea"/>
                          <a:cs typeface="+mn-cs"/>
                        </a:rPr>
                        <a:t>・人と人、人と自然などの交流を促し、レクリエーションの場をつくるエリア</a:t>
                      </a:r>
                      <a:endParaRPr kumimoji="1" lang="en-US" altLang="ja-JP" sz="1000" b="0" kern="1200" dirty="0">
                        <a:solidFill>
                          <a:schemeClr val="tx1"/>
                        </a:solidFill>
                        <a:latin typeface="+mj-ea"/>
                        <a:ea typeface="+mn-ea"/>
                        <a:cs typeface="+mn-cs"/>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982962169"/>
                  </a:ext>
                </a:extLst>
              </a:tr>
            </a:tbl>
          </a:graphicData>
        </a:graphic>
      </p:graphicFrame>
      <p:pic>
        <p:nvPicPr>
          <p:cNvPr id="118" name="図 117">
            <a:extLst>
              <a:ext uri="{FF2B5EF4-FFF2-40B4-BE49-F238E27FC236}">
                <a16:creationId xmlns:a16="http://schemas.microsoft.com/office/drawing/2014/main" id="{207B78E6-6537-43B0-8938-C4BD758DBF21}"/>
              </a:ext>
            </a:extLst>
          </p:cNvPr>
          <p:cNvPicPr>
            <a:picLocks noChangeAspect="1"/>
          </p:cNvPicPr>
          <p:nvPr/>
        </p:nvPicPr>
        <p:blipFill>
          <a:blip r:embed="rId6"/>
          <a:stretch>
            <a:fillRect/>
          </a:stretch>
        </p:blipFill>
        <p:spPr>
          <a:xfrm>
            <a:off x="5509946" y="3223903"/>
            <a:ext cx="244714" cy="134113"/>
          </a:xfrm>
          <a:prstGeom prst="rect">
            <a:avLst/>
          </a:prstGeom>
        </p:spPr>
      </p:pic>
      <p:pic>
        <p:nvPicPr>
          <p:cNvPr id="119" name="図 118">
            <a:extLst>
              <a:ext uri="{FF2B5EF4-FFF2-40B4-BE49-F238E27FC236}">
                <a16:creationId xmlns:a16="http://schemas.microsoft.com/office/drawing/2014/main" id="{90ED60D1-E446-4339-B376-8D928A5A22FD}"/>
              </a:ext>
            </a:extLst>
          </p:cNvPr>
          <p:cNvPicPr>
            <a:picLocks noChangeAspect="1"/>
          </p:cNvPicPr>
          <p:nvPr/>
        </p:nvPicPr>
        <p:blipFill>
          <a:blip r:embed="rId7"/>
          <a:stretch>
            <a:fillRect/>
          </a:stretch>
        </p:blipFill>
        <p:spPr>
          <a:xfrm>
            <a:off x="5523198" y="4032936"/>
            <a:ext cx="231716" cy="133316"/>
          </a:xfrm>
          <a:prstGeom prst="rect">
            <a:avLst/>
          </a:prstGeom>
          <a:noFill/>
        </p:spPr>
      </p:pic>
      <p:pic>
        <p:nvPicPr>
          <p:cNvPr id="120" name="図 119">
            <a:extLst>
              <a:ext uri="{FF2B5EF4-FFF2-40B4-BE49-F238E27FC236}">
                <a16:creationId xmlns:a16="http://schemas.microsoft.com/office/drawing/2014/main" id="{701F31CF-0003-44CB-AEDB-66EDC9EAAB66}"/>
              </a:ext>
            </a:extLst>
          </p:cNvPr>
          <p:cNvPicPr>
            <a:picLocks noChangeAspect="1"/>
          </p:cNvPicPr>
          <p:nvPr/>
        </p:nvPicPr>
        <p:blipFill>
          <a:blip r:embed="rId8"/>
          <a:stretch>
            <a:fillRect/>
          </a:stretch>
        </p:blipFill>
        <p:spPr>
          <a:xfrm>
            <a:off x="5524267" y="5581236"/>
            <a:ext cx="233172" cy="224028"/>
          </a:xfrm>
          <a:prstGeom prst="rect">
            <a:avLst/>
          </a:prstGeom>
        </p:spPr>
      </p:pic>
      <p:pic>
        <p:nvPicPr>
          <p:cNvPr id="121" name="図 120">
            <a:extLst>
              <a:ext uri="{FF2B5EF4-FFF2-40B4-BE49-F238E27FC236}">
                <a16:creationId xmlns:a16="http://schemas.microsoft.com/office/drawing/2014/main" id="{2E1CF28E-54F5-48DA-A362-376FD11DFF69}"/>
              </a:ext>
            </a:extLst>
          </p:cNvPr>
          <p:cNvPicPr>
            <a:picLocks noChangeAspect="1"/>
          </p:cNvPicPr>
          <p:nvPr/>
        </p:nvPicPr>
        <p:blipFill>
          <a:blip r:embed="rId9"/>
          <a:stretch>
            <a:fillRect/>
          </a:stretch>
        </p:blipFill>
        <p:spPr>
          <a:xfrm>
            <a:off x="5463387" y="4752488"/>
            <a:ext cx="404757" cy="296589"/>
          </a:xfrm>
          <a:prstGeom prst="rect">
            <a:avLst/>
          </a:prstGeom>
        </p:spPr>
      </p:pic>
      <p:sp>
        <p:nvSpPr>
          <p:cNvPr id="122" name="Rectangle 83">
            <a:extLst>
              <a:ext uri="{FF2B5EF4-FFF2-40B4-BE49-F238E27FC236}">
                <a16:creationId xmlns:a16="http://schemas.microsoft.com/office/drawing/2014/main" id="{E3C265AE-BBC8-45A2-9F7E-3D3FE6AA14DB}"/>
              </a:ext>
            </a:extLst>
          </p:cNvPr>
          <p:cNvSpPr>
            <a:spLocks noChangeArrowheads="1"/>
          </p:cNvSpPr>
          <p:nvPr/>
        </p:nvSpPr>
        <p:spPr bwMode="auto">
          <a:xfrm>
            <a:off x="215516" y="631740"/>
            <a:ext cx="8712968" cy="1721952"/>
          </a:xfrm>
          <a:prstGeom prst="rect">
            <a:avLst/>
          </a:prstGeom>
          <a:solidFill>
            <a:srgbClr val="CCFF99"/>
          </a:solidFill>
          <a:ln w="12700">
            <a:noFill/>
            <a:miter lim="800000"/>
            <a:headEnd/>
            <a:tailEnd/>
          </a:ln>
          <a:effectLst/>
          <a:extLst/>
        </p:spPr>
        <p:txBody>
          <a:bodyPr lIns="198000" tIns="190800"/>
          <a:lstStyle>
            <a:lvl1pPr eaLnBrk="0" hangingPunct="0">
              <a:tabLst>
                <a:tab pos="4187825" algn="l"/>
              </a:tabLst>
              <a:defRPr kumimoji="1" sz="2400">
                <a:solidFill>
                  <a:schemeClr val="tx1"/>
                </a:solidFill>
                <a:latin typeface="Times New Roman" pitchFamily="18" charset="0"/>
                <a:ea typeface="ＭＳ Ｐゴシック" charset="-128"/>
              </a:defRPr>
            </a:lvl1pPr>
            <a:lvl2pPr marL="742950" indent="-285750" eaLnBrk="0" hangingPunct="0">
              <a:tabLst>
                <a:tab pos="4187825" algn="l"/>
              </a:tabLst>
              <a:defRPr kumimoji="1" sz="2400">
                <a:solidFill>
                  <a:schemeClr val="tx1"/>
                </a:solidFill>
                <a:latin typeface="Times New Roman" pitchFamily="18" charset="0"/>
                <a:ea typeface="ＭＳ Ｐゴシック" charset="-128"/>
              </a:defRPr>
            </a:lvl2pPr>
            <a:lvl3pPr marL="1143000" indent="-228600" eaLnBrk="0" hangingPunct="0">
              <a:tabLst>
                <a:tab pos="4187825" algn="l"/>
              </a:tabLst>
              <a:defRPr kumimoji="1" sz="2400">
                <a:solidFill>
                  <a:schemeClr val="tx1"/>
                </a:solidFill>
                <a:latin typeface="Times New Roman" pitchFamily="18" charset="0"/>
                <a:ea typeface="ＭＳ Ｐゴシック" charset="-128"/>
              </a:defRPr>
            </a:lvl3pPr>
            <a:lvl4pPr marL="1600200" indent="-228600" eaLnBrk="0" hangingPunct="0">
              <a:tabLst>
                <a:tab pos="4187825" algn="l"/>
              </a:tabLst>
              <a:defRPr kumimoji="1" sz="2400">
                <a:solidFill>
                  <a:schemeClr val="tx1"/>
                </a:solidFill>
                <a:latin typeface="Times New Roman" pitchFamily="18" charset="0"/>
                <a:ea typeface="ＭＳ Ｐゴシック" charset="-128"/>
              </a:defRPr>
            </a:lvl4pPr>
            <a:lvl5pPr marL="2057400" indent="-228600" eaLnBrk="0" hangingPunct="0">
              <a:tabLst>
                <a:tab pos="4187825" algn="l"/>
              </a:tabLst>
              <a:defRPr kumimoji="1" sz="24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9pPr>
          </a:lstStyle>
          <a:p>
            <a:pPr algn="l" eaLnBrk="1" hangingPunct="1">
              <a:lnSpc>
                <a:spcPts val="500"/>
              </a:lnSpc>
              <a:spcBef>
                <a:spcPct val="80000"/>
              </a:spcBef>
              <a:defRPr/>
            </a:pP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3" name="タイトル 1">
            <a:extLst>
              <a:ext uri="{FF2B5EF4-FFF2-40B4-BE49-F238E27FC236}">
                <a16:creationId xmlns:a16="http://schemas.microsoft.com/office/drawing/2014/main" id="{36A512AA-460C-48E8-96DE-4662CC26260A}"/>
              </a:ext>
            </a:extLst>
          </p:cNvPr>
          <p:cNvSpPr txBox="1">
            <a:spLocks/>
          </p:cNvSpPr>
          <p:nvPr/>
        </p:nvSpPr>
        <p:spPr>
          <a:xfrm>
            <a:off x="458266" y="1298704"/>
            <a:ext cx="8227467" cy="692501"/>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285750" indent="-285750" algn="l">
              <a:lnSpc>
                <a:spcPts val="2400"/>
              </a:lnSpc>
              <a:buFont typeface="Wingdings" panose="05000000000000000000" pitchFamily="2" charset="2"/>
              <a:buChar char="Ø"/>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加曽利貝塚に象徴される縄文の昔から自然と共生する営み</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lgn="l">
              <a:lnSpc>
                <a:spcPts val="2400"/>
              </a:lnSpc>
              <a:buFont typeface="Wingdings" panose="05000000000000000000" pitchFamily="2" charset="2"/>
              <a:buChar char="Ø"/>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豊かな緑と水辺は、現代に至るまで都市としての大切な礎</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lgn="l">
              <a:lnSpc>
                <a:spcPts val="2400"/>
              </a:lnSpc>
              <a:buFont typeface="Wingdings" panose="05000000000000000000" pitchFamily="2" charset="2"/>
              <a:buChar char="Ø"/>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内陸部の緑、川辺、浜辺・海辺及び公園により自然と人が共生する持続可能な潤いのある都市構造の形成を目指す</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4" name="タイトル 1">
            <a:extLst>
              <a:ext uri="{FF2B5EF4-FFF2-40B4-BE49-F238E27FC236}">
                <a16:creationId xmlns:a16="http://schemas.microsoft.com/office/drawing/2014/main" id="{3C91082D-E752-4DF9-A8AA-E8AC814C240D}"/>
              </a:ext>
            </a:extLst>
          </p:cNvPr>
          <p:cNvSpPr txBox="1">
            <a:spLocks/>
          </p:cNvSpPr>
          <p:nvPr/>
        </p:nvSpPr>
        <p:spPr>
          <a:xfrm>
            <a:off x="401410" y="620688"/>
            <a:ext cx="8227467" cy="4577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ts val="2400"/>
              </a:lnSpc>
            </a:pPr>
            <a:r>
              <a:rPr lang="ja-JP" altLang="en-US" sz="1800" b="1" u="sng" dirty="0">
                <a:latin typeface="メイリオ" panose="020B0604030504040204" pitchFamily="50" charset="-128"/>
                <a:ea typeface="メイリオ" panose="020B0604030504040204" pitchFamily="50" charset="-128"/>
                <a:cs typeface="メイリオ" panose="020B0604030504040204" pitchFamily="50" charset="-128"/>
              </a:rPr>
              <a:t>縄文から受け継ぐ豊かな自然と人が共生する潤いのある都市構造</a:t>
            </a:r>
            <a:endParaRPr lang="en-US" altLang="ja-JP" sz="1800" b="1" u="sng"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413051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45" name="正方形/長方形 44">
            <a:extLst>
              <a:ext uri="{FF2B5EF4-FFF2-40B4-BE49-F238E27FC236}">
                <a16:creationId xmlns:a16="http://schemas.microsoft.com/office/drawing/2014/main" id="{D259F52A-FF8B-4C14-8881-06272E9D8950}"/>
              </a:ext>
            </a:extLst>
          </p:cNvPr>
          <p:cNvSpPr/>
          <p:nvPr/>
        </p:nvSpPr>
        <p:spPr>
          <a:xfrm>
            <a:off x="-14830" y="1026"/>
            <a:ext cx="7259026" cy="576000"/>
          </a:xfrm>
          <a:prstGeom prst="rect">
            <a:avLst/>
          </a:prstGeom>
          <a:gradFill flip="none" rotWithShape="1">
            <a:gsLst>
              <a:gs pos="0">
                <a:schemeClr val="tx2">
                  <a:lumMod val="50000"/>
                </a:schemeClr>
              </a:gs>
              <a:gs pos="64000">
                <a:schemeClr val="accent1">
                  <a:tint val="44500"/>
                  <a:satMod val="16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6" name="タイトル 1">
            <a:extLst>
              <a:ext uri="{FF2B5EF4-FFF2-40B4-BE49-F238E27FC236}">
                <a16:creationId xmlns:a16="http://schemas.microsoft.com/office/drawing/2014/main" id="{9065B368-F01D-4D5F-93D7-9D4F5CF0ABDC}"/>
              </a:ext>
            </a:extLst>
          </p:cNvPr>
          <p:cNvSpPr txBox="1">
            <a:spLocks/>
          </p:cNvSpPr>
          <p:nvPr/>
        </p:nvSpPr>
        <p:spPr>
          <a:xfrm>
            <a:off x="6968" y="-53424"/>
            <a:ext cx="7373344" cy="60121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800" i="1" dirty="0">
                <a:solidFill>
                  <a:schemeClr val="bg1"/>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cs typeface="メイリオ" panose="020B0604030504040204" pitchFamily="50" charset="-128"/>
              </a:rPr>
              <a:t>目指すべき都市構造（しごと）</a:t>
            </a:r>
          </a:p>
        </p:txBody>
      </p:sp>
      <p:grpSp>
        <p:nvGrpSpPr>
          <p:cNvPr id="47" name="グループ化 46">
            <a:extLst>
              <a:ext uri="{FF2B5EF4-FFF2-40B4-BE49-F238E27FC236}">
                <a16:creationId xmlns:a16="http://schemas.microsoft.com/office/drawing/2014/main" id="{CDFC8EF9-DF0C-494D-91A8-BB2F79E2144E}"/>
              </a:ext>
            </a:extLst>
          </p:cNvPr>
          <p:cNvGrpSpPr/>
          <p:nvPr/>
        </p:nvGrpSpPr>
        <p:grpSpPr>
          <a:xfrm>
            <a:off x="7056276" y="43993"/>
            <a:ext cx="2016224" cy="499433"/>
            <a:chOff x="7056276" y="43993"/>
            <a:chExt cx="2016224" cy="499433"/>
          </a:xfrm>
        </p:grpSpPr>
        <p:pic>
          <p:nvPicPr>
            <p:cNvPr id="48" name="図 47">
              <a:extLst>
                <a:ext uri="{FF2B5EF4-FFF2-40B4-BE49-F238E27FC236}">
                  <a16:creationId xmlns:a16="http://schemas.microsoft.com/office/drawing/2014/main" id="{E29D7AB2-0520-42C0-B81D-37EFC3BFE98F}"/>
                </a:ext>
              </a:extLst>
            </p:cNvPr>
            <p:cNvPicPr preferRelativeResize="0">
              <a:picLocks noChangeAspect="1"/>
            </p:cNvPicPr>
            <p:nvPr/>
          </p:nvPicPr>
          <p:blipFill>
            <a:blip r:embed="rId2"/>
            <a:stretch>
              <a:fillRect/>
            </a:stretch>
          </p:blipFill>
          <p:spPr>
            <a:xfrm>
              <a:off x="7056276" y="47830"/>
              <a:ext cx="485349" cy="495596"/>
            </a:xfrm>
            <a:prstGeom prst="rect">
              <a:avLst/>
            </a:prstGeom>
          </p:spPr>
        </p:pic>
        <p:pic>
          <p:nvPicPr>
            <p:cNvPr id="49" name="図 48">
              <a:extLst>
                <a:ext uri="{FF2B5EF4-FFF2-40B4-BE49-F238E27FC236}">
                  <a16:creationId xmlns:a16="http://schemas.microsoft.com/office/drawing/2014/main" id="{1E2E12F0-787D-4EFD-A207-DC43A3C8DF7B}"/>
                </a:ext>
              </a:extLst>
            </p:cNvPr>
            <p:cNvPicPr>
              <a:picLocks noChangeAspect="1"/>
            </p:cNvPicPr>
            <p:nvPr/>
          </p:nvPicPr>
          <p:blipFill>
            <a:blip r:embed="rId3"/>
            <a:stretch>
              <a:fillRect/>
            </a:stretch>
          </p:blipFill>
          <p:spPr>
            <a:xfrm>
              <a:off x="7524328" y="381005"/>
              <a:ext cx="925501" cy="129193"/>
            </a:xfrm>
            <a:prstGeom prst="rect">
              <a:avLst/>
            </a:prstGeom>
          </p:spPr>
        </p:pic>
        <p:pic>
          <p:nvPicPr>
            <p:cNvPr id="50" name="図 49">
              <a:extLst>
                <a:ext uri="{FF2B5EF4-FFF2-40B4-BE49-F238E27FC236}">
                  <a16:creationId xmlns:a16="http://schemas.microsoft.com/office/drawing/2014/main" id="{CCC91CAA-CB43-46D4-9AA7-010020256F56}"/>
                </a:ext>
              </a:extLst>
            </p:cNvPr>
            <p:cNvPicPr preferRelativeResize="0">
              <a:picLocks noChangeAspect="1"/>
            </p:cNvPicPr>
            <p:nvPr/>
          </p:nvPicPr>
          <p:blipFill>
            <a:blip r:embed="rId4"/>
            <a:stretch>
              <a:fillRect/>
            </a:stretch>
          </p:blipFill>
          <p:spPr>
            <a:xfrm>
              <a:off x="7560332" y="89450"/>
              <a:ext cx="893321" cy="276732"/>
            </a:xfrm>
            <a:prstGeom prst="rect">
              <a:avLst/>
            </a:prstGeom>
          </p:spPr>
        </p:pic>
        <p:pic>
          <p:nvPicPr>
            <p:cNvPr id="51" name="図 50">
              <a:extLst>
                <a:ext uri="{FF2B5EF4-FFF2-40B4-BE49-F238E27FC236}">
                  <a16:creationId xmlns:a16="http://schemas.microsoft.com/office/drawing/2014/main" id="{F42F3AB2-A02C-48CC-A2C6-7CF2B9810096}"/>
                </a:ext>
              </a:extLst>
            </p:cNvPr>
            <p:cNvPicPr>
              <a:picLocks noChangeAspect="1"/>
            </p:cNvPicPr>
            <p:nvPr/>
          </p:nvPicPr>
          <p:blipFill>
            <a:blip r:embed="rId5"/>
            <a:stretch>
              <a:fillRect/>
            </a:stretch>
          </p:blipFill>
          <p:spPr>
            <a:xfrm>
              <a:off x="8496436" y="43993"/>
              <a:ext cx="576064" cy="499433"/>
            </a:xfrm>
            <a:prstGeom prst="rect">
              <a:avLst/>
            </a:prstGeom>
          </p:spPr>
        </p:pic>
      </p:grpSp>
      <p:sp>
        <p:nvSpPr>
          <p:cNvPr id="2" name="スライド番号プレースホルダー 1">
            <a:extLst>
              <a:ext uri="{FF2B5EF4-FFF2-40B4-BE49-F238E27FC236}">
                <a16:creationId xmlns:a16="http://schemas.microsoft.com/office/drawing/2014/main" id="{7B874462-87A0-46E3-AF90-CBCB8709AF10}"/>
              </a:ext>
            </a:extLst>
          </p:cNvPr>
          <p:cNvSpPr>
            <a:spLocks noGrp="1"/>
          </p:cNvSpPr>
          <p:nvPr>
            <p:ph type="sldNum" sz="quarter" idx="12"/>
          </p:nvPr>
        </p:nvSpPr>
        <p:spPr/>
        <p:txBody>
          <a:bodyPr/>
          <a:lstStyle/>
          <a:p>
            <a:fld id="{ABBF78F6-40F7-42CC-B691-F10E30E15BA0}" type="slidenum">
              <a:rPr kumimoji="1" lang="ja-JP" altLang="en-US" smtClean="0"/>
              <a:pPr/>
              <a:t>27</a:t>
            </a:fld>
            <a:endParaRPr kumimoji="1" lang="ja-JP" altLang="en-US"/>
          </a:p>
        </p:txBody>
      </p:sp>
      <p:sp>
        <p:nvSpPr>
          <p:cNvPr id="66" name="角丸四角形 51">
            <a:extLst>
              <a:ext uri="{FF2B5EF4-FFF2-40B4-BE49-F238E27FC236}">
                <a16:creationId xmlns:a16="http://schemas.microsoft.com/office/drawing/2014/main" id="{000C55B9-0544-4DC1-AFF6-FD9C0ED4D136}"/>
              </a:ext>
            </a:extLst>
          </p:cNvPr>
          <p:cNvSpPr/>
          <p:nvPr/>
        </p:nvSpPr>
        <p:spPr>
          <a:xfrm>
            <a:off x="756271" y="2553691"/>
            <a:ext cx="3078481" cy="3613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ysClr val="windowText" lastClr="000000"/>
                </a:solidFill>
              </a:rPr>
              <a:t>しごと</a:t>
            </a:r>
          </a:p>
        </p:txBody>
      </p:sp>
      <p:sp>
        <p:nvSpPr>
          <p:cNvPr id="67" name="正方形/長方形 66">
            <a:extLst>
              <a:ext uri="{FF2B5EF4-FFF2-40B4-BE49-F238E27FC236}">
                <a16:creationId xmlns:a16="http://schemas.microsoft.com/office/drawing/2014/main" id="{9435A115-74FB-4E4B-AFE7-2A680A30F810}"/>
              </a:ext>
            </a:extLst>
          </p:cNvPr>
          <p:cNvSpPr/>
          <p:nvPr/>
        </p:nvSpPr>
        <p:spPr>
          <a:xfrm>
            <a:off x="604962" y="2949735"/>
            <a:ext cx="3453242" cy="212360"/>
          </a:xfrm>
          <a:prstGeom prst="rect">
            <a:avLst/>
          </a:prstGeom>
        </p:spPr>
        <p:txBody>
          <a:bodyPr wrap="square" lIns="0" tIns="0" rIns="0" bIns="0">
            <a:spAutoFit/>
          </a:bodyPr>
          <a:lstStyle/>
          <a:p>
            <a:r>
              <a:rPr lang="ja-JP" altLang="en-US" sz="1400" dirty="0"/>
              <a:t>産業間の連携による新産業の創造への挑戦</a:t>
            </a:r>
          </a:p>
        </p:txBody>
      </p:sp>
      <p:grpSp>
        <p:nvGrpSpPr>
          <p:cNvPr id="68" name="グループ化 67">
            <a:extLst>
              <a:ext uri="{FF2B5EF4-FFF2-40B4-BE49-F238E27FC236}">
                <a16:creationId xmlns:a16="http://schemas.microsoft.com/office/drawing/2014/main" id="{46A4445E-E7A3-49FB-A4A0-940E143B56FB}"/>
              </a:ext>
            </a:extLst>
          </p:cNvPr>
          <p:cNvGrpSpPr/>
          <p:nvPr/>
        </p:nvGrpSpPr>
        <p:grpSpPr>
          <a:xfrm>
            <a:off x="143508" y="3165759"/>
            <a:ext cx="4255042" cy="2747517"/>
            <a:chOff x="3353352" y="346834"/>
            <a:chExt cx="3282896" cy="2054093"/>
          </a:xfrm>
        </p:grpSpPr>
        <p:sp>
          <p:nvSpPr>
            <p:cNvPr id="69" name="テキスト ボックス 68">
              <a:extLst>
                <a:ext uri="{FF2B5EF4-FFF2-40B4-BE49-F238E27FC236}">
                  <a16:creationId xmlns:a16="http://schemas.microsoft.com/office/drawing/2014/main" id="{2EDE6EB8-289F-4D32-B243-AD950F3707C3}"/>
                </a:ext>
              </a:extLst>
            </p:cNvPr>
            <p:cNvSpPr txBox="1"/>
            <p:nvPr/>
          </p:nvSpPr>
          <p:spPr>
            <a:xfrm>
              <a:off x="5108801" y="2296163"/>
              <a:ext cx="156427" cy="90948"/>
            </a:xfrm>
            <a:prstGeom prst="rect">
              <a:avLst/>
            </a:prstGeom>
            <a:noFill/>
          </p:spPr>
          <p:txBody>
            <a:bodyPr wrap="none" lIns="0" tIns="0" rIns="0" bIns="0" rtlCol="0">
              <a:spAutoFit/>
            </a:bodyPr>
            <a:lstStyle/>
            <a:p>
              <a:r>
                <a:rPr kumimoji="1" lang="ja-JP" altLang="en-US" sz="800" dirty="0">
                  <a:solidFill>
                    <a:srgbClr val="404040"/>
                  </a:solidFill>
                </a:rPr>
                <a:t>海外</a:t>
              </a:r>
              <a:endParaRPr kumimoji="1" lang="en-US" altLang="ja-JP" sz="800" dirty="0">
                <a:solidFill>
                  <a:srgbClr val="404040"/>
                </a:solidFill>
              </a:endParaRPr>
            </a:p>
          </p:txBody>
        </p:sp>
        <p:grpSp>
          <p:nvGrpSpPr>
            <p:cNvPr id="70" name="グループ化 69">
              <a:extLst>
                <a:ext uri="{FF2B5EF4-FFF2-40B4-BE49-F238E27FC236}">
                  <a16:creationId xmlns:a16="http://schemas.microsoft.com/office/drawing/2014/main" id="{A21FF61F-D6CB-4A0E-8EFC-84DDA9C9E1FD}"/>
                </a:ext>
              </a:extLst>
            </p:cNvPr>
            <p:cNvGrpSpPr/>
            <p:nvPr/>
          </p:nvGrpSpPr>
          <p:grpSpPr>
            <a:xfrm>
              <a:off x="3353352" y="346834"/>
              <a:ext cx="3282896" cy="2054093"/>
              <a:chOff x="3140067" y="969316"/>
              <a:chExt cx="3282896" cy="2054093"/>
            </a:xfrm>
          </p:grpSpPr>
          <p:sp>
            <p:nvSpPr>
              <p:cNvPr id="71" name="フリーフォーム 97">
                <a:extLst>
                  <a:ext uri="{FF2B5EF4-FFF2-40B4-BE49-F238E27FC236}">
                    <a16:creationId xmlns:a16="http://schemas.microsoft.com/office/drawing/2014/main" id="{DC9B9A26-9322-4BE5-B384-AEEEDA69F0DC}"/>
                  </a:ext>
                </a:extLst>
              </p:cNvPr>
              <p:cNvSpPr/>
              <p:nvPr/>
            </p:nvSpPr>
            <p:spPr>
              <a:xfrm>
                <a:off x="4834728" y="2901009"/>
                <a:ext cx="273386" cy="122400"/>
              </a:xfrm>
              <a:custGeom>
                <a:avLst/>
                <a:gdLst>
                  <a:gd name="connsiteX0" fmla="*/ 59512 w 273386"/>
                  <a:gd name="connsiteY0" fmla="*/ 0 h 122400"/>
                  <a:gd name="connsiteX1" fmla="*/ 61683 w 273386"/>
                  <a:gd name="connsiteY1" fmla="*/ 0 h 122400"/>
                  <a:gd name="connsiteX2" fmla="*/ 211415 w 273386"/>
                  <a:gd name="connsiteY2" fmla="*/ 0 h 122400"/>
                  <a:gd name="connsiteX3" fmla="*/ 211415 w 273386"/>
                  <a:gd name="connsiteY3" fmla="*/ 58 h 122400"/>
                  <a:gd name="connsiteX4" fmla="*/ 211703 w 273386"/>
                  <a:gd name="connsiteY4" fmla="*/ 0 h 122400"/>
                  <a:gd name="connsiteX5" fmla="*/ 273386 w 273386"/>
                  <a:gd name="connsiteY5" fmla="*/ 61200 h 122400"/>
                  <a:gd name="connsiteX6" fmla="*/ 211703 w 273386"/>
                  <a:gd name="connsiteY6" fmla="*/ 122400 h 122400"/>
                  <a:gd name="connsiteX7" fmla="*/ 211415 w 273386"/>
                  <a:gd name="connsiteY7" fmla="*/ 122342 h 122400"/>
                  <a:gd name="connsiteX8" fmla="*/ 211415 w 273386"/>
                  <a:gd name="connsiteY8" fmla="*/ 122400 h 122400"/>
                  <a:gd name="connsiteX9" fmla="*/ 61683 w 273386"/>
                  <a:gd name="connsiteY9" fmla="*/ 122400 h 122400"/>
                  <a:gd name="connsiteX10" fmla="*/ 59512 w 273386"/>
                  <a:gd name="connsiteY10" fmla="*/ 122400 h 122400"/>
                  <a:gd name="connsiteX11" fmla="*/ 59512 w 273386"/>
                  <a:gd name="connsiteY11" fmla="*/ 121965 h 122400"/>
                  <a:gd name="connsiteX12" fmla="*/ 37673 w 273386"/>
                  <a:gd name="connsiteY12" fmla="*/ 117591 h 122400"/>
                  <a:gd name="connsiteX13" fmla="*/ 0 w 273386"/>
                  <a:gd name="connsiteY13" fmla="*/ 61200 h 122400"/>
                  <a:gd name="connsiteX14" fmla="*/ 37673 w 273386"/>
                  <a:gd name="connsiteY14" fmla="*/ 4809 h 122400"/>
                  <a:gd name="connsiteX15" fmla="*/ 59512 w 273386"/>
                  <a:gd name="connsiteY15" fmla="*/ 435 h 12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3386" h="122400">
                    <a:moveTo>
                      <a:pt x="59512" y="0"/>
                    </a:moveTo>
                    <a:lnTo>
                      <a:pt x="61683" y="0"/>
                    </a:lnTo>
                    <a:lnTo>
                      <a:pt x="211415" y="0"/>
                    </a:lnTo>
                    <a:lnTo>
                      <a:pt x="211415" y="58"/>
                    </a:lnTo>
                    <a:lnTo>
                      <a:pt x="211703" y="0"/>
                    </a:lnTo>
                    <a:cubicBezTo>
                      <a:pt x="245770" y="0"/>
                      <a:pt x="273386" y="27400"/>
                      <a:pt x="273386" y="61200"/>
                    </a:cubicBezTo>
                    <a:cubicBezTo>
                      <a:pt x="273386" y="95000"/>
                      <a:pt x="245770" y="122400"/>
                      <a:pt x="211703" y="122400"/>
                    </a:cubicBezTo>
                    <a:lnTo>
                      <a:pt x="211415" y="122342"/>
                    </a:lnTo>
                    <a:lnTo>
                      <a:pt x="211415" y="122400"/>
                    </a:lnTo>
                    <a:lnTo>
                      <a:pt x="61683" y="122400"/>
                    </a:lnTo>
                    <a:lnTo>
                      <a:pt x="59512" y="122400"/>
                    </a:lnTo>
                    <a:lnTo>
                      <a:pt x="59512" y="121965"/>
                    </a:lnTo>
                    <a:lnTo>
                      <a:pt x="37673" y="117591"/>
                    </a:lnTo>
                    <a:cubicBezTo>
                      <a:pt x="15534" y="108300"/>
                      <a:pt x="0" y="86550"/>
                      <a:pt x="0" y="61200"/>
                    </a:cubicBezTo>
                    <a:cubicBezTo>
                      <a:pt x="0" y="35850"/>
                      <a:pt x="15534" y="14100"/>
                      <a:pt x="37673" y="4809"/>
                    </a:cubicBezTo>
                    <a:lnTo>
                      <a:pt x="59512" y="435"/>
                    </a:lnTo>
                    <a:close/>
                  </a:path>
                </a:pathLst>
              </a:custGeom>
              <a:noFill/>
              <a:ln w="9525">
                <a:solidFill>
                  <a:srgbClr val="BDBDBD"/>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kumimoji="1" lang="ja-JP" altLang="en-US" dirty="0">
                  <a:solidFill>
                    <a:schemeClr val="tx1"/>
                  </a:solidFill>
                </a:endParaRPr>
              </a:p>
            </p:txBody>
          </p:sp>
          <p:grpSp>
            <p:nvGrpSpPr>
              <p:cNvPr id="72" name="グループ化 71">
                <a:extLst>
                  <a:ext uri="{FF2B5EF4-FFF2-40B4-BE49-F238E27FC236}">
                    <a16:creationId xmlns:a16="http://schemas.microsoft.com/office/drawing/2014/main" id="{D34E1A5D-FDDC-4709-8940-C196A0FA8F4E}"/>
                  </a:ext>
                </a:extLst>
              </p:cNvPr>
              <p:cNvGrpSpPr/>
              <p:nvPr/>
            </p:nvGrpSpPr>
            <p:grpSpPr>
              <a:xfrm>
                <a:off x="3140067" y="969316"/>
                <a:ext cx="3282896" cy="1875000"/>
                <a:chOff x="3139766" y="1002962"/>
                <a:chExt cx="3282896" cy="1875000"/>
              </a:xfrm>
            </p:grpSpPr>
            <p:sp>
              <p:nvSpPr>
                <p:cNvPr id="73" name="フリーフォーム 167">
                  <a:extLst>
                    <a:ext uri="{FF2B5EF4-FFF2-40B4-BE49-F238E27FC236}">
                      <a16:creationId xmlns:a16="http://schemas.microsoft.com/office/drawing/2014/main" id="{E3302CA9-ACD0-4DD1-9EFD-245A1DE304D3}"/>
                    </a:ext>
                  </a:extLst>
                </p:cNvPr>
                <p:cNvSpPr/>
                <p:nvPr/>
              </p:nvSpPr>
              <p:spPr>
                <a:xfrm>
                  <a:off x="3594099" y="1711891"/>
                  <a:ext cx="2355850" cy="957751"/>
                </a:xfrm>
                <a:custGeom>
                  <a:avLst/>
                  <a:gdLst>
                    <a:gd name="connsiteX0" fmla="*/ 962641 w 2355850"/>
                    <a:gd name="connsiteY0" fmla="*/ 226 h 957751"/>
                    <a:gd name="connsiteX1" fmla="*/ 1107897 w 2355850"/>
                    <a:gd name="connsiteY1" fmla="*/ 45469 h 957751"/>
                    <a:gd name="connsiteX2" fmla="*/ 1279347 w 2355850"/>
                    <a:gd name="connsiteY2" fmla="*/ 155007 h 957751"/>
                    <a:gd name="connsiteX3" fmla="*/ 1524616 w 2355850"/>
                    <a:gd name="connsiteY3" fmla="*/ 319313 h 957751"/>
                    <a:gd name="connsiteX4" fmla="*/ 1696066 w 2355850"/>
                    <a:gd name="connsiteY4" fmla="*/ 388369 h 957751"/>
                    <a:gd name="connsiteX5" fmla="*/ 2041348 w 2355850"/>
                    <a:gd name="connsiteY5" fmla="*/ 371701 h 957751"/>
                    <a:gd name="connsiteX6" fmla="*/ 2272328 w 2355850"/>
                    <a:gd name="connsiteY6" fmla="*/ 445520 h 957751"/>
                    <a:gd name="connsiteX7" fmla="*/ 2355850 w 2355850"/>
                    <a:gd name="connsiteY7" fmla="*/ 483940 h 957751"/>
                    <a:gd name="connsiteX8" fmla="*/ 2355850 w 2355850"/>
                    <a:gd name="connsiteY8" fmla="*/ 604573 h 957751"/>
                    <a:gd name="connsiteX9" fmla="*/ 2355850 w 2355850"/>
                    <a:gd name="connsiteY9" fmla="*/ 604574 h 957751"/>
                    <a:gd name="connsiteX10" fmla="*/ 2355850 w 2355850"/>
                    <a:gd name="connsiteY10" fmla="*/ 688406 h 957751"/>
                    <a:gd name="connsiteX11" fmla="*/ 1005503 w 2355850"/>
                    <a:gd name="connsiteY11" fmla="*/ 688406 h 957751"/>
                    <a:gd name="connsiteX12" fmla="*/ 1005503 w 2355850"/>
                    <a:gd name="connsiteY12" fmla="*/ 957751 h 957751"/>
                    <a:gd name="connsiteX13" fmla="*/ 0 w 2355850"/>
                    <a:gd name="connsiteY13" fmla="*/ 957751 h 957751"/>
                    <a:gd name="connsiteX14" fmla="*/ 0 w 2355850"/>
                    <a:gd name="connsiteY14" fmla="*/ 604574 h 957751"/>
                    <a:gd name="connsiteX15" fmla="*/ 0 w 2355850"/>
                    <a:gd name="connsiteY15" fmla="*/ 604573 h 957751"/>
                    <a:gd name="connsiteX16" fmla="*/ 0 w 2355850"/>
                    <a:gd name="connsiteY16" fmla="*/ 301481 h 957751"/>
                    <a:gd name="connsiteX17" fmla="*/ 114916 w 2355850"/>
                    <a:gd name="connsiteY17" fmla="*/ 319312 h 957751"/>
                    <a:gd name="connsiteX18" fmla="*/ 276841 w 2355850"/>
                    <a:gd name="connsiteY18" fmla="*/ 319313 h 957751"/>
                    <a:gd name="connsiteX19" fmla="*/ 472104 w 2355850"/>
                    <a:gd name="connsiteY19" fmla="*/ 221681 h 957751"/>
                    <a:gd name="connsiteX20" fmla="*/ 634029 w 2355850"/>
                    <a:gd name="connsiteY20" fmla="*/ 114526 h 957751"/>
                    <a:gd name="connsiteX21" fmla="*/ 786428 w 2355850"/>
                    <a:gd name="connsiteY21" fmla="*/ 35945 h 957751"/>
                    <a:gd name="connsiteX22" fmla="*/ 962641 w 2355850"/>
                    <a:gd name="connsiteY22" fmla="*/ 226 h 957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355850" h="957751">
                      <a:moveTo>
                        <a:pt x="962641" y="226"/>
                      </a:moveTo>
                      <a:cubicBezTo>
                        <a:pt x="1025348" y="5783"/>
                        <a:pt x="1069003" y="28006"/>
                        <a:pt x="1107897" y="45469"/>
                      </a:cubicBezTo>
                      <a:cubicBezTo>
                        <a:pt x="1184097" y="84363"/>
                        <a:pt x="1222197" y="118494"/>
                        <a:pt x="1279347" y="155007"/>
                      </a:cubicBezTo>
                      <a:cubicBezTo>
                        <a:pt x="1361103" y="209776"/>
                        <a:pt x="1438097" y="266925"/>
                        <a:pt x="1524616" y="319313"/>
                      </a:cubicBezTo>
                      <a:cubicBezTo>
                        <a:pt x="1581766" y="354238"/>
                        <a:pt x="1605579" y="379637"/>
                        <a:pt x="1696066" y="388369"/>
                      </a:cubicBezTo>
                      <a:cubicBezTo>
                        <a:pt x="1810366" y="384401"/>
                        <a:pt x="1931811" y="361382"/>
                        <a:pt x="2041348" y="371701"/>
                      </a:cubicBezTo>
                      <a:cubicBezTo>
                        <a:pt x="2135803" y="383607"/>
                        <a:pt x="2204066" y="414564"/>
                        <a:pt x="2272328" y="445520"/>
                      </a:cubicBezTo>
                      <a:lnTo>
                        <a:pt x="2355850" y="483940"/>
                      </a:lnTo>
                      <a:lnTo>
                        <a:pt x="2355850" y="604573"/>
                      </a:lnTo>
                      <a:lnTo>
                        <a:pt x="2355850" y="604574"/>
                      </a:lnTo>
                      <a:lnTo>
                        <a:pt x="2355850" y="688406"/>
                      </a:lnTo>
                      <a:lnTo>
                        <a:pt x="1005503" y="688406"/>
                      </a:lnTo>
                      <a:lnTo>
                        <a:pt x="1005503" y="957751"/>
                      </a:lnTo>
                      <a:lnTo>
                        <a:pt x="0" y="957751"/>
                      </a:lnTo>
                      <a:lnTo>
                        <a:pt x="0" y="604574"/>
                      </a:lnTo>
                      <a:lnTo>
                        <a:pt x="0" y="604573"/>
                      </a:lnTo>
                      <a:lnTo>
                        <a:pt x="0" y="301481"/>
                      </a:lnTo>
                      <a:lnTo>
                        <a:pt x="114916" y="319312"/>
                      </a:lnTo>
                      <a:cubicBezTo>
                        <a:pt x="178416" y="321694"/>
                        <a:pt x="222866" y="324074"/>
                        <a:pt x="276841" y="319313"/>
                      </a:cubicBezTo>
                      <a:cubicBezTo>
                        <a:pt x="333197" y="305819"/>
                        <a:pt x="406222" y="268512"/>
                        <a:pt x="472104" y="221681"/>
                      </a:cubicBezTo>
                      <a:cubicBezTo>
                        <a:pt x="523699" y="181994"/>
                        <a:pt x="565766" y="161357"/>
                        <a:pt x="634029" y="114526"/>
                      </a:cubicBezTo>
                      <a:cubicBezTo>
                        <a:pt x="685623" y="85157"/>
                        <a:pt x="720547" y="62933"/>
                        <a:pt x="786428" y="35945"/>
                      </a:cubicBezTo>
                      <a:cubicBezTo>
                        <a:pt x="861039" y="14513"/>
                        <a:pt x="888028" y="-2155"/>
                        <a:pt x="962641" y="226"/>
                      </a:cubicBezTo>
                      <a:close/>
                    </a:path>
                  </a:pathLst>
                </a:custGeom>
                <a:solidFill>
                  <a:srgbClr val="F4F2E4"/>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74" name="フリーフォーム 160">
                  <a:extLst>
                    <a:ext uri="{FF2B5EF4-FFF2-40B4-BE49-F238E27FC236}">
                      <a16:creationId xmlns:a16="http://schemas.microsoft.com/office/drawing/2014/main" id="{BE414E4E-E8E6-4E24-B975-A000F8CCCE62}"/>
                    </a:ext>
                  </a:extLst>
                </p:cNvPr>
                <p:cNvSpPr/>
                <p:nvPr/>
              </p:nvSpPr>
              <p:spPr>
                <a:xfrm>
                  <a:off x="3594099" y="1306424"/>
                  <a:ext cx="2352675" cy="887946"/>
                </a:xfrm>
                <a:custGeom>
                  <a:avLst/>
                  <a:gdLst>
                    <a:gd name="connsiteX0" fmla="*/ 0 w 2352675"/>
                    <a:gd name="connsiteY0" fmla="*/ 0 h 887946"/>
                    <a:gd name="connsiteX1" fmla="*/ 2352675 w 2352675"/>
                    <a:gd name="connsiteY1" fmla="*/ 0 h 887946"/>
                    <a:gd name="connsiteX2" fmla="*/ 2352675 w 2352675"/>
                    <a:gd name="connsiteY2" fmla="*/ 887946 h 887946"/>
                    <a:gd name="connsiteX3" fmla="*/ 2272328 w 2352675"/>
                    <a:gd name="connsiteY3" fmla="*/ 850986 h 887946"/>
                    <a:gd name="connsiteX4" fmla="*/ 2041348 w 2352675"/>
                    <a:gd name="connsiteY4" fmla="*/ 777167 h 887946"/>
                    <a:gd name="connsiteX5" fmla="*/ 1696066 w 2352675"/>
                    <a:gd name="connsiteY5" fmla="*/ 793835 h 887946"/>
                    <a:gd name="connsiteX6" fmla="*/ 1524616 w 2352675"/>
                    <a:gd name="connsiteY6" fmla="*/ 724779 h 887946"/>
                    <a:gd name="connsiteX7" fmla="*/ 1279347 w 2352675"/>
                    <a:gd name="connsiteY7" fmla="*/ 560473 h 887946"/>
                    <a:gd name="connsiteX8" fmla="*/ 1107897 w 2352675"/>
                    <a:gd name="connsiteY8" fmla="*/ 450935 h 887946"/>
                    <a:gd name="connsiteX9" fmla="*/ 962641 w 2352675"/>
                    <a:gd name="connsiteY9" fmla="*/ 405692 h 887946"/>
                    <a:gd name="connsiteX10" fmla="*/ 786428 w 2352675"/>
                    <a:gd name="connsiteY10" fmla="*/ 441411 h 887946"/>
                    <a:gd name="connsiteX11" fmla="*/ 634029 w 2352675"/>
                    <a:gd name="connsiteY11" fmla="*/ 519992 h 887946"/>
                    <a:gd name="connsiteX12" fmla="*/ 472104 w 2352675"/>
                    <a:gd name="connsiteY12" fmla="*/ 627147 h 887946"/>
                    <a:gd name="connsiteX13" fmla="*/ 276841 w 2352675"/>
                    <a:gd name="connsiteY13" fmla="*/ 724779 h 887946"/>
                    <a:gd name="connsiteX14" fmla="*/ 114916 w 2352675"/>
                    <a:gd name="connsiteY14" fmla="*/ 724778 h 887946"/>
                    <a:gd name="connsiteX15" fmla="*/ 0 w 2352675"/>
                    <a:gd name="connsiteY15" fmla="*/ 706947 h 887946"/>
                    <a:gd name="connsiteX16" fmla="*/ 0 w 2352675"/>
                    <a:gd name="connsiteY16" fmla="*/ 0 h 887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52675" h="887946">
                      <a:moveTo>
                        <a:pt x="0" y="0"/>
                      </a:moveTo>
                      <a:lnTo>
                        <a:pt x="2352675" y="0"/>
                      </a:lnTo>
                      <a:lnTo>
                        <a:pt x="2352675" y="887946"/>
                      </a:lnTo>
                      <a:lnTo>
                        <a:pt x="2272328" y="850986"/>
                      </a:lnTo>
                      <a:cubicBezTo>
                        <a:pt x="2204066" y="820030"/>
                        <a:pt x="2135803" y="789073"/>
                        <a:pt x="2041348" y="777167"/>
                      </a:cubicBezTo>
                      <a:cubicBezTo>
                        <a:pt x="1931811" y="766848"/>
                        <a:pt x="1810366" y="789867"/>
                        <a:pt x="1696066" y="793835"/>
                      </a:cubicBezTo>
                      <a:cubicBezTo>
                        <a:pt x="1605579" y="785103"/>
                        <a:pt x="1581766" y="759704"/>
                        <a:pt x="1524616" y="724779"/>
                      </a:cubicBezTo>
                      <a:cubicBezTo>
                        <a:pt x="1438097" y="672391"/>
                        <a:pt x="1361103" y="615242"/>
                        <a:pt x="1279347" y="560473"/>
                      </a:cubicBezTo>
                      <a:cubicBezTo>
                        <a:pt x="1222197" y="523960"/>
                        <a:pt x="1184097" y="489829"/>
                        <a:pt x="1107897" y="450935"/>
                      </a:cubicBezTo>
                      <a:cubicBezTo>
                        <a:pt x="1069003" y="433472"/>
                        <a:pt x="1025348" y="411249"/>
                        <a:pt x="962641" y="405692"/>
                      </a:cubicBezTo>
                      <a:cubicBezTo>
                        <a:pt x="888028" y="403311"/>
                        <a:pt x="861039" y="419979"/>
                        <a:pt x="786428" y="441411"/>
                      </a:cubicBezTo>
                      <a:cubicBezTo>
                        <a:pt x="720547" y="468399"/>
                        <a:pt x="685623" y="490623"/>
                        <a:pt x="634029" y="519992"/>
                      </a:cubicBezTo>
                      <a:cubicBezTo>
                        <a:pt x="565766" y="566823"/>
                        <a:pt x="523699" y="587460"/>
                        <a:pt x="472104" y="627147"/>
                      </a:cubicBezTo>
                      <a:cubicBezTo>
                        <a:pt x="406222" y="673978"/>
                        <a:pt x="333197" y="711285"/>
                        <a:pt x="276841" y="724779"/>
                      </a:cubicBezTo>
                      <a:cubicBezTo>
                        <a:pt x="222866" y="729540"/>
                        <a:pt x="178416" y="727160"/>
                        <a:pt x="114916" y="724778"/>
                      </a:cubicBezTo>
                      <a:lnTo>
                        <a:pt x="0" y="706947"/>
                      </a:lnTo>
                      <a:lnTo>
                        <a:pt x="0" y="0"/>
                      </a:lnTo>
                      <a:close/>
                    </a:path>
                  </a:pathLst>
                </a:custGeom>
                <a:solidFill>
                  <a:srgbClr val="A8DDAB"/>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フリーフォーム 159">
                  <a:extLst>
                    <a:ext uri="{FF2B5EF4-FFF2-40B4-BE49-F238E27FC236}">
                      <a16:creationId xmlns:a16="http://schemas.microsoft.com/office/drawing/2014/main" id="{D5942EE9-FB23-4E95-B419-4C8F1669F92B}"/>
                    </a:ext>
                  </a:extLst>
                </p:cNvPr>
                <p:cNvSpPr/>
                <p:nvPr/>
              </p:nvSpPr>
              <p:spPr>
                <a:xfrm>
                  <a:off x="4600303" y="2385676"/>
                  <a:ext cx="1346471" cy="283966"/>
                </a:xfrm>
                <a:custGeom>
                  <a:avLst/>
                  <a:gdLst>
                    <a:gd name="connsiteX0" fmla="*/ 0 w 1346471"/>
                    <a:gd name="connsiteY0" fmla="*/ 0 h 283966"/>
                    <a:gd name="connsiteX1" fmla="*/ 1346471 w 1346471"/>
                    <a:gd name="connsiteY1" fmla="*/ 0 h 283966"/>
                    <a:gd name="connsiteX2" fmla="*/ 1346471 w 1346471"/>
                    <a:gd name="connsiteY2" fmla="*/ 283966 h 283966"/>
                    <a:gd name="connsiteX3" fmla="*/ 423685 w 1346471"/>
                    <a:gd name="connsiteY3" fmla="*/ 283966 h 283966"/>
                    <a:gd name="connsiteX4" fmla="*/ 423685 w 1346471"/>
                    <a:gd name="connsiteY4" fmla="*/ 151193 h 283966"/>
                    <a:gd name="connsiteX5" fmla="*/ 287160 w 1346471"/>
                    <a:gd name="connsiteY5" fmla="*/ 151193 h 283966"/>
                    <a:gd name="connsiteX6" fmla="*/ 287160 w 1346471"/>
                    <a:gd name="connsiteY6" fmla="*/ 283966 h 283966"/>
                    <a:gd name="connsiteX7" fmla="*/ 0 w 1346471"/>
                    <a:gd name="connsiteY7" fmla="*/ 283966 h 283966"/>
                    <a:gd name="connsiteX8" fmla="*/ 0 w 1346471"/>
                    <a:gd name="connsiteY8" fmla="*/ 0 h 283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6471" h="283966">
                      <a:moveTo>
                        <a:pt x="0" y="0"/>
                      </a:moveTo>
                      <a:lnTo>
                        <a:pt x="1346471" y="0"/>
                      </a:lnTo>
                      <a:lnTo>
                        <a:pt x="1346471" y="283966"/>
                      </a:lnTo>
                      <a:lnTo>
                        <a:pt x="423685" y="283966"/>
                      </a:lnTo>
                      <a:lnTo>
                        <a:pt x="423685" y="151193"/>
                      </a:lnTo>
                      <a:lnTo>
                        <a:pt x="287160" y="151193"/>
                      </a:lnTo>
                      <a:lnTo>
                        <a:pt x="287160" y="283966"/>
                      </a:lnTo>
                      <a:lnTo>
                        <a:pt x="0" y="283966"/>
                      </a:lnTo>
                      <a:lnTo>
                        <a:pt x="0" y="0"/>
                      </a:lnTo>
                      <a:close/>
                    </a:path>
                  </a:pathLst>
                </a:custGeom>
                <a:solidFill>
                  <a:srgbClr val="AA569D"/>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フリーフォーム 168">
                  <a:extLst>
                    <a:ext uri="{FF2B5EF4-FFF2-40B4-BE49-F238E27FC236}">
                      <a16:creationId xmlns:a16="http://schemas.microsoft.com/office/drawing/2014/main" id="{E2DECD5F-D544-4813-883F-7E1C674DD10C}"/>
                    </a:ext>
                  </a:extLst>
                </p:cNvPr>
                <p:cNvSpPr/>
                <p:nvPr/>
              </p:nvSpPr>
              <p:spPr>
                <a:xfrm>
                  <a:off x="3594099" y="2537663"/>
                  <a:ext cx="2352675" cy="328147"/>
                </a:xfrm>
                <a:custGeom>
                  <a:avLst/>
                  <a:gdLst>
                    <a:gd name="connsiteX0" fmla="*/ 1293364 w 2352675"/>
                    <a:gd name="connsiteY0" fmla="*/ 0 h 309097"/>
                    <a:gd name="connsiteX1" fmla="*/ 1429889 w 2352675"/>
                    <a:gd name="connsiteY1" fmla="*/ 0 h 309097"/>
                    <a:gd name="connsiteX2" fmla="*/ 1429889 w 2352675"/>
                    <a:gd name="connsiteY2" fmla="*/ 132773 h 309097"/>
                    <a:gd name="connsiteX3" fmla="*/ 2352675 w 2352675"/>
                    <a:gd name="connsiteY3" fmla="*/ 132773 h 309097"/>
                    <a:gd name="connsiteX4" fmla="*/ 2352675 w 2352675"/>
                    <a:gd name="connsiteY4" fmla="*/ 146464 h 309097"/>
                    <a:gd name="connsiteX5" fmla="*/ 2352674 w 2352675"/>
                    <a:gd name="connsiteY5" fmla="*/ 146464 h 309097"/>
                    <a:gd name="connsiteX6" fmla="*/ 2352674 w 2352675"/>
                    <a:gd name="connsiteY6" fmla="*/ 309097 h 309097"/>
                    <a:gd name="connsiteX7" fmla="*/ 0 w 2352675"/>
                    <a:gd name="connsiteY7" fmla="*/ 309097 h 309097"/>
                    <a:gd name="connsiteX8" fmla="*/ 0 w 2352675"/>
                    <a:gd name="connsiteY8" fmla="*/ 131974 h 309097"/>
                    <a:gd name="connsiteX9" fmla="*/ 1005503 w 2352675"/>
                    <a:gd name="connsiteY9" fmla="*/ 131974 h 309097"/>
                    <a:gd name="connsiteX10" fmla="*/ 1005503 w 2352675"/>
                    <a:gd name="connsiteY10" fmla="*/ 120074 h 309097"/>
                    <a:gd name="connsiteX11" fmla="*/ 1006203 w 2352675"/>
                    <a:gd name="connsiteY11" fmla="*/ 120074 h 309097"/>
                    <a:gd name="connsiteX12" fmla="*/ 1006203 w 2352675"/>
                    <a:gd name="connsiteY12" fmla="*/ 133765 h 309097"/>
                    <a:gd name="connsiteX13" fmla="*/ 1006204 w 2352675"/>
                    <a:gd name="connsiteY13" fmla="*/ 133765 h 309097"/>
                    <a:gd name="connsiteX14" fmla="*/ 1006204 w 2352675"/>
                    <a:gd name="connsiteY14" fmla="*/ 132773 h 309097"/>
                    <a:gd name="connsiteX15" fmla="*/ 1293364 w 2352675"/>
                    <a:gd name="connsiteY15" fmla="*/ 132773 h 309097"/>
                    <a:gd name="connsiteX0" fmla="*/ 1293364 w 2352675"/>
                    <a:gd name="connsiteY0" fmla="*/ 0 h 323384"/>
                    <a:gd name="connsiteX1" fmla="*/ 1429889 w 2352675"/>
                    <a:gd name="connsiteY1" fmla="*/ 0 h 323384"/>
                    <a:gd name="connsiteX2" fmla="*/ 1429889 w 2352675"/>
                    <a:gd name="connsiteY2" fmla="*/ 132773 h 323384"/>
                    <a:gd name="connsiteX3" fmla="*/ 2352675 w 2352675"/>
                    <a:gd name="connsiteY3" fmla="*/ 132773 h 323384"/>
                    <a:gd name="connsiteX4" fmla="*/ 2352675 w 2352675"/>
                    <a:gd name="connsiteY4" fmla="*/ 146464 h 323384"/>
                    <a:gd name="connsiteX5" fmla="*/ 2352674 w 2352675"/>
                    <a:gd name="connsiteY5" fmla="*/ 146464 h 323384"/>
                    <a:gd name="connsiteX6" fmla="*/ 2352674 w 2352675"/>
                    <a:gd name="connsiteY6" fmla="*/ 323384 h 323384"/>
                    <a:gd name="connsiteX7" fmla="*/ 0 w 2352675"/>
                    <a:gd name="connsiteY7" fmla="*/ 309097 h 323384"/>
                    <a:gd name="connsiteX8" fmla="*/ 0 w 2352675"/>
                    <a:gd name="connsiteY8" fmla="*/ 131974 h 323384"/>
                    <a:gd name="connsiteX9" fmla="*/ 1005503 w 2352675"/>
                    <a:gd name="connsiteY9" fmla="*/ 131974 h 323384"/>
                    <a:gd name="connsiteX10" fmla="*/ 1005503 w 2352675"/>
                    <a:gd name="connsiteY10" fmla="*/ 120074 h 323384"/>
                    <a:gd name="connsiteX11" fmla="*/ 1006203 w 2352675"/>
                    <a:gd name="connsiteY11" fmla="*/ 120074 h 323384"/>
                    <a:gd name="connsiteX12" fmla="*/ 1006203 w 2352675"/>
                    <a:gd name="connsiteY12" fmla="*/ 133765 h 323384"/>
                    <a:gd name="connsiteX13" fmla="*/ 1006204 w 2352675"/>
                    <a:gd name="connsiteY13" fmla="*/ 133765 h 323384"/>
                    <a:gd name="connsiteX14" fmla="*/ 1006204 w 2352675"/>
                    <a:gd name="connsiteY14" fmla="*/ 132773 h 323384"/>
                    <a:gd name="connsiteX15" fmla="*/ 1293364 w 2352675"/>
                    <a:gd name="connsiteY15" fmla="*/ 132773 h 323384"/>
                    <a:gd name="connsiteX16" fmla="*/ 1293364 w 2352675"/>
                    <a:gd name="connsiteY16" fmla="*/ 0 h 323384"/>
                    <a:gd name="connsiteX0" fmla="*/ 1293364 w 2352675"/>
                    <a:gd name="connsiteY0" fmla="*/ 0 h 328147"/>
                    <a:gd name="connsiteX1" fmla="*/ 1429889 w 2352675"/>
                    <a:gd name="connsiteY1" fmla="*/ 0 h 328147"/>
                    <a:gd name="connsiteX2" fmla="*/ 1429889 w 2352675"/>
                    <a:gd name="connsiteY2" fmla="*/ 132773 h 328147"/>
                    <a:gd name="connsiteX3" fmla="*/ 2352675 w 2352675"/>
                    <a:gd name="connsiteY3" fmla="*/ 132773 h 328147"/>
                    <a:gd name="connsiteX4" fmla="*/ 2352675 w 2352675"/>
                    <a:gd name="connsiteY4" fmla="*/ 146464 h 328147"/>
                    <a:gd name="connsiteX5" fmla="*/ 2352674 w 2352675"/>
                    <a:gd name="connsiteY5" fmla="*/ 146464 h 328147"/>
                    <a:gd name="connsiteX6" fmla="*/ 2352674 w 2352675"/>
                    <a:gd name="connsiteY6" fmla="*/ 323384 h 328147"/>
                    <a:gd name="connsiteX7" fmla="*/ 0 w 2352675"/>
                    <a:gd name="connsiteY7" fmla="*/ 328147 h 328147"/>
                    <a:gd name="connsiteX8" fmla="*/ 0 w 2352675"/>
                    <a:gd name="connsiteY8" fmla="*/ 131974 h 328147"/>
                    <a:gd name="connsiteX9" fmla="*/ 1005503 w 2352675"/>
                    <a:gd name="connsiteY9" fmla="*/ 131974 h 328147"/>
                    <a:gd name="connsiteX10" fmla="*/ 1005503 w 2352675"/>
                    <a:gd name="connsiteY10" fmla="*/ 120074 h 328147"/>
                    <a:gd name="connsiteX11" fmla="*/ 1006203 w 2352675"/>
                    <a:gd name="connsiteY11" fmla="*/ 120074 h 328147"/>
                    <a:gd name="connsiteX12" fmla="*/ 1006203 w 2352675"/>
                    <a:gd name="connsiteY12" fmla="*/ 133765 h 328147"/>
                    <a:gd name="connsiteX13" fmla="*/ 1006204 w 2352675"/>
                    <a:gd name="connsiteY13" fmla="*/ 133765 h 328147"/>
                    <a:gd name="connsiteX14" fmla="*/ 1006204 w 2352675"/>
                    <a:gd name="connsiteY14" fmla="*/ 132773 h 328147"/>
                    <a:gd name="connsiteX15" fmla="*/ 1293364 w 2352675"/>
                    <a:gd name="connsiteY15" fmla="*/ 132773 h 328147"/>
                    <a:gd name="connsiteX16" fmla="*/ 1293364 w 2352675"/>
                    <a:gd name="connsiteY16" fmla="*/ 0 h 328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52675" h="328147">
                      <a:moveTo>
                        <a:pt x="1293364" y="0"/>
                      </a:moveTo>
                      <a:lnTo>
                        <a:pt x="1429889" y="0"/>
                      </a:lnTo>
                      <a:lnTo>
                        <a:pt x="1429889" y="132773"/>
                      </a:lnTo>
                      <a:lnTo>
                        <a:pt x="2352675" y="132773"/>
                      </a:lnTo>
                      <a:lnTo>
                        <a:pt x="2352675" y="146464"/>
                      </a:lnTo>
                      <a:lnTo>
                        <a:pt x="2352674" y="146464"/>
                      </a:lnTo>
                      <a:lnTo>
                        <a:pt x="2352674" y="323384"/>
                      </a:lnTo>
                      <a:lnTo>
                        <a:pt x="0" y="328147"/>
                      </a:lnTo>
                      <a:lnTo>
                        <a:pt x="0" y="131974"/>
                      </a:lnTo>
                      <a:lnTo>
                        <a:pt x="1005503" y="131974"/>
                      </a:lnTo>
                      <a:lnTo>
                        <a:pt x="1005503" y="120074"/>
                      </a:lnTo>
                      <a:lnTo>
                        <a:pt x="1006203" y="120074"/>
                      </a:lnTo>
                      <a:lnTo>
                        <a:pt x="1006203" y="133765"/>
                      </a:lnTo>
                      <a:lnTo>
                        <a:pt x="1006204" y="133765"/>
                      </a:lnTo>
                      <a:lnTo>
                        <a:pt x="1006204" y="132773"/>
                      </a:lnTo>
                      <a:lnTo>
                        <a:pt x="1293364" y="132773"/>
                      </a:lnTo>
                      <a:lnTo>
                        <a:pt x="1293364" y="0"/>
                      </a:lnTo>
                      <a:close/>
                    </a:path>
                  </a:pathLst>
                </a:custGeom>
                <a:solidFill>
                  <a:srgbClr val="AFC2DD"/>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7" name="直線矢印コネクタ 76">
                  <a:extLst>
                    <a:ext uri="{FF2B5EF4-FFF2-40B4-BE49-F238E27FC236}">
                      <a16:creationId xmlns:a16="http://schemas.microsoft.com/office/drawing/2014/main" id="{63986BE9-D84F-4F6D-8574-2DD25D921AF7}"/>
                    </a:ext>
                  </a:extLst>
                </p:cNvPr>
                <p:cNvCxnSpPr/>
                <p:nvPr/>
              </p:nvCxnSpPr>
              <p:spPr>
                <a:xfrm>
                  <a:off x="3422053" y="2386012"/>
                  <a:ext cx="2700000" cy="0"/>
                </a:xfrm>
                <a:prstGeom prst="straightConnector1">
                  <a:avLst/>
                </a:prstGeom>
                <a:ln w="41275">
                  <a:solidFill>
                    <a:srgbClr val="A9786F"/>
                  </a:solidFill>
                  <a:prstDash val="sysDot"/>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78" name="フリーフォーム 126">
                  <a:extLst>
                    <a:ext uri="{FF2B5EF4-FFF2-40B4-BE49-F238E27FC236}">
                      <a16:creationId xmlns:a16="http://schemas.microsoft.com/office/drawing/2014/main" id="{AB67E50B-0B31-4E5A-90EE-FB02DB4130C3}"/>
                    </a:ext>
                  </a:extLst>
                </p:cNvPr>
                <p:cNvSpPr/>
                <p:nvPr/>
              </p:nvSpPr>
              <p:spPr>
                <a:xfrm>
                  <a:off x="3975100" y="1774513"/>
                  <a:ext cx="1955800" cy="536887"/>
                </a:xfrm>
                <a:custGeom>
                  <a:avLst/>
                  <a:gdLst>
                    <a:gd name="connsiteX0" fmla="*/ 0 w 1955800"/>
                    <a:gd name="connsiteY0" fmla="*/ 536887 h 536887"/>
                    <a:gd name="connsiteX1" fmla="*/ 60325 w 1955800"/>
                    <a:gd name="connsiteY1" fmla="*/ 295587 h 536887"/>
                    <a:gd name="connsiteX2" fmla="*/ 209550 w 1955800"/>
                    <a:gd name="connsiteY2" fmla="*/ 127312 h 536887"/>
                    <a:gd name="connsiteX3" fmla="*/ 415925 w 1955800"/>
                    <a:gd name="connsiteY3" fmla="*/ 16187 h 536887"/>
                    <a:gd name="connsiteX4" fmla="*/ 676275 w 1955800"/>
                    <a:gd name="connsiteY4" fmla="*/ 13012 h 536887"/>
                    <a:gd name="connsiteX5" fmla="*/ 1085850 w 1955800"/>
                    <a:gd name="connsiteY5" fmla="*/ 133662 h 536887"/>
                    <a:gd name="connsiteX6" fmla="*/ 1955800 w 1955800"/>
                    <a:gd name="connsiteY6" fmla="*/ 432112 h 536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5800" h="536887">
                      <a:moveTo>
                        <a:pt x="0" y="536887"/>
                      </a:moveTo>
                      <a:cubicBezTo>
                        <a:pt x="12700" y="450368"/>
                        <a:pt x="25400" y="363850"/>
                        <a:pt x="60325" y="295587"/>
                      </a:cubicBezTo>
                      <a:cubicBezTo>
                        <a:pt x="95250" y="227324"/>
                        <a:pt x="150283" y="173879"/>
                        <a:pt x="209550" y="127312"/>
                      </a:cubicBezTo>
                      <a:cubicBezTo>
                        <a:pt x="268817" y="80745"/>
                        <a:pt x="338138" y="35237"/>
                        <a:pt x="415925" y="16187"/>
                      </a:cubicBezTo>
                      <a:cubicBezTo>
                        <a:pt x="493712" y="-2863"/>
                        <a:pt x="564621" y="-6567"/>
                        <a:pt x="676275" y="13012"/>
                      </a:cubicBezTo>
                      <a:cubicBezTo>
                        <a:pt x="787929" y="32591"/>
                        <a:pt x="872596" y="63812"/>
                        <a:pt x="1085850" y="133662"/>
                      </a:cubicBezTo>
                      <a:cubicBezTo>
                        <a:pt x="1299104" y="203512"/>
                        <a:pt x="1627452" y="317812"/>
                        <a:pt x="1955800" y="432112"/>
                      </a:cubicBezTo>
                    </a:path>
                  </a:pathLst>
                </a:custGeom>
                <a:noFill/>
                <a:ln w="41275">
                  <a:solidFill>
                    <a:srgbClr val="AA7A71"/>
                  </a:solidFill>
                  <a:prstDash val="sysDot"/>
                  <a:headEnd type="triangle" w="med" len="sm"/>
                  <a:tailEnd type="triangle" w="med"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円/楕円 9">
                  <a:extLst>
                    <a:ext uri="{FF2B5EF4-FFF2-40B4-BE49-F238E27FC236}">
                      <a16:creationId xmlns:a16="http://schemas.microsoft.com/office/drawing/2014/main" id="{3A11C18C-54B9-4922-A5F8-ED76366996B9}"/>
                    </a:ext>
                  </a:extLst>
                </p:cNvPr>
                <p:cNvSpPr/>
                <p:nvPr/>
              </p:nvSpPr>
              <p:spPr>
                <a:xfrm>
                  <a:off x="4534936" y="2147212"/>
                  <a:ext cx="456163" cy="326113"/>
                </a:xfrm>
                <a:prstGeom prst="ellipse">
                  <a:avLst/>
                </a:prstGeom>
                <a:solidFill>
                  <a:srgbClr val="F19EC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円/楕円 10">
                  <a:extLst>
                    <a:ext uri="{FF2B5EF4-FFF2-40B4-BE49-F238E27FC236}">
                      <a16:creationId xmlns:a16="http://schemas.microsoft.com/office/drawing/2014/main" id="{86E96F4A-3B7D-4F50-8EAB-3DBFAC51A7F2}"/>
                    </a:ext>
                  </a:extLst>
                </p:cNvPr>
                <p:cNvSpPr/>
                <p:nvPr/>
              </p:nvSpPr>
              <p:spPr>
                <a:xfrm>
                  <a:off x="3596753" y="2356500"/>
                  <a:ext cx="576000" cy="288000"/>
                </a:xfrm>
                <a:prstGeom prst="ellipse">
                  <a:avLst/>
                </a:prstGeom>
                <a:solidFill>
                  <a:srgbClr val="EA609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円/楕円 11">
                  <a:extLst>
                    <a:ext uri="{FF2B5EF4-FFF2-40B4-BE49-F238E27FC236}">
                      <a16:creationId xmlns:a16="http://schemas.microsoft.com/office/drawing/2014/main" id="{0D7BB41C-A515-486E-AA6E-6B77883618A7}"/>
                    </a:ext>
                  </a:extLst>
                </p:cNvPr>
                <p:cNvSpPr/>
                <p:nvPr/>
              </p:nvSpPr>
              <p:spPr>
                <a:xfrm>
                  <a:off x="4794121" y="1352522"/>
                  <a:ext cx="327600" cy="327600"/>
                </a:xfrm>
                <a:prstGeom prst="ellipse">
                  <a:avLst/>
                </a:prstGeom>
                <a:solidFill>
                  <a:srgbClr val="8FA88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円/楕円 16">
                  <a:extLst>
                    <a:ext uri="{FF2B5EF4-FFF2-40B4-BE49-F238E27FC236}">
                      <a16:creationId xmlns:a16="http://schemas.microsoft.com/office/drawing/2014/main" id="{1EE486CF-8C93-404C-816B-B60B08090F28}"/>
                    </a:ext>
                  </a:extLst>
                </p:cNvPr>
                <p:cNvSpPr/>
                <p:nvPr/>
              </p:nvSpPr>
              <p:spPr>
                <a:xfrm>
                  <a:off x="4957921" y="2037927"/>
                  <a:ext cx="200410" cy="200410"/>
                </a:xfrm>
                <a:prstGeom prst="ellipse">
                  <a:avLst/>
                </a:prstGeom>
                <a:solidFill>
                  <a:srgbClr val="FACD89"/>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フリーフォーム 88">
                  <a:extLst>
                    <a:ext uri="{FF2B5EF4-FFF2-40B4-BE49-F238E27FC236}">
                      <a16:creationId xmlns:a16="http://schemas.microsoft.com/office/drawing/2014/main" id="{D65D2EB5-0D27-4687-AA70-C382D2D942C0}"/>
                    </a:ext>
                  </a:extLst>
                </p:cNvPr>
                <p:cNvSpPr/>
                <p:nvPr/>
              </p:nvSpPr>
              <p:spPr>
                <a:xfrm>
                  <a:off x="3183172" y="1002962"/>
                  <a:ext cx="273386" cy="122400"/>
                </a:xfrm>
                <a:custGeom>
                  <a:avLst/>
                  <a:gdLst>
                    <a:gd name="connsiteX0" fmla="*/ 59512 w 273386"/>
                    <a:gd name="connsiteY0" fmla="*/ 0 h 122400"/>
                    <a:gd name="connsiteX1" fmla="*/ 61683 w 273386"/>
                    <a:gd name="connsiteY1" fmla="*/ 0 h 122400"/>
                    <a:gd name="connsiteX2" fmla="*/ 211415 w 273386"/>
                    <a:gd name="connsiteY2" fmla="*/ 0 h 122400"/>
                    <a:gd name="connsiteX3" fmla="*/ 211415 w 273386"/>
                    <a:gd name="connsiteY3" fmla="*/ 58 h 122400"/>
                    <a:gd name="connsiteX4" fmla="*/ 211703 w 273386"/>
                    <a:gd name="connsiteY4" fmla="*/ 0 h 122400"/>
                    <a:gd name="connsiteX5" fmla="*/ 273386 w 273386"/>
                    <a:gd name="connsiteY5" fmla="*/ 61200 h 122400"/>
                    <a:gd name="connsiteX6" fmla="*/ 211703 w 273386"/>
                    <a:gd name="connsiteY6" fmla="*/ 122400 h 122400"/>
                    <a:gd name="connsiteX7" fmla="*/ 211415 w 273386"/>
                    <a:gd name="connsiteY7" fmla="*/ 122342 h 122400"/>
                    <a:gd name="connsiteX8" fmla="*/ 211415 w 273386"/>
                    <a:gd name="connsiteY8" fmla="*/ 122400 h 122400"/>
                    <a:gd name="connsiteX9" fmla="*/ 61683 w 273386"/>
                    <a:gd name="connsiteY9" fmla="*/ 122400 h 122400"/>
                    <a:gd name="connsiteX10" fmla="*/ 59512 w 273386"/>
                    <a:gd name="connsiteY10" fmla="*/ 122400 h 122400"/>
                    <a:gd name="connsiteX11" fmla="*/ 59512 w 273386"/>
                    <a:gd name="connsiteY11" fmla="*/ 121965 h 122400"/>
                    <a:gd name="connsiteX12" fmla="*/ 37673 w 273386"/>
                    <a:gd name="connsiteY12" fmla="*/ 117591 h 122400"/>
                    <a:gd name="connsiteX13" fmla="*/ 0 w 273386"/>
                    <a:gd name="connsiteY13" fmla="*/ 61200 h 122400"/>
                    <a:gd name="connsiteX14" fmla="*/ 37673 w 273386"/>
                    <a:gd name="connsiteY14" fmla="*/ 4809 h 122400"/>
                    <a:gd name="connsiteX15" fmla="*/ 59512 w 273386"/>
                    <a:gd name="connsiteY15" fmla="*/ 435 h 12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3386" h="122400">
                      <a:moveTo>
                        <a:pt x="59512" y="0"/>
                      </a:moveTo>
                      <a:lnTo>
                        <a:pt x="61683" y="0"/>
                      </a:lnTo>
                      <a:lnTo>
                        <a:pt x="211415" y="0"/>
                      </a:lnTo>
                      <a:lnTo>
                        <a:pt x="211415" y="58"/>
                      </a:lnTo>
                      <a:lnTo>
                        <a:pt x="211703" y="0"/>
                      </a:lnTo>
                      <a:cubicBezTo>
                        <a:pt x="245770" y="0"/>
                        <a:pt x="273386" y="27400"/>
                        <a:pt x="273386" y="61200"/>
                      </a:cubicBezTo>
                      <a:cubicBezTo>
                        <a:pt x="273386" y="95000"/>
                        <a:pt x="245770" y="122400"/>
                        <a:pt x="211703" y="122400"/>
                      </a:cubicBezTo>
                      <a:lnTo>
                        <a:pt x="211415" y="122342"/>
                      </a:lnTo>
                      <a:lnTo>
                        <a:pt x="211415" y="122400"/>
                      </a:lnTo>
                      <a:lnTo>
                        <a:pt x="61683" y="122400"/>
                      </a:lnTo>
                      <a:lnTo>
                        <a:pt x="59512" y="122400"/>
                      </a:lnTo>
                      <a:lnTo>
                        <a:pt x="59512" y="121965"/>
                      </a:lnTo>
                      <a:lnTo>
                        <a:pt x="37673" y="117591"/>
                      </a:lnTo>
                      <a:cubicBezTo>
                        <a:pt x="15534" y="108300"/>
                        <a:pt x="0" y="86550"/>
                        <a:pt x="0" y="61200"/>
                      </a:cubicBezTo>
                      <a:cubicBezTo>
                        <a:pt x="0" y="35850"/>
                        <a:pt x="15534" y="14100"/>
                        <a:pt x="37673" y="4809"/>
                      </a:cubicBezTo>
                      <a:lnTo>
                        <a:pt x="59512" y="435"/>
                      </a:lnTo>
                      <a:close/>
                    </a:path>
                  </a:pathLst>
                </a:custGeom>
                <a:noFill/>
                <a:ln w="9525">
                  <a:solidFill>
                    <a:srgbClr val="BDBDBD"/>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kumimoji="1" lang="ja-JP" altLang="en-US" dirty="0">
                    <a:solidFill>
                      <a:schemeClr val="tx1"/>
                    </a:solidFill>
                  </a:endParaRPr>
                </a:p>
              </p:txBody>
            </p:sp>
            <p:sp>
              <p:nvSpPr>
                <p:cNvPr id="84" name="テキスト ボックス 83">
                  <a:extLst>
                    <a:ext uri="{FF2B5EF4-FFF2-40B4-BE49-F238E27FC236}">
                      <a16:creationId xmlns:a16="http://schemas.microsoft.com/office/drawing/2014/main" id="{6E96C3AC-0E58-4A72-9814-8616F94C1D04}"/>
                    </a:ext>
                  </a:extLst>
                </p:cNvPr>
                <p:cNvSpPr txBox="1"/>
                <p:nvPr/>
              </p:nvSpPr>
              <p:spPr>
                <a:xfrm>
                  <a:off x="3255745" y="1025690"/>
                  <a:ext cx="156427" cy="90948"/>
                </a:xfrm>
                <a:prstGeom prst="rect">
                  <a:avLst/>
                </a:prstGeom>
                <a:noFill/>
              </p:spPr>
              <p:txBody>
                <a:bodyPr wrap="none" lIns="0" tIns="0" rIns="0" bIns="0" rtlCol="0">
                  <a:spAutoFit/>
                </a:bodyPr>
                <a:lstStyle/>
                <a:p>
                  <a:r>
                    <a:rPr kumimoji="1" lang="ja-JP" altLang="en-US" sz="800" dirty="0">
                      <a:solidFill>
                        <a:srgbClr val="404040"/>
                      </a:solidFill>
                    </a:rPr>
                    <a:t>東葛</a:t>
                  </a:r>
                </a:p>
              </p:txBody>
            </p:sp>
            <p:sp>
              <p:nvSpPr>
                <p:cNvPr id="85" name="フリーフォーム 89">
                  <a:extLst>
                    <a:ext uri="{FF2B5EF4-FFF2-40B4-BE49-F238E27FC236}">
                      <a16:creationId xmlns:a16="http://schemas.microsoft.com/office/drawing/2014/main" id="{197171DF-B9A0-4807-82C0-E974068F9BE5}"/>
                    </a:ext>
                  </a:extLst>
                </p:cNvPr>
                <p:cNvSpPr/>
                <p:nvPr/>
              </p:nvSpPr>
              <p:spPr>
                <a:xfrm>
                  <a:off x="4183288" y="1004307"/>
                  <a:ext cx="273386" cy="122400"/>
                </a:xfrm>
                <a:custGeom>
                  <a:avLst/>
                  <a:gdLst>
                    <a:gd name="connsiteX0" fmla="*/ 59512 w 273386"/>
                    <a:gd name="connsiteY0" fmla="*/ 0 h 122400"/>
                    <a:gd name="connsiteX1" fmla="*/ 61683 w 273386"/>
                    <a:gd name="connsiteY1" fmla="*/ 0 h 122400"/>
                    <a:gd name="connsiteX2" fmla="*/ 211415 w 273386"/>
                    <a:gd name="connsiteY2" fmla="*/ 0 h 122400"/>
                    <a:gd name="connsiteX3" fmla="*/ 211415 w 273386"/>
                    <a:gd name="connsiteY3" fmla="*/ 58 h 122400"/>
                    <a:gd name="connsiteX4" fmla="*/ 211703 w 273386"/>
                    <a:gd name="connsiteY4" fmla="*/ 0 h 122400"/>
                    <a:gd name="connsiteX5" fmla="*/ 273386 w 273386"/>
                    <a:gd name="connsiteY5" fmla="*/ 61200 h 122400"/>
                    <a:gd name="connsiteX6" fmla="*/ 211703 w 273386"/>
                    <a:gd name="connsiteY6" fmla="*/ 122400 h 122400"/>
                    <a:gd name="connsiteX7" fmla="*/ 211415 w 273386"/>
                    <a:gd name="connsiteY7" fmla="*/ 122342 h 122400"/>
                    <a:gd name="connsiteX8" fmla="*/ 211415 w 273386"/>
                    <a:gd name="connsiteY8" fmla="*/ 122400 h 122400"/>
                    <a:gd name="connsiteX9" fmla="*/ 61683 w 273386"/>
                    <a:gd name="connsiteY9" fmla="*/ 122400 h 122400"/>
                    <a:gd name="connsiteX10" fmla="*/ 59512 w 273386"/>
                    <a:gd name="connsiteY10" fmla="*/ 122400 h 122400"/>
                    <a:gd name="connsiteX11" fmla="*/ 59512 w 273386"/>
                    <a:gd name="connsiteY11" fmla="*/ 121965 h 122400"/>
                    <a:gd name="connsiteX12" fmla="*/ 37673 w 273386"/>
                    <a:gd name="connsiteY12" fmla="*/ 117591 h 122400"/>
                    <a:gd name="connsiteX13" fmla="*/ 0 w 273386"/>
                    <a:gd name="connsiteY13" fmla="*/ 61200 h 122400"/>
                    <a:gd name="connsiteX14" fmla="*/ 37673 w 273386"/>
                    <a:gd name="connsiteY14" fmla="*/ 4809 h 122400"/>
                    <a:gd name="connsiteX15" fmla="*/ 59512 w 273386"/>
                    <a:gd name="connsiteY15" fmla="*/ 435 h 12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3386" h="122400">
                      <a:moveTo>
                        <a:pt x="59512" y="0"/>
                      </a:moveTo>
                      <a:lnTo>
                        <a:pt x="61683" y="0"/>
                      </a:lnTo>
                      <a:lnTo>
                        <a:pt x="211415" y="0"/>
                      </a:lnTo>
                      <a:lnTo>
                        <a:pt x="211415" y="58"/>
                      </a:lnTo>
                      <a:lnTo>
                        <a:pt x="211703" y="0"/>
                      </a:lnTo>
                      <a:cubicBezTo>
                        <a:pt x="245770" y="0"/>
                        <a:pt x="273386" y="27400"/>
                        <a:pt x="273386" y="61200"/>
                      </a:cubicBezTo>
                      <a:cubicBezTo>
                        <a:pt x="273386" y="95000"/>
                        <a:pt x="245770" y="122400"/>
                        <a:pt x="211703" y="122400"/>
                      </a:cubicBezTo>
                      <a:lnTo>
                        <a:pt x="211415" y="122342"/>
                      </a:lnTo>
                      <a:lnTo>
                        <a:pt x="211415" y="122400"/>
                      </a:lnTo>
                      <a:lnTo>
                        <a:pt x="61683" y="122400"/>
                      </a:lnTo>
                      <a:lnTo>
                        <a:pt x="59512" y="122400"/>
                      </a:lnTo>
                      <a:lnTo>
                        <a:pt x="59512" y="121965"/>
                      </a:lnTo>
                      <a:lnTo>
                        <a:pt x="37673" y="117591"/>
                      </a:lnTo>
                      <a:cubicBezTo>
                        <a:pt x="15534" y="108300"/>
                        <a:pt x="0" y="86550"/>
                        <a:pt x="0" y="61200"/>
                      </a:cubicBezTo>
                      <a:cubicBezTo>
                        <a:pt x="0" y="35850"/>
                        <a:pt x="15534" y="14100"/>
                        <a:pt x="37673" y="4809"/>
                      </a:cubicBezTo>
                      <a:lnTo>
                        <a:pt x="59512" y="435"/>
                      </a:lnTo>
                      <a:close/>
                    </a:path>
                  </a:pathLst>
                </a:custGeom>
                <a:noFill/>
                <a:ln w="9525">
                  <a:solidFill>
                    <a:srgbClr val="BDBDBD"/>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kumimoji="1" lang="ja-JP" altLang="en-US" dirty="0">
                    <a:solidFill>
                      <a:schemeClr val="tx1"/>
                    </a:solidFill>
                  </a:endParaRPr>
                </a:p>
              </p:txBody>
            </p:sp>
            <p:sp>
              <p:nvSpPr>
                <p:cNvPr id="86" name="テキスト ボックス 85">
                  <a:extLst>
                    <a:ext uri="{FF2B5EF4-FFF2-40B4-BE49-F238E27FC236}">
                      <a16:creationId xmlns:a16="http://schemas.microsoft.com/office/drawing/2014/main" id="{95A2C5B1-F8F6-4BCC-A8D0-FEF02C0A3ADC}"/>
                    </a:ext>
                  </a:extLst>
                </p:cNvPr>
                <p:cNvSpPr txBox="1"/>
                <p:nvPr/>
              </p:nvSpPr>
              <p:spPr>
                <a:xfrm>
                  <a:off x="4255861" y="1027035"/>
                  <a:ext cx="156427" cy="90948"/>
                </a:xfrm>
                <a:prstGeom prst="rect">
                  <a:avLst/>
                </a:prstGeom>
                <a:noFill/>
              </p:spPr>
              <p:txBody>
                <a:bodyPr wrap="none" lIns="0" tIns="0" rIns="0" bIns="0" rtlCol="0">
                  <a:spAutoFit/>
                </a:bodyPr>
                <a:lstStyle/>
                <a:p>
                  <a:r>
                    <a:rPr kumimoji="1" lang="ja-JP" altLang="en-US" sz="800" dirty="0">
                      <a:solidFill>
                        <a:srgbClr val="404040"/>
                      </a:solidFill>
                    </a:rPr>
                    <a:t>成田</a:t>
                  </a:r>
                  <a:endParaRPr kumimoji="1" lang="en-US" altLang="ja-JP" sz="800" dirty="0">
                    <a:solidFill>
                      <a:srgbClr val="404040"/>
                    </a:solidFill>
                  </a:endParaRPr>
                </a:p>
              </p:txBody>
            </p:sp>
            <p:sp>
              <p:nvSpPr>
                <p:cNvPr id="87" name="フリーフォーム 91">
                  <a:extLst>
                    <a:ext uri="{FF2B5EF4-FFF2-40B4-BE49-F238E27FC236}">
                      <a16:creationId xmlns:a16="http://schemas.microsoft.com/office/drawing/2014/main" id="{DF201D55-5F94-4276-8289-59BDEA8BBE35}"/>
                    </a:ext>
                  </a:extLst>
                </p:cNvPr>
                <p:cNvSpPr/>
                <p:nvPr/>
              </p:nvSpPr>
              <p:spPr>
                <a:xfrm>
                  <a:off x="5177537" y="1006395"/>
                  <a:ext cx="273386" cy="122400"/>
                </a:xfrm>
                <a:custGeom>
                  <a:avLst/>
                  <a:gdLst>
                    <a:gd name="connsiteX0" fmla="*/ 59512 w 273386"/>
                    <a:gd name="connsiteY0" fmla="*/ 0 h 122400"/>
                    <a:gd name="connsiteX1" fmla="*/ 61683 w 273386"/>
                    <a:gd name="connsiteY1" fmla="*/ 0 h 122400"/>
                    <a:gd name="connsiteX2" fmla="*/ 211415 w 273386"/>
                    <a:gd name="connsiteY2" fmla="*/ 0 h 122400"/>
                    <a:gd name="connsiteX3" fmla="*/ 211415 w 273386"/>
                    <a:gd name="connsiteY3" fmla="*/ 58 h 122400"/>
                    <a:gd name="connsiteX4" fmla="*/ 211703 w 273386"/>
                    <a:gd name="connsiteY4" fmla="*/ 0 h 122400"/>
                    <a:gd name="connsiteX5" fmla="*/ 273386 w 273386"/>
                    <a:gd name="connsiteY5" fmla="*/ 61200 h 122400"/>
                    <a:gd name="connsiteX6" fmla="*/ 211703 w 273386"/>
                    <a:gd name="connsiteY6" fmla="*/ 122400 h 122400"/>
                    <a:gd name="connsiteX7" fmla="*/ 211415 w 273386"/>
                    <a:gd name="connsiteY7" fmla="*/ 122342 h 122400"/>
                    <a:gd name="connsiteX8" fmla="*/ 211415 w 273386"/>
                    <a:gd name="connsiteY8" fmla="*/ 122400 h 122400"/>
                    <a:gd name="connsiteX9" fmla="*/ 61683 w 273386"/>
                    <a:gd name="connsiteY9" fmla="*/ 122400 h 122400"/>
                    <a:gd name="connsiteX10" fmla="*/ 59512 w 273386"/>
                    <a:gd name="connsiteY10" fmla="*/ 122400 h 122400"/>
                    <a:gd name="connsiteX11" fmla="*/ 59512 w 273386"/>
                    <a:gd name="connsiteY11" fmla="*/ 121965 h 122400"/>
                    <a:gd name="connsiteX12" fmla="*/ 37673 w 273386"/>
                    <a:gd name="connsiteY12" fmla="*/ 117591 h 122400"/>
                    <a:gd name="connsiteX13" fmla="*/ 0 w 273386"/>
                    <a:gd name="connsiteY13" fmla="*/ 61200 h 122400"/>
                    <a:gd name="connsiteX14" fmla="*/ 37673 w 273386"/>
                    <a:gd name="connsiteY14" fmla="*/ 4809 h 122400"/>
                    <a:gd name="connsiteX15" fmla="*/ 59512 w 273386"/>
                    <a:gd name="connsiteY15" fmla="*/ 435 h 12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3386" h="122400">
                      <a:moveTo>
                        <a:pt x="59512" y="0"/>
                      </a:moveTo>
                      <a:lnTo>
                        <a:pt x="61683" y="0"/>
                      </a:lnTo>
                      <a:lnTo>
                        <a:pt x="211415" y="0"/>
                      </a:lnTo>
                      <a:lnTo>
                        <a:pt x="211415" y="58"/>
                      </a:lnTo>
                      <a:lnTo>
                        <a:pt x="211703" y="0"/>
                      </a:lnTo>
                      <a:cubicBezTo>
                        <a:pt x="245770" y="0"/>
                        <a:pt x="273386" y="27400"/>
                        <a:pt x="273386" y="61200"/>
                      </a:cubicBezTo>
                      <a:cubicBezTo>
                        <a:pt x="273386" y="95000"/>
                        <a:pt x="245770" y="122400"/>
                        <a:pt x="211703" y="122400"/>
                      </a:cubicBezTo>
                      <a:lnTo>
                        <a:pt x="211415" y="122342"/>
                      </a:lnTo>
                      <a:lnTo>
                        <a:pt x="211415" y="122400"/>
                      </a:lnTo>
                      <a:lnTo>
                        <a:pt x="61683" y="122400"/>
                      </a:lnTo>
                      <a:lnTo>
                        <a:pt x="59512" y="122400"/>
                      </a:lnTo>
                      <a:lnTo>
                        <a:pt x="59512" y="121965"/>
                      </a:lnTo>
                      <a:lnTo>
                        <a:pt x="37673" y="117591"/>
                      </a:lnTo>
                      <a:cubicBezTo>
                        <a:pt x="15534" y="108300"/>
                        <a:pt x="0" y="86550"/>
                        <a:pt x="0" y="61200"/>
                      </a:cubicBezTo>
                      <a:cubicBezTo>
                        <a:pt x="0" y="35850"/>
                        <a:pt x="15534" y="14100"/>
                        <a:pt x="37673" y="4809"/>
                      </a:cubicBezTo>
                      <a:lnTo>
                        <a:pt x="59512" y="435"/>
                      </a:lnTo>
                      <a:close/>
                    </a:path>
                  </a:pathLst>
                </a:custGeom>
                <a:noFill/>
                <a:ln w="9525">
                  <a:solidFill>
                    <a:srgbClr val="BDBDBD"/>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kumimoji="1" lang="ja-JP" altLang="en-US" dirty="0">
                    <a:solidFill>
                      <a:schemeClr val="tx1"/>
                    </a:solidFill>
                  </a:endParaRPr>
                </a:p>
              </p:txBody>
            </p:sp>
            <p:sp>
              <p:nvSpPr>
                <p:cNvPr id="88" name="テキスト ボックス 87">
                  <a:extLst>
                    <a:ext uri="{FF2B5EF4-FFF2-40B4-BE49-F238E27FC236}">
                      <a16:creationId xmlns:a16="http://schemas.microsoft.com/office/drawing/2014/main" id="{E0B8530A-D1C8-4D15-B27C-D2BCC7146990}"/>
                    </a:ext>
                  </a:extLst>
                </p:cNvPr>
                <p:cNvSpPr txBox="1"/>
                <p:nvPr/>
              </p:nvSpPr>
              <p:spPr>
                <a:xfrm>
                  <a:off x="5250110" y="1029123"/>
                  <a:ext cx="156427" cy="90948"/>
                </a:xfrm>
                <a:prstGeom prst="rect">
                  <a:avLst/>
                </a:prstGeom>
                <a:noFill/>
              </p:spPr>
              <p:txBody>
                <a:bodyPr wrap="none" lIns="0" tIns="0" rIns="0" bIns="0" rtlCol="0">
                  <a:spAutoFit/>
                </a:bodyPr>
                <a:lstStyle/>
                <a:p>
                  <a:r>
                    <a:rPr kumimoji="1" lang="ja-JP" altLang="en-US" sz="800" dirty="0">
                      <a:solidFill>
                        <a:srgbClr val="404040"/>
                      </a:solidFill>
                    </a:rPr>
                    <a:t>東金</a:t>
                  </a:r>
                  <a:endParaRPr kumimoji="1" lang="en-US" altLang="ja-JP" sz="800" dirty="0">
                    <a:solidFill>
                      <a:srgbClr val="404040"/>
                    </a:solidFill>
                  </a:endParaRPr>
                </a:p>
              </p:txBody>
            </p:sp>
            <p:sp>
              <p:nvSpPr>
                <p:cNvPr id="89" name="フリーフォーム 93">
                  <a:extLst>
                    <a:ext uri="{FF2B5EF4-FFF2-40B4-BE49-F238E27FC236}">
                      <a16:creationId xmlns:a16="http://schemas.microsoft.com/office/drawing/2014/main" id="{1A85F095-8290-443D-9724-EC1FE105B2AA}"/>
                    </a:ext>
                  </a:extLst>
                </p:cNvPr>
                <p:cNvSpPr/>
                <p:nvPr/>
              </p:nvSpPr>
              <p:spPr>
                <a:xfrm>
                  <a:off x="5970582" y="1004307"/>
                  <a:ext cx="273386" cy="122400"/>
                </a:xfrm>
                <a:custGeom>
                  <a:avLst/>
                  <a:gdLst>
                    <a:gd name="connsiteX0" fmla="*/ 59512 w 273386"/>
                    <a:gd name="connsiteY0" fmla="*/ 0 h 122400"/>
                    <a:gd name="connsiteX1" fmla="*/ 61683 w 273386"/>
                    <a:gd name="connsiteY1" fmla="*/ 0 h 122400"/>
                    <a:gd name="connsiteX2" fmla="*/ 211415 w 273386"/>
                    <a:gd name="connsiteY2" fmla="*/ 0 h 122400"/>
                    <a:gd name="connsiteX3" fmla="*/ 211415 w 273386"/>
                    <a:gd name="connsiteY3" fmla="*/ 58 h 122400"/>
                    <a:gd name="connsiteX4" fmla="*/ 211703 w 273386"/>
                    <a:gd name="connsiteY4" fmla="*/ 0 h 122400"/>
                    <a:gd name="connsiteX5" fmla="*/ 273386 w 273386"/>
                    <a:gd name="connsiteY5" fmla="*/ 61200 h 122400"/>
                    <a:gd name="connsiteX6" fmla="*/ 211703 w 273386"/>
                    <a:gd name="connsiteY6" fmla="*/ 122400 h 122400"/>
                    <a:gd name="connsiteX7" fmla="*/ 211415 w 273386"/>
                    <a:gd name="connsiteY7" fmla="*/ 122342 h 122400"/>
                    <a:gd name="connsiteX8" fmla="*/ 211415 w 273386"/>
                    <a:gd name="connsiteY8" fmla="*/ 122400 h 122400"/>
                    <a:gd name="connsiteX9" fmla="*/ 61683 w 273386"/>
                    <a:gd name="connsiteY9" fmla="*/ 122400 h 122400"/>
                    <a:gd name="connsiteX10" fmla="*/ 59512 w 273386"/>
                    <a:gd name="connsiteY10" fmla="*/ 122400 h 122400"/>
                    <a:gd name="connsiteX11" fmla="*/ 59512 w 273386"/>
                    <a:gd name="connsiteY11" fmla="*/ 121965 h 122400"/>
                    <a:gd name="connsiteX12" fmla="*/ 37673 w 273386"/>
                    <a:gd name="connsiteY12" fmla="*/ 117591 h 122400"/>
                    <a:gd name="connsiteX13" fmla="*/ 0 w 273386"/>
                    <a:gd name="connsiteY13" fmla="*/ 61200 h 122400"/>
                    <a:gd name="connsiteX14" fmla="*/ 37673 w 273386"/>
                    <a:gd name="connsiteY14" fmla="*/ 4809 h 122400"/>
                    <a:gd name="connsiteX15" fmla="*/ 59512 w 273386"/>
                    <a:gd name="connsiteY15" fmla="*/ 435 h 12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3386" h="122400">
                      <a:moveTo>
                        <a:pt x="59512" y="0"/>
                      </a:moveTo>
                      <a:lnTo>
                        <a:pt x="61683" y="0"/>
                      </a:lnTo>
                      <a:lnTo>
                        <a:pt x="211415" y="0"/>
                      </a:lnTo>
                      <a:lnTo>
                        <a:pt x="211415" y="58"/>
                      </a:lnTo>
                      <a:lnTo>
                        <a:pt x="211703" y="0"/>
                      </a:lnTo>
                      <a:cubicBezTo>
                        <a:pt x="245770" y="0"/>
                        <a:pt x="273386" y="27400"/>
                        <a:pt x="273386" y="61200"/>
                      </a:cubicBezTo>
                      <a:cubicBezTo>
                        <a:pt x="273386" y="95000"/>
                        <a:pt x="245770" y="122400"/>
                        <a:pt x="211703" y="122400"/>
                      </a:cubicBezTo>
                      <a:lnTo>
                        <a:pt x="211415" y="122342"/>
                      </a:lnTo>
                      <a:lnTo>
                        <a:pt x="211415" y="122400"/>
                      </a:lnTo>
                      <a:lnTo>
                        <a:pt x="61683" y="122400"/>
                      </a:lnTo>
                      <a:lnTo>
                        <a:pt x="59512" y="122400"/>
                      </a:lnTo>
                      <a:lnTo>
                        <a:pt x="59512" y="121965"/>
                      </a:lnTo>
                      <a:lnTo>
                        <a:pt x="37673" y="117591"/>
                      </a:lnTo>
                      <a:cubicBezTo>
                        <a:pt x="15534" y="108300"/>
                        <a:pt x="0" y="86550"/>
                        <a:pt x="0" y="61200"/>
                      </a:cubicBezTo>
                      <a:cubicBezTo>
                        <a:pt x="0" y="35850"/>
                        <a:pt x="15534" y="14100"/>
                        <a:pt x="37673" y="4809"/>
                      </a:cubicBezTo>
                      <a:lnTo>
                        <a:pt x="59512" y="435"/>
                      </a:lnTo>
                      <a:close/>
                    </a:path>
                  </a:pathLst>
                </a:custGeom>
                <a:noFill/>
                <a:ln w="9525">
                  <a:solidFill>
                    <a:srgbClr val="BDBDBD"/>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kumimoji="1" lang="ja-JP" altLang="en-US" dirty="0">
                    <a:solidFill>
                      <a:schemeClr val="tx1"/>
                    </a:solidFill>
                  </a:endParaRPr>
                </a:p>
              </p:txBody>
            </p:sp>
            <p:sp>
              <p:nvSpPr>
                <p:cNvPr id="90" name="テキスト ボックス 89">
                  <a:extLst>
                    <a:ext uri="{FF2B5EF4-FFF2-40B4-BE49-F238E27FC236}">
                      <a16:creationId xmlns:a16="http://schemas.microsoft.com/office/drawing/2014/main" id="{FC02A8D0-EF27-4627-8851-B8828EC6AD60}"/>
                    </a:ext>
                  </a:extLst>
                </p:cNvPr>
                <p:cNvSpPr txBox="1"/>
                <p:nvPr/>
              </p:nvSpPr>
              <p:spPr>
                <a:xfrm>
                  <a:off x="6043155" y="1027035"/>
                  <a:ext cx="156427" cy="90948"/>
                </a:xfrm>
                <a:prstGeom prst="rect">
                  <a:avLst/>
                </a:prstGeom>
                <a:noFill/>
              </p:spPr>
              <p:txBody>
                <a:bodyPr wrap="none" lIns="0" tIns="0" rIns="0" bIns="0" rtlCol="0">
                  <a:spAutoFit/>
                </a:bodyPr>
                <a:lstStyle/>
                <a:p>
                  <a:r>
                    <a:rPr kumimoji="1" lang="ja-JP" altLang="en-US" sz="800" dirty="0">
                      <a:solidFill>
                        <a:srgbClr val="404040"/>
                      </a:solidFill>
                    </a:rPr>
                    <a:t>外房</a:t>
                  </a:r>
                  <a:endParaRPr kumimoji="1" lang="en-US" altLang="ja-JP" sz="800" dirty="0">
                    <a:solidFill>
                      <a:srgbClr val="404040"/>
                    </a:solidFill>
                  </a:endParaRPr>
                </a:p>
              </p:txBody>
            </p:sp>
            <p:sp>
              <p:nvSpPr>
                <p:cNvPr id="91" name="フリーフォーム 95">
                  <a:extLst>
                    <a:ext uri="{FF2B5EF4-FFF2-40B4-BE49-F238E27FC236}">
                      <a16:creationId xmlns:a16="http://schemas.microsoft.com/office/drawing/2014/main" id="{47445985-4262-42CC-BA42-805858F46A6A}"/>
                    </a:ext>
                  </a:extLst>
                </p:cNvPr>
                <p:cNvSpPr/>
                <p:nvPr/>
              </p:nvSpPr>
              <p:spPr>
                <a:xfrm>
                  <a:off x="6149276" y="2331301"/>
                  <a:ext cx="273386" cy="122400"/>
                </a:xfrm>
                <a:custGeom>
                  <a:avLst/>
                  <a:gdLst>
                    <a:gd name="connsiteX0" fmla="*/ 59512 w 273386"/>
                    <a:gd name="connsiteY0" fmla="*/ 0 h 122400"/>
                    <a:gd name="connsiteX1" fmla="*/ 61683 w 273386"/>
                    <a:gd name="connsiteY1" fmla="*/ 0 h 122400"/>
                    <a:gd name="connsiteX2" fmla="*/ 211415 w 273386"/>
                    <a:gd name="connsiteY2" fmla="*/ 0 h 122400"/>
                    <a:gd name="connsiteX3" fmla="*/ 211415 w 273386"/>
                    <a:gd name="connsiteY3" fmla="*/ 58 h 122400"/>
                    <a:gd name="connsiteX4" fmla="*/ 211703 w 273386"/>
                    <a:gd name="connsiteY4" fmla="*/ 0 h 122400"/>
                    <a:gd name="connsiteX5" fmla="*/ 273386 w 273386"/>
                    <a:gd name="connsiteY5" fmla="*/ 61200 h 122400"/>
                    <a:gd name="connsiteX6" fmla="*/ 211703 w 273386"/>
                    <a:gd name="connsiteY6" fmla="*/ 122400 h 122400"/>
                    <a:gd name="connsiteX7" fmla="*/ 211415 w 273386"/>
                    <a:gd name="connsiteY7" fmla="*/ 122342 h 122400"/>
                    <a:gd name="connsiteX8" fmla="*/ 211415 w 273386"/>
                    <a:gd name="connsiteY8" fmla="*/ 122400 h 122400"/>
                    <a:gd name="connsiteX9" fmla="*/ 61683 w 273386"/>
                    <a:gd name="connsiteY9" fmla="*/ 122400 h 122400"/>
                    <a:gd name="connsiteX10" fmla="*/ 59512 w 273386"/>
                    <a:gd name="connsiteY10" fmla="*/ 122400 h 122400"/>
                    <a:gd name="connsiteX11" fmla="*/ 59512 w 273386"/>
                    <a:gd name="connsiteY11" fmla="*/ 121965 h 122400"/>
                    <a:gd name="connsiteX12" fmla="*/ 37673 w 273386"/>
                    <a:gd name="connsiteY12" fmla="*/ 117591 h 122400"/>
                    <a:gd name="connsiteX13" fmla="*/ 0 w 273386"/>
                    <a:gd name="connsiteY13" fmla="*/ 61200 h 122400"/>
                    <a:gd name="connsiteX14" fmla="*/ 37673 w 273386"/>
                    <a:gd name="connsiteY14" fmla="*/ 4809 h 122400"/>
                    <a:gd name="connsiteX15" fmla="*/ 59512 w 273386"/>
                    <a:gd name="connsiteY15" fmla="*/ 435 h 12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3386" h="122400">
                      <a:moveTo>
                        <a:pt x="59512" y="0"/>
                      </a:moveTo>
                      <a:lnTo>
                        <a:pt x="61683" y="0"/>
                      </a:lnTo>
                      <a:lnTo>
                        <a:pt x="211415" y="0"/>
                      </a:lnTo>
                      <a:lnTo>
                        <a:pt x="211415" y="58"/>
                      </a:lnTo>
                      <a:lnTo>
                        <a:pt x="211703" y="0"/>
                      </a:lnTo>
                      <a:cubicBezTo>
                        <a:pt x="245770" y="0"/>
                        <a:pt x="273386" y="27400"/>
                        <a:pt x="273386" y="61200"/>
                      </a:cubicBezTo>
                      <a:cubicBezTo>
                        <a:pt x="273386" y="95000"/>
                        <a:pt x="245770" y="122400"/>
                        <a:pt x="211703" y="122400"/>
                      </a:cubicBezTo>
                      <a:lnTo>
                        <a:pt x="211415" y="122342"/>
                      </a:lnTo>
                      <a:lnTo>
                        <a:pt x="211415" y="122400"/>
                      </a:lnTo>
                      <a:lnTo>
                        <a:pt x="61683" y="122400"/>
                      </a:lnTo>
                      <a:lnTo>
                        <a:pt x="59512" y="122400"/>
                      </a:lnTo>
                      <a:lnTo>
                        <a:pt x="59512" y="121965"/>
                      </a:lnTo>
                      <a:lnTo>
                        <a:pt x="37673" y="117591"/>
                      </a:lnTo>
                      <a:cubicBezTo>
                        <a:pt x="15534" y="108300"/>
                        <a:pt x="0" y="86550"/>
                        <a:pt x="0" y="61200"/>
                      </a:cubicBezTo>
                      <a:cubicBezTo>
                        <a:pt x="0" y="35850"/>
                        <a:pt x="15534" y="14100"/>
                        <a:pt x="37673" y="4809"/>
                      </a:cubicBezTo>
                      <a:lnTo>
                        <a:pt x="59512" y="435"/>
                      </a:lnTo>
                      <a:close/>
                    </a:path>
                  </a:pathLst>
                </a:custGeom>
                <a:noFill/>
                <a:ln w="9525">
                  <a:solidFill>
                    <a:srgbClr val="BDBDBD"/>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kumimoji="1" lang="ja-JP" altLang="en-US" dirty="0">
                    <a:solidFill>
                      <a:schemeClr val="tx1"/>
                    </a:solidFill>
                  </a:endParaRPr>
                </a:p>
              </p:txBody>
            </p:sp>
            <p:sp>
              <p:nvSpPr>
                <p:cNvPr id="92" name="テキスト ボックス 91">
                  <a:extLst>
                    <a:ext uri="{FF2B5EF4-FFF2-40B4-BE49-F238E27FC236}">
                      <a16:creationId xmlns:a16="http://schemas.microsoft.com/office/drawing/2014/main" id="{B7E595EA-BC4F-4275-A787-9039F098FD01}"/>
                    </a:ext>
                  </a:extLst>
                </p:cNvPr>
                <p:cNvSpPr txBox="1"/>
                <p:nvPr/>
              </p:nvSpPr>
              <p:spPr>
                <a:xfrm>
                  <a:off x="6215990" y="2346993"/>
                  <a:ext cx="156427" cy="90948"/>
                </a:xfrm>
                <a:prstGeom prst="rect">
                  <a:avLst/>
                </a:prstGeom>
                <a:noFill/>
              </p:spPr>
              <p:txBody>
                <a:bodyPr wrap="none" lIns="0" tIns="0" rIns="0" bIns="0" rtlCol="0">
                  <a:spAutoFit/>
                </a:bodyPr>
                <a:lstStyle/>
                <a:p>
                  <a:r>
                    <a:rPr kumimoji="1" lang="ja-JP" altLang="en-US" sz="800" dirty="0">
                      <a:solidFill>
                        <a:srgbClr val="404040"/>
                      </a:solidFill>
                    </a:rPr>
                    <a:t>内房</a:t>
                  </a:r>
                  <a:endParaRPr kumimoji="1" lang="en-US" altLang="ja-JP" sz="800" dirty="0">
                    <a:solidFill>
                      <a:srgbClr val="404040"/>
                    </a:solidFill>
                  </a:endParaRPr>
                </a:p>
              </p:txBody>
            </p:sp>
            <p:sp>
              <p:nvSpPr>
                <p:cNvPr id="93" name="フリーフォーム 99">
                  <a:extLst>
                    <a:ext uri="{FF2B5EF4-FFF2-40B4-BE49-F238E27FC236}">
                      <a16:creationId xmlns:a16="http://schemas.microsoft.com/office/drawing/2014/main" id="{E284C9C0-1969-4557-82C6-A155FC985E09}"/>
                    </a:ext>
                  </a:extLst>
                </p:cNvPr>
                <p:cNvSpPr/>
                <p:nvPr/>
              </p:nvSpPr>
              <p:spPr>
                <a:xfrm>
                  <a:off x="3139766" y="2332402"/>
                  <a:ext cx="273386" cy="122400"/>
                </a:xfrm>
                <a:custGeom>
                  <a:avLst/>
                  <a:gdLst>
                    <a:gd name="connsiteX0" fmla="*/ 59512 w 273386"/>
                    <a:gd name="connsiteY0" fmla="*/ 0 h 122400"/>
                    <a:gd name="connsiteX1" fmla="*/ 61683 w 273386"/>
                    <a:gd name="connsiteY1" fmla="*/ 0 h 122400"/>
                    <a:gd name="connsiteX2" fmla="*/ 211415 w 273386"/>
                    <a:gd name="connsiteY2" fmla="*/ 0 h 122400"/>
                    <a:gd name="connsiteX3" fmla="*/ 211415 w 273386"/>
                    <a:gd name="connsiteY3" fmla="*/ 58 h 122400"/>
                    <a:gd name="connsiteX4" fmla="*/ 211703 w 273386"/>
                    <a:gd name="connsiteY4" fmla="*/ 0 h 122400"/>
                    <a:gd name="connsiteX5" fmla="*/ 273386 w 273386"/>
                    <a:gd name="connsiteY5" fmla="*/ 61200 h 122400"/>
                    <a:gd name="connsiteX6" fmla="*/ 211703 w 273386"/>
                    <a:gd name="connsiteY6" fmla="*/ 122400 h 122400"/>
                    <a:gd name="connsiteX7" fmla="*/ 211415 w 273386"/>
                    <a:gd name="connsiteY7" fmla="*/ 122342 h 122400"/>
                    <a:gd name="connsiteX8" fmla="*/ 211415 w 273386"/>
                    <a:gd name="connsiteY8" fmla="*/ 122400 h 122400"/>
                    <a:gd name="connsiteX9" fmla="*/ 61683 w 273386"/>
                    <a:gd name="connsiteY9" fmla="*/ 122400 h 122400"/>
                    <a:gd name="connsiteX10" fmla="*/ 59512 w 273386"/>
                    <a:gd name="connsiteY10" fmla="*/ 122400 h 122400"/>
                    <a:gd name="connsiteX11" fmla="*/ 59512 w 273386"/>
                    <a:gd name="connsiteY11" fmla="*/ 121965 h 122400"/>
                    <a:gd name="connsiteX12" fmla="*/ 37673 w 273386"/>
                    <a:gd name="connsiteY12" fmla="*/ 117591 h 122400"/>
                    <a:gd name="connsiteX13" fmla="*/ 0 w 273386"/>
                    <a:gd name="connsiteY13" fmla="*/ 61200 h 122400"/>
                    <a:gd name="connsiteX14" fmla="*/ 37673 w 273386"/>
                    <a:gd name="connsiteY14" fmla="*/ 4809 h 122400"/>
                    <a:gd name="connsiteX15" fmla="*/ 59512 w 273386"/>
                    <a:gd name="connsiteY15" fmla="*/ 435 h 12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3386" h="122400">
                      <a:moveTo>
                        <a:pt x="59512" y="0"/>
                      </a:moveTo>
                      <a:lnTo>
                        <a:pt x="61683" y="0"/>
                      </a:lnTo>
                      <a:lnTo>
                        <a:pt x="211415" y="0"/>
                      </a:lnTo>
                      <a:lnTo>
                        <a:pt x="211415" y="58"/>
                      </a:lnTo>
                      <a:lnTo>
                        <a:pt x="211703" y="0"/>
                      </a:lnTo>
                      <a:cubicBezTo>
                        <a:pt x="245770" y="0"/>
                        <a:pt x="273386" y="27400"/>
                        <a:pt x="273386" y="61200"/>
                      </a:cubicBezTo>
                      <a:cubicBezTo>
                        <a:pt x="273386" y="95000"/>
                        <a:pt x="245770" y="122400"/>
                        <a:pt x="211703" y="122400"/>
                      </a:cubicBezTo>
                      <a:lnTo>
                        <a:pt x="211415" y="122342"/>
                      </a:lnTo>
                      <a:lnTo>
                        <a:pt x="211415" y="122400"/>
                      </a:lnTo>
                      <a:lnTo>
                        <a:pt x="61683" y="122400"/>
                      </a:lnTo>
                      <a:lnTo>
                        <a:pt x="59512" y="122400"/>
                      </a:lnTo>
                      <a:lnTo>
                        <a:pt x="59512" y="121965"/>
                      </a:lnTo>
                      <a:lnTo>
                        <a:pt x="37673" y="117591"/>
                      </a:lnTo>
                      <a:cubicBezTo>
                        <a:pt x="15534" y="108300"/>
                        <a:pt x="0" y="86550"/>
                        <a:pt x="0" y="61200"/>
                      </a:cubicBezTo>
                      <a:cubicBezTo>
                        <a:pt x="0" y="35850"/>
                        <a:pt x="15534" y="14100"/>
                        <a:pt x="37673" y="4809"/>
                      </a:cubicBezTo>
                      <a:lnTo>
                        <a:pt x="59512" y="435"/>
                      </a:lnTo>
                      <a:close/>
                    </a:path>
                  </a:pathLst>
                </a:custGeom>
                <a:noFill/>
                <a:ln w="9525">
                  <a:solidFill>
                    <a:srgbClr val="BDBDBD"/>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kumimoji="1" lang="ja-JP" altLang="en-US" dirty="0">
                    <a:solidFill>
                      <a:schemeClr val="tx1"/>
                    </a:solidFill>
                  </a:endParaRPr>
                </a:p>
              </p:txBody>
            </p:sp>
            <p:cxnSp>
              <p:nvCxnSpPr>
                <p:cNvPr id="94" name="直線矢印コネクタ 93">
                  <a:extLst>
                    <a:ext uri="{FF2B5EF4-FFF2-40B4-BE49-F238E27FC236}">
                      <a16:creationId xmlns:a16="http://schemas.microsoft.com/office/drawing/2014/main" id="{62CA0A0A-EDF7-46BB-AC6C-37264060A866}"/>
                    </a:ext>
                  </a:extLst>
                </p:cNvPr>
                <p:cNvCxnSpPr/>
                <p:nvPr/>
              </p:nvCxnSpPr>
              <p:spPr>
                <a:xfrm>
                  <a:off x="4965071" y="2572052"/>
                  <a:ext cx="0" cy="305910"/>
                </a:xfrm>
                <a:prstGeom prst="straightConnector1">
                  <a:avLst/>
                </a:prstGeom>
                <a:ln w="41275">
                  <a:solidFill>
                    <a:srgbClr val="AA7A71"/>
                  </a:solidFill>
                  <a:prstDash val="sysDot"/>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95" name="直線矢印コネクタ 94">
                  <a:extLst>
                    <a:ext uri="{FF2B5EF4-FFF2-40B4-BE49-F238E27FC236}">
                      <a16:creationId xmlns:a16="http://schemas.microsoft.com/office/drawing/2014/main" id="{931F403D-7815-4A29-BB81-D2D468815F2B}"/>
                    </a:ext>
                  </a:extLst>
                </p:cNvPr>
                <p:cNvCxnSpPr/>
                <p:nvPr/>
              </p:nvCxnSpPr>
              <p:spPr>
                <a:xfrm flipV="1">
                  <a:off x="5428698" y="1180342"/>
                  <a:ext cx="555044" cy="1169802"/>
                </a:xfrm>
                <a:prstGeom prst="straightConnector1">
                  <a:avLst/>
                </a:prstGeom>
                <a:ln w="41275">
                  <a:solidFill>
                    <a:srgbClr val="AA7A71"/>
                  </a:solidFill>
                  <a:prstDash val="sysDot"/>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96" name="フリーフォーム 120">
                  <a:extLst>
                    <a:ext uri="{FF2B5EF4-FFF2-40B4-BE49-F238E27FC236}">
                      <a16:creationId xmlns:a16="http://schemas.microsoft.com/office/drawing/2014/main" id="{CBFE92B3-A5E5-4AA1-A740-AD522E666CA5}"/>
                    </a:ext>
                  </a:extLst>
                </p:cNvPr>
                <p:cNvSpPr/>
                <p:nvPr/>
              </p:nvSpPr>
              <p:spPr>
                <a:xfrm>
                  <a:off x="4849811" y="1139030"/>
                  <a:ext cx="462757" cy="1015207"/>
                </a:xfrm>
                <a:custGeom>
                  <a:avLst/>
                  <a:gdLst>
                    <a:gd name="connsiteX0" fmla="*/ 0 w 450850"/>
                    <a:gd name="connsiteY0" fmla="*/ 1003300 h 1003300"/>
                    <a:gd name="connsiteX1" fmla="*/ 219075 w 450850"/>
                    <a:gd name="connsiteY1" fmla="*/ 723900 h 1003300"/>
                    <a:gd name="connsiteX2" fmla="*/ 263525 w 450850"/>
                    <a:gd name="connsiteY2" fmla="*/ 654050 h 1003300"/>
                    <a:gd name="connsiteX3" fmla="*/ 450850 w 450850"/>
                    <a:gd name="connsiteY3" fmla="*/ 0 h 1003300"/>
                    <a:gd name="connsiteX0" fmla="*/ 0 w 450850"/>
                    <a:gd name="connsiteY0" fmla="*/ 1003300 h 1003300"/>
                    <a:gd name="connsiteX1" fmla="*/ 219075 w 450850"/>
                    <a:gd name="connsiteY1" fmla="*/ 723900 h 1003300"/>
                    <a:gd name="connsiteX2" fmla="*/ 263525 w 450850"/>
                    <a:gd name="connsiteY2" fmla="*/ 654050 h 1003300"/>
                    <a:gd name="connsiteX3" fmla="*/ 450850 w 450850"/>
                    <a:gd name="connsiteY3" fmla="*/ 0 h 1003300"/>
                    <a:gd name="connsiteX0" fmla="*/ 0 w 450850"/>
                    <a:gd name="connsiteY0" fmla="*/ 1003300 h 1003300"/>
                    <a:gd name="connsiteX1" fmla="*/ 219075 w 450850"/>
                    <a:gd name="connsiteY1" fmla="*/ 723900 h 1003300"/>
                    <a:gd name="connsiteX2" fmla="*/ 263525 w 450850"/>
                    <a:gd name="connsiteY2" fmla="*/ 654050 h 1003300"/>
                    <a:gd name="connsiteX3" fmla="*/ 450850 w 450850"/>
                    <a:gd name="connsiteY3" fmla="*/ 0 h 1003300"/>
                    <a:gd name="connsiteX0" fmla="*/ 0 w 450850"/>
                    <a:gd name="connsiteY0" fmla="*/ 1003300 h 1003300"/>
                    <a:gd name="connsiteX1" fmla="*/ 219075 w 450850"/>
                    <a:gd name="connsiteY1" fmla="*/ 723900 h 1003300"/>
                    <a:gd name="connsiteX2" fmla="*/ 263525 w 450850"/>
                    <a:gd name="connsiteY2" fmla="*/ 654050 h 1003300"/>
                    <a:gd name="connsiteX3" fmla="*/ 450850 w 450850"/>
                    <a:gd name="connsiteY3" fmla="*/ 0 h 1003300"/>
                    <a:gd name="connsiteX0" fmla="*/ 0 w 457994"/>
                    <a:gd name="connsiteY0" fmla="*/ 1019969 h 1019969"/>
                    <a:gd name="connsiteX1" fmla="*/ 219075 w 457994"/>
                    <a:gd name="connsiteY1" fmla="*/ 740569 h 1019969"/>
                    <a:gd name="connsiteX2" fmla="*/ 263525 w 457994"/>
                    <a:gd name="connsiteY2" fmla="*/ 670719 h 1019969"/>
                    <a:gd name="connsiteX3" fmla="*/ 457994 w 457994"/>
                    <a:gd name="connsiteY3" fmla="*/ 0 h 1019969"/>
                    <a:gd name="connsiteX0" fmla="*/ 0 w 462757"/>
                    <a:gd name="connsiteY0" fmla="*/ 1015207 h 1015207"/>
                    <a:gd name="connsiteX1" fmla="*/ 223838 w 462757"/>
                    <a:gd name="connsiteY1" fmla="*/ 740569 h 1015207"/>
                    <a:gd name="connsiteX2" fmla="*/ 268288 w 462757"/>
                    <a:gd name="connsiteY2" fmla="*/ 670719 h 1015207"/>
                    <a:gd name="connsiteX3" fmla="*/ 462757 w 462757"/>
                    <a:gd name="connsiteY3" fmla="*/ 0 h 1015207"/>
                    <a:gd name="connsiteX0" fmla="*/ 0 w 462757"/>
                    <a:gd name="connsiteY0" fmla="*/ 1015207 h 1015207"/>
                    <a:gd name="connsiteX1" fmla="*/ 223838 w 462757"/>
                    <a:gd name="connsiteY1" fmla="*/ 740569 h 1015207"/>
                    <a:gd name="connsiteX2" fmla="*/ 268288 w 462757"/>
                    <a:gd name="connsiteY2" fmla="*/ 670719 h 1015207"/>
                    <a:gd name="connsiteX3" fmla="*/ 462757 w 462757"/>
                    <a:gd name="connsiteY3" fmla="*/ 0 h 1015207"/>
                  </a:gdLst>
                  <a:ahLst/>
                  <a:cxnLst>
                    <a:cxn ang="0">
                      <a:pos x="connsiteX0" y="connsiteY0"/>
                    </a:cxn>
                    <a:cxn ang="0">
                      <a:pos x="connsiteX1" y="connsiteY1"/>
                    </a:cxn>
                    <a:cxn ang="0">
                      <a:pos x="connsiteX2" y="connsiteY2"/>
                    </a:cxn>
                    <a:cxn ang="0">
                      <a:pos x="connsiteX3" y="connsiteY3"/>
                    </a:cxn>
                  </a:cxnLst>
                  <a:rect l="l" t="t" r="r" b="b"/>
                  <a:pathLst>
                    <a:path w="462757" h="1015207">
                      <a:moveTo>
                        <a:pt x="0" y="1015207"/>
                      </a:moveTo>
                      <a:cubicBezTo>
                        <a:pt x="87577" y="904611"/>
                        <a:pt x="179123" y="797984"/>
                        <a:pt x="223838" y="740569"/>
                      </a:cubicBezTo>
                      <a:cubicBezTo>
                        <a:pt x="268553" y="683154"/>
                        <a:pt x="254662" y="703660"/>
                        <a:pt x="268288" y="670719"/>
                      </a:cubicBezTo>
                      <a:cubicBezTo>
                        <a:pt x="281914" y="637778"/>
                        <a:pt x="388409" y="266700"/>
                        <a:pt x="462757" y="0"/>
                      </a:cubicBezTo>
                    </a:path>
                  </a:pathLst>
                </a:custGeom>
                <a:noFill/>
                <a:ln w="41275">
                  <a:solidFill>
                    <a:srgbClr val="AA7A71"/>
                  </a:solidFill>
                  <a:prstDash val="sysDot"/>
                  <a:headEnd type="triangle" w="med" len="sm"/>
                  <a:tailEnd type="triangle" w="med"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7" name="直線コネクタ 96">
                  <a:extLst>
                    <a:ext uri="{FF2B5EF4-FFF2-40B4-BE49-F238E27FC236}">
                      <a16:creationId xmlns:a16="http://schemas.microsoft.com/office/drawing/2014/main" id="{B8876B94-FF7C-4FB6-BA9F-E9483A63B146}"/>
                    </a:ext>
                  </a:extLst>
                </p:cNvPr>
                <p:cNvCxnSpPr/>
                <p:nvPr/>
              </p:nvCxnSpPr>
              <p:spPr>
                <a:xfrm>
                  <a:off x="4322603" y="1150190"/>
                  <a:ext cx="340555" cy="980940"/>
                </a:xfrm>
                <a:prstGeom prst="line">
                  <a:avLst/>
                </a:prstGeom>
                <a:ln w="41275">
                  <a:solidFill>
                    <a:srgbClr val="AA7A71"/>
                  </a:solidFill>
                  <a:prstDash val="sysDot"/>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98" name="フリーフォーム 125">
                  <a:extLst>
                    <a:ext uri="{FF2B5EF4-FFF2-40B4-BE49-F238E27FC236}">
                      <a16:creationId xmlns:a16="http://schemas.microsoft.com/office/drawing/2014/main" id="{5C62C533-01F8-4DAF-8BE1-405C4BB6B388}"/>
                    </a:ext>
                  </a:extLst>
                </p:cNvPr>
                <p:cNvSpPr/>
                <p:nvPr/>
              </p:nvSpPr>
              <p:spPr>
                <a:xfrm>
                  <a:off x="3500437" y="1169193"/>
                  <a:ext cx="1038225" cy="1057275"/>
                </a:xfrm>
                <a:custGeom>
                  <a:avLst/>
                  <a:gdLst>
                    <a:gd name="connsiteX0" fmla="*/ 0 w 1042988"/>
                    <a:gd name="connsiteY0" fmla="*/ 0 h 1066800"/>
                    <a:gd name="connsiteX1" fmla="*/ 623888 w 1042988"/>
                    <a:gd name="connsiteY1" fmla="*/ 776288 h 1066800"/>
                    <a:gd name="connsiteX2" fmla="*/ 1042988 w 1042988"/>
                    <a:gd name="connsiteY2" fmla="*/ 1066800 h 1066800"/>
                    <a:gd name="connsiteX0" fmla="*/ 0 w 1042988"/>
                    <a:gd name="connsiteY0" fmla="*/ 0 h 1066800"/>
                    <a:gd name="connsiteX1" fmla="*/ 623888 w 1042988"/>
                    <a:gd name="connsiteY1" fmla="*/ 776288 h 1066800"/>
                    <a:gd name="connsiteX2" fmla="*/ 1042988 w 1042988"/>
                    <a:gd name="connsiteY2" fmla="*/ 1066800 h 1066800"/>
                    <a:gd name="connsiteX0" fmla="*/ 0 w 1042988"/>
                    <a:gd name="connsiteY0" fmla="*/ 0 h 1066800"/>
                    <a:gd name="connsiteX1" fmla="*/ 623888 w 1042988"/>
                    <a:gd name="connsiteY1" fmla="*/ 776288 h 1066800"/>
                    <a:gd name="connsiteX2" fmla="*/ 1042988 w 1042988"/>
                    <a:gd name="connsiteY2" fmla="*/ 1066800 h 1066800"/>
                    <a:gd name="connsiteX0" fmla="*/ 0 w 1042988"/>
                    <a:gd name="connsiteY0" fmla="*/ 0 h 1066800"/>
                    <a:gd name="connsiteX1" fmla="*/ 623888 w 1042988"/>
                    <a:gd name="connsiteY1" fmla="*/ 776288 h 1066800"/>
                    <a:gd name="connsiteX2" fmla="*/ 1042988 w 1042988"/>
                    <a:gd name="connsiteY2" fmla="*/ 1066800 h 1066800"/>
                    <a:gd name="connsiteX0" fmla="*/ 0 w 1028700"/>
                    <a:gd name="connsiteY0" fmla="*/ 0 h 1052513"/>
                    <a:gd name="connsiteX1" fmla="*/ 609600 w 1028700"/>
                    <a:gd name="connsiteY1" fmla="*/ 762001 h 1052513"/>
                    <a:gd name="connsiteX2" fmla="*/ 1028700 w 1028700"/>
                    <a:gd name="connsiteY2" fmla="*/ 1052513 h 1052513"/>
                    <a:gd name="connsiteX0" fmla="*/ 0 w 1012031"/>
                    <a:gd name="connsiteY0" fmla="*/ 0 h 1035844"/>
                    <a:gd name="connsiteX1" fmla="*/ 609600 w 1012031"/>
                    <a:gd name="connsiteY1" fmla="*/ 762001 h 1035844"/>
                    <a:gd name="connsiteX2" fmla="*/ 1012031 w 1012031"/>
                    <a:gd name="connsiteY2" fmla="*/ 1035844 h 1035844"/>
                    <a:gd name="connsiteX0" fmla="*/ 0 w 1012031"/>
                    <a:gd name="connsiteY0" fmla="*/ 0 h 1035844"/>
                    <a:gd name="connsiteX1" fmla="*/ 609600 w 1012031"/>
                    <a:gd name="connsiteY1" fmla="*/ 762001 h 1035844"/>
                    <a:gd name="connsiteX2" fmla="*/ 1012031 w 1012031"/>
                    <a:gd name="connsiteY2" fmla="*/ 1035844 h 1035844"/>
                    <a:gd name="connsiteX0" fmla="*/ 0 w 1021556"/>
                    <a:gd name="connsiteY0" fmla="*/ 0 h 1042987"/>
                    <a:gd name="connsiteX1" fmla="*/ 619125 w 1021556"/>
                    <a:gd name="connsiteY1" fmla="*/ 769144 h 1042987"/>
                    <a:gd name="connsiteX2" fmla="*/ 1021556 w 1021556"/>
                    <a:gd name="connsiteY2" fmla="*/ 1042987 h 1042987"/>
                    <a:gd name="connsiteX0" fmla="*/ 0 w 1038225"/>
                    <a:gd name="connsiteY0" fmla="*/ 0 h 1057275"/>
                    <a:gd name="connsiteX1" fmla="*/ 619125 w 1038225"/>
                    <a:gd name="connsiteY1" fmla="*/ 769144 h 1057275"/>
                    <a:gd name="connsiteX2" fmla="*/ 1038225 w 1038225"/>
                    <a:gd name="connsiteY2" fmla="*/ 1057275 h 1057275"/>
                    <a:gd name="connsiteX0" fmla="*/ 0 w 1038225"/>
                    <a:gd name="connsiteY0" fmla="*/ 0 h 1057275"/>
                    <a:gd name="connsiteX1" fmla="*/ 619125 w 1038225"/>
                    <a:gd name="connsiteY1" fmla="*/ 769144 h 1057275"/>
                    <a:gd name="connsiteX2" fmla="*/ 1038225 w 1038225"/>
                    <a:gd name="connsiteY2" fmla="*/ 1057275 h 1057275"/>
                    <a:gd name="connsiteX0" fmla="*/ 0 w 1038225"/>
                    <a:gd name="connsiteY0" fmla="*/ 0 h 1057275"/>
                    <a:gd name="connsiteX1" fmla="*/ 619125 w 1038225"/>
                    <a:gd name="connsiteY1" fmla="*/ 769144 h 1057275"/>
                    <a:gd name="connsiteX2" fmla="*/ 1038225 w 1038225"/>
                    <a:gd name="connsiteY2" fmla="*/ 1057275 h 1057275"/>
                  </a:gdLst>
                  <a:ahLst/>
                  <a:cxnLst>
                    <a:cxn ang="0">
                      <a:pos x="connsiteX0" y="connsiteY0"/>
                    </a:cxn>
                    <a:cxn ang="0">
                      <a:pos x="connsiteX1" y="connsiteY1"/>
                    </a:cxn>
                    <a:cxn ang="0">
                      <a:pos x="connsiteX2" y="connsiteY2"/>
                    </a:cxn>
                  </a:cxnLst>
                  <a:rect l="l" t="t" r="r" b="b"/>
                  <a:pathLst>
                    <a:path w="1038225" h="1057275">
                      <a:moveTo>
                        <a:pt x="0" y="0"/>
                      </a:moveTo>
                      <a:cubicBezTo>
                        <a:pt x="234553" y="299244"/>
                        <a:pt x="542925" y="679451"/>
                        <a:pt x="619125" y="769144"/>
                      </a:cubicBezTo>
                      <a:cubicBezTo>
                        <a:pt x="671513" y="799307"/>
                        <a:pt x="853677" y="941387"/>
                        <a:pt x="1038225" y="1057275"/>
                      </a:cubicBezTo>
                    </a:path>
                  </a:pathLst>
                </a:custGeom>
                <a:noFill/>
                <a:ln w="41275">
                  <a:solidFill>
                    <a:srgbClr val="AA7A71"/>
                  </a:solidFill>
                  <a:prstDash val="sysDot"/>
                  <a:headEnd type="triangle" w="med" len="sm"/>
                  <a:tailEnd type="triangle" w="med"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9" name="テキスト ボックス 98">
                  <a:extLst>
                    <a:ext uri="{FF2B5EF4-FFF2-40B4-BE49-F238E27FC236}">
                      <a16:creationId xmlns:a16="http://schemas.microsoft.com/office/drawing/2014/main" id="{E5ECE2F8-81BE-429E-9B89-3404B4F7594C}"/>
                    </a:ext>
                  </a:extLst>
                </p:cNvPr>
                <p:cNvSpPr txBox="1"/>
                <p:nvPr/>
              </p:nvSpPr>
              <p:spPr>
                <a:xfrm>
                  <a:off x="3212339" y="2355130"/>
                  <a:ext cx="156427" cy="90948"/>
                </a:xfrm>
                <a:prstGeom prst="rect">
                  <a:avLst/>
                </a:prstGeom>
                <a:noFill/>
              </p:spPr>
              <p:txBody>
                <a:bodyPr wrap="none" lIns="0" tIns="0" rIns="0" bIns="0" rtlCol="0">
                  <a:spAutoFit/>
                </a:bodyPr>
                <a:lstStyle/>
                <a:p>
                  <a:r>
                    <a:rPr kumimoji="1" lang="ja-JP" altLang="en-US" sz="800" dirty="0">
                      <a:solidFill>
                        <a:srgbClr val="404040"/>
                      </a:solidFill>
                    </a:rPr>
                    <a:t>東京</a:t>
                  </a:r>
                  <a:endParaRPr kumimoji="1" lang="en-US" altLang="ja-JP" sz="800" dirty="0">
                    <a:solidFill>
                      <a:srgbClr val="404040"/>
                    </a:solidFill>
                  </a:endParaRPr>
                </a:p>
              </p:txBody>
            </p:sp>
            <p:grpSp>
              <p:nvGrpSpPr>
                <p:cNvPr id="100" name="グループ化 99">
                  <a:extLst>
                    <a:ext uri="{FF2B5EF4-FFF2-40B4-BE49-F238E27FC236}">
                      <a16:creationId xmlns:a16="http://schemas.microsoft.com/office/drawing/2014/main" id="{480B8963-5959-4FBC-9B3B-5429496BD659}"/>
                    </a:ext>
                  </a:extLst>
                </p:cNvPr>
                <p:cNvGrpSpPr/>
                <p:nvPr/>
              </p:nvGrpSpPr>
              <p:grpSpPr>
                <a:xfrm>
                  <a:off x="4076042" y="1582606"/>
                  <a:ext cx="355800" cy="105709"/>
                  <a:chOff x="4059372" y="1544504"/>
                  <a:chExt cx="355800" cy="105709"/>
                </a:xfrm>
              </p:grpSpPr>
              <p:sp>
                <p:nvSpPr>
                  <p:cNvPr id="115" name="テキスト ボックス 114">
                    <a:extLst>
                      <a:ext uri="{FF2B5EF4-FFF2-40B4-BE49-F238E27FC236}">
                        <a16:creationId xmlns:a16="http://schemas.microsoft.com/office/drawing/2014/main" id="{A3DE70EF-2D27-448D-B7EC-7BBB8678A415}"/>
                      </a:ext>
                    </a:extLst>
                  </p:cNvPr>
                  <p:cNvSpPr txBox="1"/>
                  <p:nvPr/>
                </p:nvSpPr>
                <p:spPr>
                  <a:xfrm>
                    <a:off x="4063210" y="1547897"/>
                    <a:ext cx="351962" cy="102316"/>
                  </a:xfrm>
                  <a:prstGeom prst="rect">
                    <a:avLst/>
                  </a:prstGeom>
                  <a:noFill/>
                </p:spPr>
                <p:txBody>
                  <a:bodyPr wrap="none" lIns="0" tIns="0" rIns="0" bIns="0" rtlCol="0">
                    <a:spAutoFit/>
                  </a:bodyPr>
                  <a:lstStyle/>
                  <a:p>
                    <a:r>
                      <a:rPr kumimoji="1" lang="ja-JP" altLang="en-US" sz="900" b="1" dirty="0">
                        <a:ln w="15875">
                          <a:solidFill>
                            <a:schemeClr val="bg1"/>
                          </a:solidFill>
                        </a:ln>
                        <a:solidFill>
                          <a:schemeClr val="bg1"/>
                        </a:solidFill>
                      </a:rPr>
                      <a:t>物の流れ</a:t>
                    </a:r>
                  </a:p>
                </p:txBody>
              </p:sp>
              <p:sp>
                <p:nvSpPr>
                  <p:cNvPr id="116" name="テキスト ボックス 115">
                    <a:extLst>
                      <a:ext uri="{FF2B5EF4-FFF2-40B4-BE49-F238E27FC236}">
                        <a16:creationId xmlns:a16="http://schemas.microsoft.com/office/drawing/2014/main" id="{5967939B-AD88-440B-BF2A-7E6336A8B96D}"/>
                      </a:ext>
                    </a:extLst>
                  </p:cNvPr>
                  <p:cNvSpPr txBox="1"/>
                  <p:nvPr/>
                </p:nvSpPr>
                <p:spPr>
                  <a:xfrm>
                    <a:off x="4059372" y="1544504"/>
                    <a:ext cx="351962" cy="102316"/>
                  </a:xfrm>
                  <a:prstGeom prst="rect">
                    <a:avLst/>
                  </a:prstGeom>
                  <a:noFill/>
                </p:spPr>
                <p:txBody>
                  <a:bodyPr wrap="none" lIns="0" tIns="0" rIns="0" bIns="0" rtlCol="0">
                    <a:spAutoFit/>
                  </a:bodyPr>
                  <a:lstStyle/>
                  <a:p>
                    <a:r>
                      <a:rPr kumimoji="1" lang="ja-JP" altLang="en-US" sz="900" dirty="0">
                        <a:ln w="3810">
                          <a:noFill/>
                        </a:ln>
                        <a:solidFill>
                          <a:srgbClr val="A93A3F"/>
                        </a:solidFill>
                      </a:rPr>
                      <a:t>物の流れ</a:t>
                    </a:r>
                  </a:p>
                </p:txBody>
              </p:sp>
            </p:grpSp>
            <p:grpSp>
              <p:nvGrpSpPr>
                <p:cNvPr id="101" name="グループ化 100">
                  <a:extLst>
                    <a:ext uri="{FF2B5EF4-FFF2-40B4-BE49-F238E27FC236}">
                      <a16:creationId xmlns:a16="http://schemas.microsoft.com/office/drawing/2014/main" id="{F261F792-5980-40F0-8401-7BBF1AC2E3EC}"/>
                    </a:ext>
                  </a:extLst>
                </p:cNvPr>
                <p:cNvGrpSpPr/>
                <p:nvPr/>
              </p:nvGrpSpPr>
              <p:grpSpPr>
                <a:xfrm>
                  <a:off x="4637358" y="2190980"/>
                  <a:ext cx="254135" cy="230141"/>
                  <a:chOff x="4714216" y="2260053"/>
                  <a:chExt cx="254135" cy="230141"/>
                </a:xfrm>
              </p:grpSpPr>
              <p:sp>
                <p:nvSpPr>
                  <p:cNvPr id="113" name="テキスト ボックス 112">
                    <a:extLst>
                      <a:ext uri="{FF2B5EF4-FFF2-40B4-BE49-F238E27FC236}">
                        <a16:creationId xmlns:a16="http://schemas.microsoft.com/office/drawing/2014/main" id="{4E5CE256-C569-478E-8A57-BA78AD8AC38C}"/>
                      </a:ext>
                    </a:extLst>
                  </p:cNvPr>
                  <p:cNvSpPr txBox="1"/>
                  <p:nvPr/>
                </p:nvSpPr>
                <p:spPr>
                  <a:xfrm>
                    <a:off x="4719044" y="2260053"/>
                    <a:ext cx="249307" cy="227369"/>
                  </a:xfrm>
                  <a:prstGeom prst="rect">
                    <a:avLst/>
                  </a:prstGeom>
                  <a:noFill/>
                </p:spPr>
                <p:txBody>
                  <a:bodyPr wrap="none" lIns="0" tIns="0" rIns="0" bIns="0" rtlCol="0">
                    <a:spAutoFit/>
                  </a:bodyPr>
                  <a:lstStyle/>
                  <a:p>
                    <a:pPr algn="ctr"/>
                    <a:r>
                      <a:rPr kumimoji="1" lang="ja-JP" altLang="en-US" sz="1000" b="1" dirty="0">
                        <a:ln w="15875">
                          <a:solidFill>
                            <a:schemeClr val="bg1"/>
                          </a:solidFill>
                        </a:ln>
                        <a:solidFill>
                          <a:schemeClr val="bg1"/>
                        </a:solidFill>
                        <a:latin typeface="+mn-ea"/>
                      </a:rPr>
                      <a:t>県都</a:t>
                    </a:r>
                    <a:endParaRPr kumimoji="1" lang="en-US" altLang="ja-JP" sz="1000" b="1" dirty="0">
                      <a:ln w="15875">
                        <a:solidFill>
                          <a:schemeClr val="bg1"/>
                        </a:solidFill>
                      </a:ln>
                      <a:solidFill>
                        <a:schemeClr val="bg1"/>
                      </a:solidFill>
                      <a:latin typeface="+mn-ea"/>
                    </a:endParaRPr>
                  </a:p>
                  <a:p>
                    <a:pPr algn="ctr"/>
                    <a:r>
                      <a:rPr kumimoji="1" lang="ja-JP" altLang="en-US" sz="1000" b="1" dirty="0">
                        <a:ln w="15875">
                          <a:solidFill>
                            <a:schemeClr val="bg1"/>
                          </a:solidFill>
                        </a:ln>
                        <a:solidFill>
                          <a:schemeClr val="bg1"/>
                        </a:solidFill>
                        <a:latin typeface="+mn-ea"/>
                      </a:rPr>
                      <a:t>エリア</a:t>
                    </a:r>
                  </a:p>
                </p:txBody>
              </p:sp>
              <p:sp>
                <p:nvSpPr>
                  <p:cNvPr id="114" name="テキスト ボックス 113">
                    <a:extLst>
                      <a:ext uri="{FF2B5EF4-FFF2-40B4-BE49-F238E27FC236}">
                        <a16:creationId xmlns:a16="http://schemas.microsoft.com/office/drawing/2014/main" id="{AA237A34-F2FB-495F-95CC-48EEB64D17FD}"/>
                      </a:ext>
                    </a:extLst>
                  </p:cNvPr>
                  <p:cNvSpPr txBox="1"/>
                  <p:nvPr/>
                </p:nvSpPr>
                <p:spPr>
                  <a:xfrm>
                    <a:off x="4714216" y="2262825"/>
                    <a:ext cx="249307" cy="227369"/>
                  </a:xfrm>
                  <a:prstGeom prst="rect">
                    <a:avLst/>
                  </a:prstGeom>
                  <a:noFill/>
                </p:spPr>
                <p:txBody>
                  <a:bodyPr wrap="none" lIns="0" tIns="0" rIns="0" bIns="0" rtlCol="0">
                    <a:spAutoFit/>
                  </a:bodyPr>
                  <a:lstStyle/>
                  <a:p>
                    <a:pPr algn="ctr"/>
                    <a:r>
                      <a:rPr kumimoji="1" lang="ja-JP" altLang="en-US" sz="1000" b="1" dirty="0">
                        <a:ln w="3810">
                          <a:noFill/>
                        </a:ln>
                        <a:solidFill>
                          <a:srgbClr val="E60012"/>
                        </a:solidFill>
                        <a:latin typeface="+mn-ea"/>
                      </a:rPr>
                      <a:t>県都</a:t>
                    </a:r>
                    <a:endParaRPr kumimoji="1" lang="en-US" altLang="ja-JP" sz="1000" b="1" dirty="0">
                      <a:ln w="3810">
                        <a:noFill/>
                      </a:ln>
                      <a:solidFill>
                        <a:srgbClr val="E60012"/>
                      </a:solidFill>
                      <a:latin typeface="+mn-ea"/>
                    </a:endParaRPr>
                  </a:p>
                  <a:p>
                    <a:pPr algn="ctr"/>
                    <a:r>
                      <a:rPr kumimoji="1" lang="ja-JP" altLang="en-US" sz="1000" b="1" dirty="0">
                        <a:ln w="3810">
                          <a:noFill/>
                        </a:ln>
                        <a:solidFill>
                          <a:srgbClr val="E60012"/>
                        </a:solidFill>
                        <a:latin typeface="+mn-ea"/>
                      </a:rPr>
                      <a:t>エリア</a:t>
                    </a:r>
                  </a:p>
                </p:txBody>
              </p:sp>
            </p:grpSp>
            <p:grpSp>
              <p:nvGrpSpPr>
                <p:cNvPr id="102" name="グループ化 101">
                  <a:extLst>
                    <a:ext uri="{FF2B5EF4-FFF2-40B4-BE49-F238E27FC236}">
                      <a16:creationId xmlns:a16="http://schemas.microsoft.com/office/drawing/2014/main" id="{E4F62DFF-8D4A-4667-B35F-3EDA5BAC69D4}"/>
                    </a:ext>
                  </a:extLst>
                </p:cNvPr>
                <p:cNvGrpSpPr/>
                <p:nvPr/>
              </p:nvGrpSpPr>
              <p:grpSpPr>
                <a:xfrm>
                  <a:off x="3674753" y="2402636"/>
                  <a:ext cx="439953" cy="205508"/>
                  <a:chOff x="3667610" y="2378823"/>
                  <a:chExt cx="439953" cy="205508"/>
                </a:xfrm>
              </p:grpSpPr>
              <p:sp>
                <p:nvSpPr>
                  <p:cNvPr id="111" name="テキスト ボックス 110">
                    <a:extLst>
                      <a:ext uri="{FF2B5EF4-FFF2-40B4-BE49-F238E27FC236}">
                        <a16:creationId xmlns:a16="http://schemas.microsoft.com/office/drawing/2014/main" id="{6FF77A6D-F88A-4D79-BA5F-9E9A4E61F9A5}"/>
                      </a:ext>
                    </a:extLst>
                  </p:cNvPr>
                  <p:cNvSpPr txBox="1"/>
                  <p:nvPr/>
                </p:nvSpPr>
                <p:spPr>
                  <a:xfrm>
                    <a:off x="3667610" y="2379699"/>
                    <a:ext cx="439953" cy="204632"/>
                  </a:xfrm>
                  <a:prstGeom prst="rect">
                    <a:avLst/>
                  </a:prstGeom>
                  <a:noFill/>
                </p:spPr>
                <p:txBody>
                  <a:bodyPr wrap="none" lIns="0" tIns="0" rIns="0" bIns="0" rtlCol="0">
                    <a:spAutoFit/>
                  </a:bodyPr>
                  <a:lstStyle/>
                  <a:p>
                    <a:r>
                      <a:rPr kumimoji="1" lang="ja-JP" altLang="en-US" sz="900" b="1" dirty="0">
                        <a:ln w="15875">
                          <a:solidFill>
                            <a:schemeClr val="bg1"/>
                          </a:solidFill>
                        </a:ln>
                        <a:solidFill>
                          <a:schemeClr val="bg1"/>
                        </a:solidFill>
                        <a:latin typeface="+mn-ea"/>
                      </a:rPr>
                      <a:t>業務研究の</a:t>
                    </a:r>
                    <a:endParaRPr kumimoji="1" lang="en-US" altLang="ja-JP" sz="900" b="1" dirty="0">
                      <a:ln w="15875">
                        <a:solidFill>
                          <a:schemeClr val="bg1"/>
                        </a:solidFill>
                      </a:ln>
                      <a:solidFill>
                        <a:schemeClr val="bg1"/>
                      </a:solidFill>
                      <a:latin typeface="+mn-ea"/>
                    </a:endParaRPr>
                  </a:p>
                  <a:p>
                    <a:pPr algn="ctr"/>
                    <a:r>
                      <a:rPr kumimoji="1" lang="ja-JP" altLang="en-US" sz="900" b="1" dirty="0">
                        <a:ln w="15875">
                          <a:solidFill>
                            <a:schemeClr val="bg1"/>
                          </a:solidFill>
                        </a:ln>
                        <a:solidFill>
                          <a:schemeClr val="bg1"/>
                        </a:solidFill>
                        <a:latin typeface="+mn-ea"/>
                      </a:rPr>
                      <a:t>中心</a:t>
                    </a:r>
                  </a:p>
                </p:txBody>
              </p:sp>
              <p:sp>
                <p:nvSpPr>
                  <p:cNvPr id="112" name="テキスト ボックス 111">
                    <a:extLst>
                      <a:ext uri="{FF2B5EF4-FFF2-40B4-BE49-F238E27FC236}">
                        <a16:creationId xmlns:a16="http://schemas.microsoft.com/office/drawing/2014/main" id="{C452A5DE-CFA8-488C-9793-6244B5A5437F}"/>
                      </a:ext>
                    </a:extLst>
                  </p:cNvPr>
                  <p:cNvSpPr txBox="1"/>
                  <p:nvPr/>
                </p:nvSpPr>
                <p:spPr>
                  <a:xfrm>
                    <a:off x="3667610" y="2378823"/>
                    <a:ext cx="439952" cy="204632"/>
                  </a:xfrm>
                  <a:prstGeom prst="rect">
                    <a:avLst/>
                  </a:prstGeom>
                  <a:noFill/>
                </p:spPr>
                <p:txBody>
                  <a:bodyPr wrap="none" lIns="0" tIns="0" rIns="0" bIns="0" rtlCol="0">
                    <a:spAutoFit/>
                  </a:bodyPr>
                  <a:lstStyle/>
                  <a:p>
                    <a:r>
                      <a:rPr kumimoji="1" lang="ja-JP" altLang="en-US" sz="900" b="1" dirty="0">
                        <a:ln w="3175">
                          <a:noFill/>
                        </a:ln>
                        <a:solidFill>
                          <a:srgbClr val="E60012"/>
                        </a:solidFill>
                        <a:latin typeface="+mn-ea"/>
                      </a:rPr>
                      <a:t>業務研究の</a:t>
                    </a:r>
                    <a:endParaRPr kumimoji="1" lang="en-US" altLang="ja-JP" sz="900" b="1" dirty="0">
                      <a:ln w="3175">
                        <a:noFill/>
                      </a:ln>
                      <a:solidFill>
                        <a:srgbClr val="E60012"/>
                      </a:solidFill>
                      <a:latin typeface="+mn-ea"/>
                    </a:endParaRPr>
                  </a:p>
                  <a:p>
                    <a:pPr algn="ctr"/>
                    <a:r>
                      <a:rPr kumimoji="1" lang="ja-JP" altLang="en-US" sz="900" b="1" dirty="0">
                        <a:ln w="3175">
                          <a:noFill/>
                        </a:ln>
                        <a:solidFill>
                          <a:srgbClr val="E60012"/>
                        </a:solidFill>
                        <a:latin typeface="+mn-ea"/>
                      </a:rPr>
                      <a:t>中心</a:t>
                    </a:r>
                  </a:p>
                </p:txBody>
              </p:sp>
            </p:grpSp>
            <p:grpSp>
              <p:nvGrpSpPr>
                <p:cNvPr id="103" name="グループ化 102">
                  <a:extLst>
                    <a:ext uri="{FF2B5EF4-FFF2-40B4-BE49-F238E27FC236}">
                      <a16:creationId xmlns:a16="http://schemas.microsoft.com/office/drawing/2014/main" id="{866A436F-3111-42F1-A7F6-5A5C53DA796B}"/>
                    </a:ext>
                  </a:extLst>
                </p:cNvPr>
                <p:cNvGrpSpPr/>
                <p:nvPr/>
              </p:nvGrpSpPr>
              <p:grpSpPr>
                <a:xfrm>
                  <a:off x="4827933" y="1406287"/>
                  <a:ext cx="264613" cy="206775"/>
                  <a:chOff x="4830881" y="1396676"/>
                  <a:chExt cx="264613" cy="206775"/>
                </a:xfrm>
              </p:grpSpPr>
              <p:sp>
                <p:nvSpPr>
                  <p:cNvPr id="109" name="テキスト ボックス 108">
                    <a:extLst>
                      <a:ext uri="{FF2B5EF4-FFF2-40B4-BE49-F238E27FC236}">
                        <a16:creationId xmlns:a16="http://schemas.microsoft.com/office/drawing/2014/main" id="{77FB5BD0-9600-4460-BAEC-1636BC392B8E}"/>
                      </a:ext>
                    </a:extLst>
                  </p:cNvPr>
                  <p:cNvSpPr txBox="1"/>
                  <p:nvPr/>
                </p:nvSpPr>
                <p:spPr>
                  <a:xfrm>
                    <a:off x="4830881" y="1398819"/>
                    <a:ext cx="263972" cy="204632"/>
                  </a:xfrm>
                  <a:prstGeom prst="rect">
                    <a:avLst/>
                  </a:prstGeom>
                  <a:noFill/>
                </p:spPr>
                <p:txBody>
                  <a:bodyPr wrap="none" lIns="0" tIns="0" rIns="0" bIns="0" rtlCol="0">
                    <a:spAutoFit/>
                  </a:bodyPr>
                  <a:lstStyle/>
                  <a:p>
                    <a:pPr algn="ctr"/>
                    <a:r>
                      <a:rPr kumimoji="1" lang="ja-JP" altLang="en-US" sz="900" b="1" dirty="0">
                        <a:ln w="19050">
                          <a:solidFill>
                            <a:schemeClr val="bg1"/>
                          </a:solidFill>
                        </a:ln>
                        <a:solidFill>
                          <a:schemeClr val="bg1"/>
                        </a:solidFill>
                        <a:latin typeface="+mn-ea"/>
                      </a:rPr>
                      <a:t>農業の</a:t>
                    </a:r>
                    <a:endParaRPr kumimoji="1" lang="en-US" altLang="ja-JP" sz="900" b="1" dirty="0">
                      <a:ln w="19050">
                        <a:solidFill>
                          <a:schemeClr val="bg1"/>
                        </a:solidFill>
                      </a:ln>
                      <a:solidFill>
                        <a:schemeClr val="bg1"/>
                      </a:solidFill>
                      <a:latin typeface="+mn-ea"/>
                    </a:endParaRPr>
                  </a:p>
                  <a:p>
                    <a:pPr algn="ctr"/>
                    <a:r>
                      <a:rPr kumimoji="1" lang="ja-JP" altLang="en-US" sz="900" b="1" dirty="0">
                        <a:ln w="19050">
                          <a:solidFill>
                            <a:schemeClr val="bg1"/>
                          </a:solidFill>
                        </a:ln>
                        <a:solidFill>
                          <a:schemeClr val="bg1"/>
                        </a:solidFill>
                        <a:latin typeface="+mn-ea"/>
                      </a:rPr>
                      <a:t>拠点</a:t>
                    </a:r>
                  </a:p>
                </p:txBody>
              </p:sp>
              <p:sp>
                <p:nvSpPr>
                  <p:cNvPr id="110" name="テキスト ボックス 109">
                    <a:extLst>
                      <a:ext uri="{FF2B5EF4-FFF2-40B4-BE49-F238E27FC236}">
                        <a16:creationId xmlns:a16="http://schemas.microsoft.com/office/drawing/2014/main" id="{58D7923A-75BA-418A-B924-B70E4A9B2D0A}"/>
                      </a:ext>
                    </a:extLst>
                  </p:cNvPr>
                  <p:cNvSpPr txBox="1"/>
                  <p:nvPr/>
                </p:nvSpPr>
                <p:spPr>
                  <a:xfrm>
                    <a:off x="4831521" y="1396676"/>
                    <a:ext cx="263973" cy="204632"/>
                  </a:xfrm>
                  <a:prstGeom prst="rect">
                    <a:avLst/>
                  </a:prstGeom>
                  <a:noFill/>
                </p:spPr>
                <p:txBody>
                  <a:bodyPr wrap="none" lIns="0" tIns="0" rIns="0" bIns="0" rtlCol="0">
                    <a:spAutoFit/>
                  </a:bodyPr>
                  <a:lstStyle/>
                  <a:p>
                    <a:pPr algn="ctr"/>
                    <a:r>
                      <a:rPr kumimoji="1" lang="ja-JP" altLang="en-US" sz="900" b="1" dirty="0">
                        <a:ln w="0">
                          <a:noFill/>
                        </a:ln>
                        <a:solidFill>
                          <a:srgbClr val="00683D"/>
                        </a:solidFill>
                        <a:latin typeface="+mn-ea"/>
                      </a:rPr>
                      <a:t>農業の</a:t>
                    </a:r>
                    <a:endParaRPr kumimoji="1" lang="en-US" altLang="ja-JP" sz="900" b="1" dirty="0">
                      <a:ln w="0">
                        <a:noFill/>
                      </a:ln>
                      <a:solidFill>
                        <a:srgbClr val="00683D"/>
                      </a:solidFill>
                      <a:latin typeface="+mn-ea"/>
                    </a:endParaRPr>
                  </a:p>
                  <a:p>
                    <a:pPr algn="ctr"/>
                    <a:r>
                      <a:rPr kumimoji="1" lang="ja-JP" altLang="en-US" sz="900" b="1" dirty="0">
                        <a:ln w="0">
                          <a:noFill/>
                        </a:ln>
                        <a:solidFill>
                          <a:srgbClr val="00683D"/>
                        </a:solidFill>
                        <a:latin typeface="+mn-ea"/>
                      </a:rPr>
                      <a:t>拠点</a:t>
                    </a:r>
                  </a:p>
                </p:txBody>
              </p:sp>
            </p:grpSp>
            <p:grpSp>
              <p:nvGrpSpPr>
                <p:cNvPr id="104" name="グループ化 103">
                  <a:extLst>
                    <a:ext uri="{FF2B5EF4-FFF2-40B4-BE49-F238E27FC236}">
                      <a16:creationId xmlns:a16="http://schemas.microsoft.com/office/drawing/2014/main" id="{2D1146C2-9BF6-4FAB-ACC4-11EB7856AB83}"/>
                    </a:ext>
                  </a:extLst>
                </p:cNvPr>
                <p:cNvGrpSpPr/>
                <p:nvPr/>
              </p:nvGrpSpPr>
              <p:grpSpPr>
                <a:xfrm>
                  <a:off x="5285669" y="2471814"/>
                  <a:ext cx="586603" cy="115523"/>
                  <a:chOff x="5285073" y="2493287"/>
                  <a:chExt cx="586603" cy="115523"/>
                </a:xfrm>
              </p:grpSpPr>
              <p:sp>
                <p:nvSpPr>
                  <p:cNvPr id="107" name="テキスト ボックス 106">
                    <a:extLst>
                      <a:ext uri="{FF2B5EF4-FFF2-40B4-BE49-F238E27FC236}">
                        <a16:creationId xmlns:a16="http://schemas.microsoft.com/office/drawing/2014/main" id="{3C246C06-492C-4433-8283-E99C09174BE2}"/>
                      </a:ext>
                    </a:extLst>
                  </p:cNvPr>
                  <p:cNvSpPr txBox="1"/>
                  <p:nvPr/>
                </p:nvSpPr>
                <p:spPr>
                  <a:xfrm>
                    <a:off x="5285073" y="2493287"/>
                    <a:ext cx="586603" cy="113684"/>
                  </a:xfrm>
                  <a:prstGeom prst="rect">
                    <a:avLst/>
                  </a:prstGeom>
                  <a:noFill/>
                  <a:effectLst/>
                </p:spPr>
                <p:txBody>
                  <a:bodyPr wrap="none" lIns="0" tIns="0" rIns="0" bIns="0" rtlCol="0">
                    <a:spAutoFit/>
                  </a:bodyPr>
                  <a:lstStyle/>
                  <a:p>
                    <a:pPr algn="ctr"/>
                    <a:r>
                      <a:rPr kumimoji="1" lang="ja-JP" altLang="en-US" sz="1000" b="1" dirty="0">
                        <a:ln w="25400">
                          <a:solidFill>
                            <a:schemeClr val="bg1"/>
                          </a:solidFill>
                        </a:ln>
                        <a:solidFill>
                          <a:schemeClr val="bg1"/>
                        </a:solidFill>
                        <a:effectLst/>
                        <a:latin typeface="+mn-ea"/>
                      </a:rPr>
                      <a:t>製造業の中心</a:t>
                    </a:r>
                  </a:p>
                </p:txBody>
              </p:sp>
              <p:sp>
                <p:nvSpPr>
                  <p:cNvPr id="108" name="テキスト ボックス 107">
                    <a:extLst>
                      <a:ext uri="{FF2B5EF4-FFF2-40B4-BE49-F238E27FC236}">
                        <a16:creationId xmlns:a16="http://schemas.microsoft.com/office/drawing/2014/main" id="{3DBF0FD4-0F9E-473E-A592-D6C7D74A863B}"/>
                      </a:ext>
                    </a:extLst>
                  </p:cNvPr>
                  <p:cNvSpPr txBox="1"/>
                  <p:nvPr/>
                </p:nvSpPr>
                <p:spPr>
                  <a:xfrm>
                    <a:off x="5285073" y="2495126"/>
                    <a:ext cx="586603" cy="113684"/>
                  </a:xfrm>
                  <a:prstGeom prst="rect">
                    <a:avLst/>
                  </a:prstGeom>
                  <a:noFill/>
                  <a:effectLst/>
                </p:spPr>
                <p:txBody>
                  <a:bodyPr wrap="none" lIns="0" tIns="0" rIns="0" bIns="0" rtlCol="0">
                    <a:spAutoFit/>
                  </a:bodyPr>
                  <a:lstStyle/>
                  <a:p>
                    <a:pPr algn="ctr"/>
                    <a:r>
                      <a:rPr kumimoji="1" lang="ja-JP" altLang="en-US" sz="1000" b="1" dirty="0">
                        <a:ln w="3810">
                          <a:noFill/>
                        </a:ln>
                        <a:solidFill>
                          <a:srgbClr val="920783"/>
                        </a:solidFill>
                        <a:effectLst/>
                        <a:latin typeface="+mn-ea"/>
                      </a:rPr>
                      <a:t>製造業の中心</a:t>
                    </a:r>
                  </a:p>
                </p:txBody>
              </p:sp>
            </p:grpSp>
            <p:sp>
              <p:nvSpPr>
                <p:cNvPr id="105" name="テキスト ボックス 104">
                  <a:extLst>
                    <a:ext uri="{FF2B5EF4-FFF2-40B4-BE49-F238E27FC236}">
                      <a16:creationId xmlns:a16="http://schemas.microsoft.com/office/drawing/2014/main" id="{741707D9-FAF1-4BE2-A1F3-9F9075022687}"/>
                    </a:ext>
                  </a:extLst>
                </p:cNvPr>
                <p:cNvSpPr txBox="1"/>
                <p:nvPr/>
              </p:nvSpPr>
              <p:spPr>
                <a:xfrm>
                  <a:off x="5172046" y="2103934"/>
                  <a:ext cx="684371" cy="113684"/>
                </a:xfrm>
                <a:prstGeom prst="rect">
                  <a:avLst/>
                </a:prstGeom>
                <a:noFill/>
              </p:spPr>
              <p:txBody>
                <a:bodyPr wrap="none" lIns="0" tIns="0" rIns="0" bIns="0" rtlCol="0">
                  <a:spAutoFit/>
                </a:bodyPr>
                <a:lstStyle/>
                <a:p>
                  <a:r>
                    <a:rPr kumimoji="1" lang="ja-JP" altLang="en-US" sz="1000" b="1" dirty="0">
                      <a:ln w="38100">
                        <a:solidFill>
                          <a:schemeClr val="bg1"/>
                        </a:solidFill>
                      </a:ln>
                      <a:solidFill>
                        <a:schemeClr val="bg1"/>
                      </a:solidFill>
                      <a:effectLst/>
                    </a:rPr>
                    <a:t>医療研究の拠点</a:t>
                  </a:r>
                </a:p>
              </p:txBody>
            </p:sp>
            <p:sp>
              <p:nvSpPr>
                <p:cNvPr id="106" name="テキスト ボックス 105">
                  <a:extLst>
                    <a:ext uri="{FF2B5EF4-FFF2-40B4-BE49-F238E27FC236}">
                      <a16:creationId xmlns:a16="http://schemas.microsoft.com/office/drawing/2014/main" id="{5281E080-1861-474B-8F9C-5120196C14DD}"/>
                    </a:ext>
                  </a:extLst>
                </p:cNvPr>
                <p:cNvSpPr txBox="1"/>
                <p:nvPr/>
              </p:nvSpPr>
              <p:spPr>
                <a:xfrm>
                  <a:off x="5175560" y="2104438"/>
                  <a:ext cx="684371" cy="113684"/>
                </a:xfrm>
                <a:prstGeom prst="rect">
                  <a:avLst/>
                </a:prstGeom>
                <a:noFill/>
              </p:spPr>
              <p:txBody>
                <a:bodyPr wrap="none" lIns="0" tIns="0" rIns="0" bIns="0" rtlCol="0">
                  <a:spAutoFit/>
                </a:bodyPr>
                <a:lstStyle/>
                <a:p>
                  <a:r>
                    <a:rPr kumimoji="1" lang="ja-JP" altLang="en-US" sz="1000" b="1" dirty="0">
                      <a:ln w="3810">
                        <a:noFill/>
                      </a:ln>
                      <a:solidFill>
                        <a:srgbClr val="FF9900"/>
                      </a:solidFill>
                      <a:effectLst/>
                    </a:rPr>
                    <a:t>医療研究の拠点</a:t>
                  </a:r>
                </a:p>
              </p:txBody>
            </p:sp>
          </p:grpSp>
        </p:grpSp>
      </p:grpSp>
      <p:graphicFrame>
        <p:nvGraphicFramePr>
          <p:cNvPr id="117" name="表 116">
            <a:extLst>
              <a:ext uri="{FF2B5EF4-FFF2-40B4-BE49-F238E27FC236}">
                <a16:creationId xmlns:a16="http://schemas.microsoft.com/office/drawing/2014/main" id="{CDC9C4CF-CC08-4FE9-8E25-92556FA2F639}"/>
              </a:ext>
            </a:extLst>
          </p:cNvPr>
          <p:cNvGraphicFramePr>
            <a:graphicFrameLocks noGrp="1"/>
          </p:cNvGraphicFramePr>
          <p:nvPr>
            <p:extLst>
              <p:ext uri="{D42A27DB-BD31-4B8C-83A1-F6EECF244321}">
                <p14:modId xmlns:p14="http://schemas.microsoft.com/office/powerpoint/2010/main" val="3628665027"/>
              </p:ext>
            </p:extLst>
          </p:nvPr>
        </p:nvGraphicFramePr>
        <p:xfrm>
          <a:off x="5040167" y="2455077"/>
          <a:ext cx="3594443" cy="4160520"/>
        </p:xfrm>
        <a:graphic>
          <a:graphicData uri="http://schemas.openxmlformats.org/drawingml/2006/table">
            <a:tbl>
              <a:tblPr firstRow="1" bandRow="1">
                <a:tableStyleId>{5C22544A-7EE6-4342-B048-85BDC9FD1C3A}</a:tableStyleId>
              </a:tblPr>
              <a:tblGrid>
                <a:gridCol w="636976">
                  <a:extLst>
                    <a:ext uri="{9D8B030D-6E8A-4147-A177-3AD203B41FA5}">
                      <a16:colId xmlns:a16="http://schemas.microsoft.com/office/drawing/2014/main" val="3432000178"/>
                    </a:ext>
                  </a:extLst>
                </a:gridCol>
                <a:gridCol w="1127105">
                  <a:extLst>
                    <a:ext uri="{9D8B030D-6E8A-4147-A177-3AD203B41FA5}">
                      <a16:colId xmlns:a16="http://schemas.microsoft.com/office/drawing/2014/main" val="28568827"/>
                    </a:ext>
                  </a:extLst>
                </a:gridCol>
                <a:gridCol w="1830362">
                  <a:extLst>
                    <a:ext uri="{9D8B030D-6E8A-4147-A177-3AD203B41FA5}">
                      <a16:colId xmlns:a16="http://schemas.microsoft.com/office/drawing/2014/main" val="639413628"/>
                    </a:ext>
                  </a:extLst>
                </a:gridCol>
              </a:tblGrid>
              <a:tr h="220191">
                <a:tc>
                  <a:txBody>
                    <a:bodyPr/>
                    <a:lstStyle/>
                    <a:p>
                      <a:pPr algn="ctr"/>
                      <a:r>
                        <a:rPr kumimoji="1" lang="ja-JP" altLang="en-US" sz="1100" b="0" dirty="0">
                          <a:solidFill>
                            <a:schemeClr val="tx1"/>
                          </a:solidFill>
                          <a:latin typeface="+mj-ea"/>
                          <a:ea typeface="+mj-ea"/>
                        </a:rPr>
                        <a:t>凡例</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algn="ctr"/>
                      <a:r>
                        <a:rPr kumimoji="1" lang="ja-JP" altLang="en-US" sz="1100" b="0" dirty="0">
                          <a:solidFill>
                            <a:schemeClr val="tx1"/>
                          </a:solidFill>
                          <a:latin typeface="+mj-ea"/>
                          <a:ea typeface="+mj-ea"/>
                        </a:rPr>
                        <a:t>名称</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algn="ctr"/>
                      <a:r>
                        <a:rPr kumimoji="1" lang="ja-JP" altLang="en-US" sz="1100" b="0" dirty="0">
                          <a:solidFill>
                            <a:schemeClr val="tx1"/>
                          </a:solidFill>
                          <a:latin typeface="+mj-ea"/>
                          <a:ea typeface="+mj-ea"/>
                        </a:rPr>
                        <a:t>考え方</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161450559"/>
                  </a:ext>
                </a:extLst>
              </a:tr>
              <a:tr h="499892">
                <a:tc>
                  <a:txBody>
                    <a:bodyPr/>
                    <a:lstStyle/>
                    <a:p>
                      <a:endParaRPr kumimoji="1" lang="ja-JP" altLang="en-US" sz="1000" b="0" dirty="0">
                        <a:solidFill>
                          <a:schemeClr val="tx1"/>
                        </a:solidFill>
                        <a:latin typeface="+mj-ea"/>
                        <a:ea typeface="+mj-ea"/>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r>
                        <a:rPr kumimoji="1" lang="ja-JP" altLang="en-US" sz="1000" b="1" dirty="0">
                          <a:solidFill>
                            <a:schemeClr val="tx1"/>
                          </a:solidFill>
                          <a:latin typeface="+mj-ea"/>
                          <a:ea typeface="+mj-ea"/>
                        </a:rPr>
                        <a:t>県都エリア</a:t>
                      </a:r>
                      <a:endParaRPr kumimoji="1" lang="en-US" altLang="ja-JP" sz="1000" b="1" dirty="0">
                        <a:solidFill>
                          <a:schemeClr val="tx1"/>
                        </a:solidFill>
                        <a:latin typeface="+mj-ea"/>
                        <a:ea typeface="+mj-ea"/>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u="sng" kern="1200" dirty="0">
                          <a:solidFill>
                            <a:schemeClr val="tx1"/>
                          </a:solidFill>
                          <a:latin typeface="+mj-ea"/>
                          <a:ea typeface="+mn-ea"/>
                          <a:cs typeface="+mn-cs"/>
                        </a:rPr>
                        <a:t>県都のエリア</a:t>
                      </a:r>
                      <a:endParaRPr kumimoji="1" lang="en-US" altLang="ja-JP" sz="1000" b="0" u="sng" strike="sngStrike" kern="1200" dirty="0">
                        <a:solidFill>
                          <a:schemeClr val="tx1"/>
                        </a:solidFill>
                        <a:latin typeface="+mj-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kern="1200" dirty="0">
                          <a:solidFill>
                            <a:schemeClr val="tx1"/>
                          </a:solidFill>
                          <a:latin typeface="+mj-ea"/>
                          <a:ea typeface="+mn-ea"/>
                          <a:cs typeface="+mn-cs"/>
                        </a:rPr>
                        <a:t>・県都の歴史ある商業・業務・文化の中心エリア</a:t>
                      </a:r>
                      <a:endParaRPr kumimoji="1" lang="ja-JP" altLang="en-US" sz="1000" b="0" strike="sngStrike" kern="1200" dirty="0">
                        <a:solidFill>
                          <a:schemeClr val="tx1"/>
                        </a:solidFill>
                        <a:latin typeface="+mj-ea"/>
                        <a:ea typeface="+mn-ea"/>
                        <a:cs typeface="+mn-cs"/>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028721440"/>
                  </a:ext>
                </a:extLst>
              </a:tr>
              <a:tr h="576192">
                <a:tc>
                  <a:txBody>
                    <a:bodyPr/>
                    <a:lstStyle/>
                    <a:p>
                      <a:endParaRPr kumimoji="1" lang="ja-JP" altLang="en-US" sz="1000" b="0" dirty="0">
                        <a:solidFill>
                          <a:schemeClr val="tx1"/>
                        </a:solidFill>
                        <a:latin typeface="+mj-ea"/>
                        <a:ea typeface="+mj-ea"/>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r>
                        <a:rPr kumimoji="1" lang="ja-JP" altLang="en-US" sz="1000" b="1" dirty="0">
                          <a:solidFill>
                            <a:schemeClr val="tx1"/>
                          </a:solidFill>
                          <a:latin typeface="+mj-ea"/>
                          <a:ea typeface="+mj-ea"/>
                        </a:rPr>
                        <a:t>業務研究の中心</a:t>
                      </a:r>
                      <a:endParaRPr kumimoji="1" lang="en-US" altLang="ja-JP" sz="1000" b="1" dirty="0">
                        <a:solidFill>
                          <a:schemeClr val="tx1"/>
                        </a:solidFill>
                        <a:latin typeface="+mj-ea"/>
                        <a:ea typeface="+mj-ea"/>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r>
                        <a:rPr kumimoji="1" lang="ja-JP" altLang="en-US" sz="1000" b="0" u="sng" kern="1200" dirty="0">
                          <a:solidFill>
                            <a:schemeClr val="tx1"/>
                          </a:solidFill>
                          <a:latin typeface="+mj-ea"/>
                          <a:ea typeface="+mn-ea"/>
                          <a:cs typeface="+mn-cs"/>
                        </a:rPr>
                        <a:t>業務研究のエリア</a:t>
                      </a:r>
                      <a:endParaRPr kumimoji="1" lang="en-US" altLang="ja-JP" sz="1000" b="0" u="sng" strike="sngStrike" kern="1200" dirty="0">
                        <a:solidFill>
                          <a:schemeClr val="tx1"/>
                        </a:solidFill>
                        <a:latin typeface="+mj-ea"/>
                        <a:ea typeface="+mn-ea"/>
                        <a:cs typeface="+mn-cs"/>
                      </a:endParaRPr>
                    </a:p>
                    <a:p>
                      <a:r>
                        <a:rPr kumimoji="1" lang="ja-JP" altLang="en-US" sz="1000" b="0" kern="1200" dirty="0">
                          <a:solidFill>
                            <a:schemeClr val="tx1"/>
                          </a:solidFill>
                          <a:latin typeface="+mj-ea"/>
                          <a:ea typeface="+mn-ea"/>
                          <a:cs typeface="+mn-cs"/>
                        </a:rPr>
                        <a:t>・グローバルなイベント、</a:t>
                      </a:r>
                      <a:r>
                        <a:rPr kumimoji="1" lang="en-US" altLang="ja-JP" sz="1000" b="0" kern="1200" dirty="0">
                          <a:solidFill>
                            <a:schemeClr val="tx1"/>
                          </a:solidFill>
                          <a:latin typeface="+mj-ea"/>
                          <a:ea typeface="+mn-ea"/>
                          <a:cs typeface="+mn-cs"/>
                        </a:rPr>
                        <a:t>MICE</a:t>
                      </a:r>
                      <a:r>
                        <a:rPr kumimoji="1" lang="ja-JP" altLang="en-US" sz="1000" b="0" kern="1200" dirty="0" err="1">
                          <a:solidFill>
                            <a:schemeClr val="tx1"/>
                          </a:solidFill>
                          <a:latin typeface="+mj-ea"/>
                          <a:ea typeface="+mn-ea"/>
                          <a:cs typeface="+mn-cs"/>
                        </a:rPr>
                        <a:t>、</a:t>
                      </a:r>
                      <a:r>
                        <a:rPr kumimoji="1" lang="ja-JP" altLang="en-US" sz="1000" b="0" kern="1200" dirty="0">
                          <a:solidFill>
                            <a:schemeClr val="tx1"/>
                          </a:solidFill>
                          <a:latin typeface="+mj-ea"/>
                          <a:ea typeface="+mn-ea"/>
                          <a:cs typeface="+mn-cs"/>
                        </a:rPr>
                        <a:t>ヒト・モノ・情報・産業の集積・イノベーション、調査・研究の中心エリア</a:t>
                      </a:r>
                      <a:endParaRPr kumimoji="1" lang="en-US" altLang="ja-JP" sz="1000" b="0" kern="1200" dirty="0">
                        <a:solidFill>
                          <a:schemeClr val="tx1"/>
                        </a:solidFill>
                        <a:latin typeface="+mj-ea"/>
                        <a:ea typeface="+mn-ea"/>
                        <a:cs typeface="+mn-cs"/>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669456999"/>
                  </a:ext>
                </a:extLst>
              </a:tr>
              <a:tr h="365175">
                <a:tc>
                  <a:txBody>
                    <a:bodyPr/>
                    <a:lstStyle/>
                    <a:p>
                      <a:endParaRPr kumimoji="1" lang="ja-JP" altLang="en-US" sz="1000" b="0" dirty="0">
                        <a:solidFill>
                          <a:schemeClr val="tx1"/>
                        </a:solidFill>
                        <a:latin typeface="+mj-ea"/>
                        <a:ea typeface="+mj-ea"/>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r>
                        <a:rPr kumimoji="1" lang="ja-JP" altLang="en-US" sz="1000" b="1" dirty="0">
                          <a:solidFill>
                            <a:schemeClr val="tx1"/>
                          </a:solidFill>
                          <a:latin typeface="+mj-ea"/>
                          <a:ea typeface="+mj-ea"/>
                        </a:rPr>
                        <a:t>製造業の中心</a:t>
                      </a:r>
                      <a:endParaRPr kumimoji="1" lang="en-US" altLang="ja-JP" sz="1000" b="1" dirty="0">
                        <a:solidFill>
                          <a:schemeClr val="tx1"/>
                        </a:solidFill>
                        <a:latin typeface="+mj-ea"/>
                        <a:ea typeface="+mj-ea"/>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u="sng" kern="1200" dirty="0">
                          <a:solidFill>
                            <a:schemeClr val="tx1"/>
                          </a:solidFill>
                          <a:latin typeface="+mj-ea"/>
                          <a:ea typeface="+mn-ea"/>
                          <a:cs typeface="+mn-cs"/>
                        </a:rPr>
                        <a:t>製造業のエリア</a:t>
                      </a:r>
                      <a:endParaRPr kumimoji="1" lang="en-US" altLang="ja-JP" sz="1000" b="0" u="sng" strike="sngStrike" kern="1200" dirty="0">
                        <a:solidFill>
                          <a:schemeClr val="tx1"/>
                        </a:solidFill>
                        <a:latin typeface="+mj-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kern="1200" dirty="0">
                          <a:solidFill>
                            <a:schemeClr val="tx1"/>
                          </a:solidFill>
                          <a:latin typeface="+mj-ea"/>
                          <a:ea typeface="+mn-ea"/>
                          <a:cs typeface="+mn-cs"/>
                        </a:rPr>
                        <a:t>・製造業の中心エリア</a:t>
                      </a:r>
                      <a:endParaRPr kumimoji="1" lang="en-US" altLang="ja-JP" sz="1000" b="0" kern="1200" dirty="0">
                        <a:solidFill>
                          <a:schemeClr val="tx1"/>
                        </a:solidFill>
                        <a:latin typeface="+mj-ea"/>
                        <a:ea typeface="+mn-ea"/>
                        <a:cs typeface="+mn-cs"/>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60416217"/>
                  </a:ext>
                </a:extLst>
              </a:tr>
              <a:tr h="625774">
                <a:tc>
                  <a:txBody>
                    <a:bodyPr/>
                    <a:lstStyle/>
                    <a:p>
                      <a:endParaRPr kumimoji="1" lang="ja-JP" altLang="en-US" sz="1000" b="0" dirty="0">
                        <a:solidFill>
                          <a:schemeClr val="tx1"/>
                        </a:solidFill>
                        <a:latin typeface="+mj-ea"/>
                        <a:ea typeface="+mj-ea"/>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r>
                        <a:rPr kumimoji="1" lang="ja-JP" altLang="en-US" sz="1000" b="1" kern="1200" dirty="0">
                          <a:solidFill>
                            <a:schemeClr val="tx1"/>
                          </a:solidFill>
                          <a:latin typeface="+mj-ea"/>
                          <a:ea typeface="+mn-ea"/>
                          <a:cs typeface="+mn-cs"/>
                        </a:rPr>
                        <a:t>農業の拠点</a:t>
                      </a:r>
                      <a:endParaRPr kumimoji="1" lang="en-US" altLang="ja-JP" sz="1000" b="1" kern="1200" dirty="0">
                        <a:solidFill>
                          <a:schemeClr val="tx1"/>
                        </a:solidFill>
                        <a:latin typeface="+mj-ea"/>
                        <a:ea typeface="+mn-ea"/>
                        <a:cs typeface="+mn-cs"/>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r>
                        <a:rPr kumimoji="1" lang="ja-JP" altLang="en-US" sz="1000" b="0" u="sng" kern="1200" dirty="0">
                          <a:solidFill>
                            <a:schemeClr val="tx1"/>
                          </a:solidFill>
                          <a:latin typeface="+mj-ea"/>
                          <a:ea typeface="+mn-ea"/>
                          <a:cs typeface="+mn-cs"/>
                        </a:rPr>
                        <a:t>農業の拠点</a:t>
                      </a:r>
                      <a:endParaRPr kumimoji="1" lang="en-US" altLang="ja-JP" sz="1000" b="0" u="sng" strike="sngStrike" kern="1200" dirty="0">
                        <a:solidFill>
                          <a:schemeClr val="tx1"/>
                        </a:solidFill>
                        <a:latin typeface="+mj-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kern="1200" dirty="0">
                          <a:solidFill>
                            <a:schemeClr val="tx1"/>
                          </a:solidFill>
                          <a:latin typeface="+mj-ea"/>
                          <a:ea typeface="+mn-ea"/>
                          <a:cs typeface="+mn-cs"/>
                        </a:rPr>
                        <a:t>・他産業との連携や先端技術も活用した広域的な農業エリアを先導する拠点</a:t>
                      </a:r>
                      <a:endParaRPr kumimoji="1" lang="en-US" altLang="ja-JP" sz="1000" b="0" kern="1200" dirty="0">
                        <a:solidFill>
                          <a:schemeClr val="tx1"/>
                        </a:solidFill>
                        <a:latin typeface="+mj-ea"/>
                        <a:ea typeface="+mn-ea"/>
                        <a:cs typeface="+mn-cs"/>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79711040"/>
                  </a:ext>
                </a:extLst>
              </a:tr>
              <a:tr h="606295">
                <a:tc>
                  <a:txBody>
                    <a:bodyPr/>
                    <a:lstStyle/>
                    <a:p>
                      <a:endParaRPr kumimoji="1" lang="ja-JP" altLang="en-US" sz="1000" b="0" dirty="0">
                        <a:solidFill>
                          <a:schemeClr val="tx1"/>
                        </a:solidFill>
                        <a:latin typeface="+mj-ea"/>
                        <a:ea typeface="+mj-ea"/>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r>
                        <a:rPr kumimoji="1" lang="ja-JP" altLang="en-US" sz="1000" b="1" kern="1200" dirty="0">
                          <a:solidFill>
                            <a:schemeClr val="tx1"/>
                          </a:solidFill>
                          <a:latin typeface="+mj-ea"/>
                          <a:ea typeface="+mn-ea"/>
                          <a:cs typeface="+mn-cs"/>
                        </a:rPr>
                        <a:t>医療研究の</a:t>
                      </a:r>
                      <a:r>
                        <a:rPr kumimoji="1" lang="ja-JP" altLang="en-US" sz="1000" b="1" strike="noStrike" kern="1200" dirty="0">
                          <a:solidFill>
                            <a:schemeClr val="tx1"/>
                          </a:solidFill>
                          <a:latin typeface="+mj-ea"/>
                          <a:ea typeface="+mn-ea"/>
                          <a:cs typeface="+mn-cs"/>
                        </a:rPr>
                        <a:t>拠点</a:t>
                      </a:r>
                      <a:endParaRPr kumimoji="1" lang="en-US" altLang="ja-JP" sz="1000" b="1" strike="noStrike" kern="1200" dirty="0">
                        <a:solidFill>
                          <a:schemeClr val="tx1"/>
                        </a:solidFill>
                        <a:latin typeface="+mj-ea"/>
                        <a:ea typeface="+mn-ea"/>
                        <a:cs typeface="+mn-cs"/>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r>
                        <a:rPr kumimoji="1" lang="ja-JP" altLang="en-US" sz="1000" b="0" u="sng" kern="1200" dirty="0">
                          <a:solidFill>
                            <a:schemeClr val="tx1"/>
                          </a:solidFill>
                          <a:latin typeface="+mj-ea"/>
                          <a:ea typeface="+mn-ea"/>
                          <a:cs typeface="+mn-cs"/>
                        </a:rPr>
                        <a:t>医療研究の拠点</a:t>
                      </a:r>
                      <a:endParaRPr kumimoji="1" lang="en-US" altLang="ja-JP" sz="1000" b="0" u="sng" strike="sngStrike" kern="1200" dirty="0">
                        <a:solidFill>
                          <a:schemeClr val="tx1"/>
                        </a:solidFill>
                        <a:latin typeface="+mj-ea"/>
                        <a:ea typeface="+mn-ea"/>
                        <a:cs typeface="+mn-cs"/>
                      </a:endParaRPr>
                    </a:p>
                    <a:p>
                      <a:r>
                        <a:rPr kumimoji="1" lang="ja-JP" altLang="en-US" sz="1000" b="0" kern="1200" dirty="0">
                          <a:solidFill>
                            <a:schemeClr val="tx1"/>
                          </a:solidFill>
                          <a:latin typeface="+mj-ea"/>
                          <a:ea typeface="+mn-ea"/>
                          <a:cs typeface="+mn-cs"/>
                        </a:rPr>
                        <a:t>・他産業との連携や先端技術を活用し、新事業の創出等を図る拠点</a:t>
                      </a:r>
                      <a:endParaRPr kumimoji="1" lang="en-US" altLang="ja-JP" sz="1000" b="0" kern="1200" dirty="0">
                        <a:solidFill>
                          <a:schemeClr val="tx1"/>
                        </a:solidFill>
                        <a:latin typeface="+mj-ea"/>
                        <a:ea typeface="+mn-ea"/>
                        <a:cs typeface="+mn-cs"/>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982962169"/>
                  </a:ext>
                </a:extLst>
              </a:tr>
              <a:tr h="630271">
                <a:tc>
                  <a:txBody>
                    <a:bodyPr/>
                    <a:lstStyle/>
                    <a:p>
                      <a:endParaRPr kumimoji="1" lang="ja-JP" altLang="en-US" sz="1000" b="0" dirty="0">
                        <a:solidFill>
                          <a:schemeClr val="tx1"/>
                        </a:solidFill>
                        <a:latin typeface="+mj-ea"/>
                        <a:ea typeface="+mj-ea"/>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r>
                        <a:rPr kumimoji="1" lang="ja-JP" altLang="en-US" sz="1000" b="1" kern="1200" dirty="0">
                          <a:solidFill>
                            <a:schemeClr val="tx1"/>
                          </a:solidFill>
                          <a:latin typeface="+mj-ea"/>
                          <a:ea typeface="+mn-ea"/>
                          <a:cs typeface="+mn-cs"/>
                        </a:rPr>
                        <a:t>物の流れ</a:t>
                      </a:r>
                      <a:endParaRPr kumimoji="1" lang="en-US" altLang="ja-JP" sz="1000" b="1" kern="1200" dirty="0">
                        <a:solidFill>
                          <a:schemeClr val="tx1"/>
                        </a:solidFill>
                        <a:latin typeface="+mj-ea"/>
                        <a:ea typeface="+mn-ea"/>
                        <a:cs typeface="+mn-cs"/>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u="sng" kern="1200" dirty="0">
                          <a:solidFill>
                            <a:schemeClr val="tx1"/>
                          </a:solidFill>
                          <a:latin typeface="+mj-ea"/>
                          <a:ea typeface="+mn-ea"/>
                          <a:cs typeface="+mn-cs"/>
                        </a:rPr>
                        <a:t>様々な産業をつなぐ</a:t>
                      </a:r>
                      <a:endParaRPr kumimoji="1" lang="en-US" altLang="ja-JP" sz="1000" b="0" u="sng" kern="1200" dirty="0">
                        <a:solidFill>
                          <a:schemeClr val="tx1"/>
                        </a:solidFill>
                        <a:latin typeface="+mj-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kern="1200" dirty="0">
                          <a:solidFill>
                            <a:schemeClr val="tx1"/>
                          </a:solidFill>
                          <a:latin typeface="+mj-ea"/>
                          <a:ea typeface="+mn-ea"/>
                          <a:cs typeface="+mn-cs"/>
                        </a:rPr>
                        <a:t>・基幹的な道路交通や鉄道、海運など様々な交通網を用いて各種産業を繋ぐ軸</a:t>
                      </a:r>
                      <a:endParaRPr kumimoji="1" lang="en-US" altLang="ja-JP" sz="1000" b="0" kern="1200" dirty="0">
                        <a:solidFill>
                          <a:schemeClr val="tx1"/>
                        </a:solidFill>
                        <a:latin typeface="+mj-ea"/>
                        <a:ea typeface="+mn-ea"/>
                        <a:cs typeface="+mn-cs"/>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722898075"/>
                  </a:ext>
                </a:extLst>
              </a:tr>
            </a:tbl>
          </a:graphicData>
        </a:graphic>
      </p:graphicFrame>
      <p:pic>
        <p:nvPicPr>
          <p:cNvPr id="118" name="図 117">
            <a:extLst>
              <a:ext uri="{FF2B5EF4-FFF2-40B4-BE49-F238E27FC236}">
                <a16:creationId xmlns:a16="http://schemas.microsoft.com/office/drawing/2014/main" id="{CB7DD814-737A-4AC7-8CED-DD51B6BFA1F5}"/>
              </a:ext>
            </a:extLst>
          </p:cNvPr>
          <p:cNvPicPr>
            <a:picLocks noChangeAspect="1"/>
          </p:cNvPicPr>
          <p:nvPr/>
        </p:nvPicPr>
        <p:blipFill>
          <a:blip r:embed="rId6"/>
          <a:stretch>
            <a:fillRect/>
          </a:stretch>
        </p:blipFill>
        <p:spPr>
          <a:xfrm>
            <a:off x="5244387" y="3618705"/>
            <a:ext cx="242573" cy="236932"/>
          </a:xfrm>
          <a:prstGeom prst="rect">
            <a:avLst/>
          </a:prstGeom>
        </p:spPr>
      </p:pic>
      <p:pic>
        <p:nvPicPr>
          <p:cNvPr id="119" name="図 118">
            <a:extLst>
              <a:ext uri="{FF2B5EF4-FFF2-40B4-BE49-F238E27FC236}">
                <a16:creationId xmlns:a16="http://schemas.microsoft.com/office/drawing/2014/main" id="{79B0F2F0-CCBD-454D-BF66-279AFA97DF30}"/>
              </a:ext>
            </a:extLst>
          </p:cNvPr>
          <p:cNvPicPr>
            <a:picLocks noChangeAspect="1"/>
          </p:cNvPicPr>
          <p:nvPr/>
        </p:nvPicPr>
        <p:blipFill>
          <a:blip r:embed="rId7"/>
          <a:stretch>
            <a:fillRect/>
          </a:stretch>
        </p:blipFill>
        <p:spPr>
          <a:xfrm>
            <a:off x="5244387" y="5445158"/>
            <a:ext cx="274321" cy="240731"/>
          </a:xfrm>
          <a:prstGeom prst="rect">
            <a:avLst/>
          </a:prstGeom>
        </p:spPr>
      </p:pic>
      <p:pic>
        <p:nvPicPr>
          <p:cNvPr id="120" name="図 119">
            <a:extLst>
              <a:ext uri="{FF2B5EF4-FFF2-40B4-BE49-F238E27FC236}">
                <a16:creationId xmlns:a16="http://schemas.microsoft.com/office/drawing/2014/main" id="{95B06CF5-F3A6-4EC7-87E8-1AE55B9C7BE5}"/>
              </a:ext>
            </a:extLst>
          </p:cNvPr>
          <p:cNvPicPr>
            <a:picLocks noChangeAspect="1"/>
          </p:cNvPicPr>
          <p:nvPr/>
        </p:nvPicPr>
        <p:blipFill>
          <a:blip r:embed="rId8"/>
          <a:stretch>
            <a:fillRect/>
          </a:stretch>
        </p:blipFill>
        <p:spPr>
          <a:xfrm>
            <a:off x="5159072" y="6182232"/>
            <a:ext cx="407734" cy="192024"/>
          </a:xfrm>
          <a:prstGeom prst="rect">
            <a:avLst/>
          </a:prstGeom>
        </p:spPr>
      </p:pic>
      <p:sp>
        <p:nvSpPr>
          <p:cNvPr id="121" name="楕円 120">
            <a:extLst>
              <a:ext uri="{FF2B5EF4-FFF2-40B4-BE49-F238E27FC236}">
                <a16:creationId xmlns:a16="http://schemas.microsoft.com/office/drawing/2014/main" id="{501AB0F7-7AAC-43BB-BCD6-C60DAF34A229}"/>
              </a:ext>
            </a:extLst>
          </p:cNvPr>
          <p:cNvSpPr/>
          <p:nvPr/>
        </p:nvSpPr>
        <p:spPr>
          <a:xfrm>
            <a:off x="5274867" y="2888940"/>
            <a:ext cx="190611" cy="190611"/>
          </a:xfrm>
          <a:prstGeom prst="ellipse">
            <a:avLst/>
          </a:prstGeom>
          <a:solidFill>
            <a:srgbClr val="F19E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2" name="正方形/長方形 121">
            <a:extLst>
              <a:ext uri="{FF2B5EF4-FFF2-40B4-BE49-F238E27FC236}">
                <a16:creationId xmlns:a16="http://schemas.microsoft.com/office/drawing/2014/main" id="{19EC7F98-112F-4180-8701-019AAC1D0B80}"/>
              </a:ext>
            </a:extLst>
          </p:cNvPr>
          <p:cNvSpPr/>
          <p:nvPr/>
        </p:nvSpPr>
        <p:spPr>
          <a:xfrm>
            <a:off x="5258042" y="4275054"/>
            <a:ext cx="201358" cy="87169"/>
          </a:xfrm>
          <a:prstGeom prst="rect">
            <a:avLst/>
          </a:prstGeom>
          <a:solidFill>
            <a:srgbClr val="AA569D"/>
          </a:solidFill>
          <a:ln>
            <a:solidFill>
              <a:srgbClr val="AA56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3" name="楕円 122">
            <a:extLst>
              <a:ext uri="{FF2B5EF4-FFF2-40B4-BE49-F238E27FC236}">
                <a16:creationId xmlns:a16="http://schemas.microsoft.com/office/drawing/2014/main" id="{2DBC5D87-461A-4F74-8FEB-8CB38312D584}"/>
              </a:ext>
            </a:extLst>
          </p:cNvPr>
          <p:cNvSpPr/>
          <p:nvPr/>
        </p:nvSpPr>
        <p:spPr>
          <a:xfrm>
            <a:off x="5274867" y="4783153"/>
            <a:ext cx="201358" cy="201358"/>
          </a:xfrm>
          <a:prstGeom prst="ellipse">
            <a:avLst/>
          </a:prstGeom>
          <a:solidFill>
            <a:srgbClr val="669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4" name="Rectangle 83">
            <a:extLst>
              <a:ext uri="{FF2B5EF4-FFF2-40B4-BE49-F238E27FC236}">
                <a16:creationId xmlns:a16="http://schemas.microsoft.com/office/drawing/2014/main" id="{FE93B1C4-C13C-4714-90B0-ACCF3CB79DAC}"/>
              </a:ext>
            </a:extLst>
          </p:cNvPr>
          <p:cNvSpPr>
            <a:spLocks noChangeArrowheads="1"/>
          </p:cNvSpPr>
          <p:nvPr/>
        </p:nvSpPr>
        <p:spPr bwMode="auto">
          <a:xfrm>
            <a:off x="320679" y="643922"/>
            <a:ext cx="8712968" cy="1721952"/>
          </a:xfrm>
          <a:prstGeom prst="rect">
            <a:avLst/>
          </a:prstGeom>
          <a:solidFill>
            <a:srgbClr val="CCFF99"/>
          </a:solidFill>
          <a:ln w="12700">
            <a:noFill/>
            <a:miter lim="800000"/>
            <a:headEnd/>
            <a:tailEnd/>
          </a:ln>
          <a:effectLst/>
          <a:extLst/>
        </p:spPr>
        <p:txBody>
          <a:bodyPr lIns="198000" tIns="190800"/>
          <a:lstStyle>
            <a:lvl1pPr eaLnBrk="0" hangingPunct="0">
              <a:tabLst>
                <a:tab pos="4187825" algn="l"/>
              </a:tabLst>
              <a:defRPr kumimoji="1" sz="2400">
                <a:solidFill>
                  <a:schemeClr val="tx1"/>
                </a:solidFill>
                <a:latin typeface="Times New Roman" pitchFamily="18" charset="0"/>
                <a:ea typeface="ＭＳ Ｐゴシック" charset="-128"/>
              </a:defRPr>
            </a:lvl1pPr>
            <a:lvl2pPr marL="742950" indent="-285750" eaLnBrk="0" hangingPunct="0">
              <a:tabLst>
                <a:tab pos="4187825" algn="l"/>
              </a:tabLst>
              <a:defRPr kumimoji="1" sz="2400">
                <a:solidFill>
                  <a:schemeClr val="tx1"/>
                </a:solidFill>
                <a:latin typeface="Times New Roman" pitchFamily="18" charset="0"/>
                <a:ea typeface="ＭＳ Ｐゴシック" charset="-128"/>
              </a:defRPr>
            </a:lvl2pPr>
            <a:lvl3pPr marL="1143000" indent="-228600" eaLnBrk="0" hangingPunct="0">
              <a:tabLst>
                <a:tab pos="4187825" algn="l"/>
              </a:tabLst>
              <a:defRPr kumimoji="1" sz="2400">
                <a:solidFill>
                  <a:schemeClr val="tx1"/>
                </a:solidFill>
                <a:latin typeface="Times New Roman" pitchFamily="18" charset="0"/>
                <a:ea typeface="ＭＳ Ｐゴシック" charset="-128"/>
              </a:defRPr>
            </a:lvl3pPr>
            <a:lvl4pPr marL="1600200" indent="-228600" eaLnBrk="0" hangingPunct="0">
              <a:tabLst>
                <a:tab pos="4187825" algn="l"/>
              </a:tabLst>
              <a:defRPr kumimoji="1" sz="2400">
                <a:solidFill>
                  <a:schemeClr val="tx1"/>
                </a:solidFill>
                <a:latin typeface="Times New Roman" pitchFamily="18" charset="0"/>
                <a:ea typeface="ＭＳ Ｐゴシック" charset="-128"/>
              </a:defRPr>
            </a:lvl4pPr>
            <a:lvl5pPr marL="2057400" indent="-228600" eaLnBrk="0" hangingPunct="0">
              <a:tabLst>
                <a:tab pos="4187825" algn="l"/>
              </a:tabLst>
              <a:defRPr kumimoji="1" sz="24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9pPr>
          </a:lstStyle>
          <a:p>
            <a:pPr algn="l" eaLnBrk="1" hangingPunct="1">
              <a:lnSpc>
                <a:spcPts val="500"/>
              </a:lnSpc>
              <a:spcBef>
                <a:spcPct val="80000"/>
              </a:spcBef>
              <a:defRPr/>
            </a:pP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5" name="タイトル 1">
            <a:extLst>
              <a:ext uri="{FF2B5EF4-FFF2-40B4-BE49-F238E27FC236}">
                <a16:creationId xmlns:a16="http://schemas.microsoft.com/office/drawing/2014/main" id="{AB4BBB37-EC27-4B26-B2A5-9DECAE8E1F3F}"/>
              </a:ext>
            </a:extLst>
          </p:cNvPr>
          <p:cNvSpPr txBox="1">
            <a:spLocks/>
          </p:cNvSpPr>
          <p:nvPr/>
        </p:nvSpPr>
        <p:spPr>
          <a:xfrm>
            <a:off x="440321" y="1347219"/>
            <a:ext cx="8468433" cy="1089478"/>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285750" indent="-285750" algn="l">
              <a:lnSpc>
                <a:spcPts val="2400"/>
              </a:lnSpc>
              <a:buFont typeface="Wingdings" panose="05000000000000000000" pitchFamily="2" charset="2"/>
              <a:buChar char="Ø"/>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多様な分野の産業に係る技術・人材の相互連携による新たな価値が生まれる基盤づくり</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lgn="l">
              <a:lnSpc>
                <a:spcPts val="2400"/>
              </a:lnSpc>
              <a:buFont typeface="Wingdings" panose="05000000000000000000" pitchFamily="2" charset="2"/>
              <a:buChar char="Ø"/>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製造業の集積、農業・医療研究機関の集積を活かした新事業の創出促進</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lgn="l">
              <a:lnSpc>
                <a:spcPts val="2400"/>
              </a:lnSpc>
              <a:buFont typeface="Wingdings" panose="05000000000000000000" pitchFamily="2" charset="2"/>
              <a:buChar char="Ø"/>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基幹的な道路や鉄道、海運等の様々な交通網の強化</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6" name="タイトル 1">
            <a:extLst>
              <a:ext uri="{FF2B5EF4-FFF2-40B4-BE49-F238E27FC236}">
                <a16:creationId xmlns:a16="http://schemas.microsoft.com/office/drawing/2014/main" id="{6B3E0A15-1F4B-4471-8A3A-13A43A599259}"/>
              </a:ext>
            </a:extLst>
          </p:cNvPr>
          <p:cNvSpPr txBox="1">
            <a:spLocks/>
          </p:cNvSpPr>
          <p:nvPr/>
        </p:nvSpPr>
        <p:spPr>
          <a:xfrm>
            <a:off x="384059" y="780507"/>
            <a:ext cx="8227467" cy="4577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ts val="3000"/>
              </a:lnSpc>
            </a:pPr>
            <a:r>
              <a:rPr lang="ja-JP" altLang="en-US" sz="1800" b="1" u="sng" dirty="0">
                <a:latin typeface="メイリオ" panose="020B0604030504040204" pitchFamily="50" charset="-128"/>
                <a:ea typeface="メイリオ" panose="020B0604030504040204" pitchFamily="50" charset="-128"/>
                <a:cs typeface="メイリオ" panose="020B0604030504040204" pitchFamily="50" charset="-128"/>
              </a:rPr>
              <a:t>人材の交流が生まれる拠点性と多様な産業の集積を活かし、</a:t>
            </a:r>
            <a:endParaRPr lang="en-US" altLang="ja-JP" sz="1800" b="1" u="sng" dirty="0">
              <a:latin typeface="メイリオ" panose="020B0604030504040204" pitchFamily="50" charset="-128"/>
              <a:ea typeface="メイリオ" panose="020B0604030504040204" pitchFamily="50" charset="-128"/>
              <a:cs typeface="メイリオ" panose="020B0604030504040204" pitchFamily="50" charset="-128"/>
            </a:endParaRPr>
          </a:p>
          <a:p>
            <a:pPr algn="l">
              <a:lnSpc>
                <a:spcPts val="3000"/>
              </a:lnSpc>
            </a:pPr>
            <a:r>
              <a:rPr lang="ja-JP" altLang="en-US" sz="1800" b="1" u="sng" dirty="0">
                <a:latin typeface="メイリオ" panose="020B0604030504040204" pitchFamily="50" charset="-128"/>
                <a:ea typeface="メイリオ" panose="020B0604030504040204" pitchFamily="50" charset="-128"/>
                <a:cs typeface="メイリオ" panose="020B0604030504040204" pitchFamily="50" charset="-128"/>
              </a:rPr>
              <a:t>新たな価値の創出を支える都市構造</a:t>
            </a:r>
            <a:endParaRPr lang="en-US" altLang="ja-JP" sz="1800" b="1" u="sng"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6657749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45" name="正方形/長方形 44">
            <a:extLst>
              <a:ext uri="{FF2B5EF4-FFF2-40B4-BE49-F238E27FC236}">
                <a16:creationId xmlns:a16="http://schemas.microsoft.com/office/drawing/2014/main" id="{D259F52A-FF8B-4C14-8881-06272E9D8950}"/>
              </a:ext>
            </a:extLst>
          </p:cNvPr>
          <p:cNvSpPr/>
          <p:nvPr/>
        </p:nvSpPr>
        <p:spPr>
          <a:xfrm>
            <a:off x="-14830" y="1026"/>
            <a:ext cx="7259026" cy="576000"/>
          </a:xfrm>
          <a:prstGeom prst="rect">
            <a:avLst/>
          </a:prstGeom>
          <a:gradFill flip="none" rotWithShape="1">
            <a:gsLst>
              <a:gs pos="0">
                <a:schemeClr val="tx2">
                  <a:lumMod val="50000"/>
                </a:schemeClr>
              </a:gs>
              <a:gs pos="64000">
                <a:schemeClr val="accent1">
                  <a:tint val="44500"/>
                  <a:satMod val="16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6" name="タイトル 1">
            <a:extLst>
              <a:ext uri="{FF2B5EF4-FFF2-40B4-BE49-F238E27FC236}">
                <a16:creationId xmlns:a16="http://schemas.microsoft.com/office/drawing/2014/main" id="{9065B368-F01D-4D5F-93D7-9D4F5CF0ABDC}"/>
              </a:ext>
            </a:extLst>
          </p:cNvPr>
          <p:cNvSpPr txBox="1">
            <a:spLocks/>
          </p:cNvSpPr>
          <p:nvPr/>
        </p:nvSpPr>
        <p:spPr>
          <a:xfrm>
            <a:off x="6968" y="-53424"/>
            <a:ext cx="7373344" cy="60121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800" i="1" dirty="0">
                <a:solidFill>
                  <a:schemeClr val="bg1"/>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cs typeface="メイリオ" panose="020B0604030504040204" pitchFamily="50" charset="-128"/>
              </a:rPr>
              <a:t>目指すべき都市構造（くらし）</a:t>
            </a:r>
          </a:p>
        </p:txBody>
      </p:sp>
      <p:grpSp>
        <p:nvGrpSpPr>
          <p:cNvPr id="47" name="グループ化 46">
            <a:extLst>
              <a:ext uri="{FF2B5EF4-FFF2-40B4-BE49-F238E27FC236}">
                <a16:creationId xmlns:a16="http://schemas.microsoft.com/office/drawing/2014/main" id="{CDFC8EF9-DF0C-494D-91A8-BB2F79E2144E}"/>
              </a:ext>
            </a:extLst>
          </p:cNvPr>
          <p:cNvGrpSpPr/>
          <p:nvPr/>
        </p:nvGrpSpPr>
        <p:grpSpPr>
          <a:xfrm>
            <a:off x="7056276" y="43993"/>
            <a:ext cx="2016224" cy="499433"/>
            <a:chOff x="7056276" y="43993"/>
            <a:chExt cx="2016224" cy="499433"/>
          </a:xfrm>
        </p:grpSpPr>
        <p:pic>
          <p:nvPicPr>
            <p:cNvPr id="48" name="図 47">
              <a:extLst>
                <a:ext uri="{FF2B5EF4-FFF2-40B4-BE49-F238E27FC236}">
                  <a16:creationId xmlns:a16="http://schemas.microsoft.com/office/drawing/2014/main" id="{E29D7AB2-0520-42C0-B81D-37EFC3BFE98F}"/>
                </a:ext>
              </a:extLst>
            </p:cNvPr>
            <p:cNvPicPr preferRelativeResize="0">
              <a:picLocks noChangeAspect="1"/>
            </p:cNvPicPr>
            <p:nvPr/>
          </p:nvPicPr>
          <p:blipFill>
            <a:blip r:embed="rId2"/>
            <a:stretch>
              <a:fillRect/>
            </a:stretch>
          </p:blipFill>
          <p:spPr>
            <a:xfrm>
              <a:off x="7056276" y="47830"/>
              <a:ext cx="485349" cy="495596"/>
            </a:xfrm>
            <a:prstGeom prst="rect">
              <a:avLst/>
            </a:prstGeom>
          </p:spPr>
        </p:pic>
        <p:pic>
          <p:nvPicPr>
            <p:cNvPr id="49" name="図 48">
              <a:extLst>
                <a:ext uri="{FF2B5EF4-FFF2-40B4-BE49-F238E27FC236}">
                  <a16:creationId xmlns:a16="http://schemas.microsoft.com/office/drawing/2014/main" id="{1E2E12F0-787D-4EFD-A207-DC43A3C8DF7B}"/>
                </a:ext>
              </a:extLst>
            </p:cNvPr>
            <p:cNvPicPr>
              <a:picLocks noChangeAspect="1"/>
            </p:cNvPicPr>
            <p:nvPr/>
          </p:nvPicPr>
          <p:blipFill>
            <a:blip r:embed="rId3"/>
            <a:stretch>
              <a:fillRect/>
            </a:stretch>
          </p:blipFill>
          <p:spPr>
            <a:xfrm>
              <a:off x="7524328" y="381005"/>
              <a:ext cx="925501" cy="129193"/>
            </a:xfrm>
            <a:prstGeom prst="rect">
              <a:avLst/>
            </a:prstGeom>
          </p:spPr>
        </p:pic>
        <p:pic>
          <p:nvPicPr>
            <p:cNvPr id="50" name="図 49">
              <a:extLst>
                <a:ext uri="{FF2B5EF4-FFF2-40B4-BE49-F238E27FC236}">
                  <a16:creationId xmlns:a16="http://schemas.microsoft.com/office/drawing/2014/main" id="{CCC91CAA-CB43-46D4-9AA7-010020256F56}"/>
                </a:ext>
              </a:extLst>
            </p:cNvPr>
            <p:cNvPicPr preferRelativeResize="0">
              <a:picLocks noChangeAspect="1"/>
            </p:cNvPicPr>
            <p:nvPr/>
          </p:nvPicPr>
          <p:blipFill>
            <a:blip r:embed="rId4"/>
            <a:stretch>
              <a:fillRect/>
            </a:stretch>
          </p:blipFill>
          <p:spPr>
            <a:xfrm>
              <a:off x="7560332" y="89450"/>
              <a:ext cx="893321" cy="276732"/>
            </a:xfrm>
            <a:prstGeom prst="rect">
              <a:avLst/>
            </a:prstGeom>
          </p:spPr>
        </p:pic>
        <p:pic>
          <p:nvPicPr>
            <p:cNvPr id="51" name="図 50">
              <a:extLst>
                <a:ext uri="{FF2B5EF4-FFF2-40B4-BE49-F238E27FC236}">
                  <a16:creationId xmlns:a16="http://schemas.microsoft.com/office/drawing/2014/main" id="{F42F3AB2-A02C-48CC-A2C6-7CF2B9810096}"/>
                </a:ext>
              </a:extLst>
            </p:cNvPr>
            <p:cNvPicPr>
              <a:picLocks noChangeAspect="1"/>
            </p:cNvPicPr>
            <p:nvPr/>
          </p:nvPicPr>
          <p:blipFill>
            <a:blip r:embed="rId5"/>
            <a:stretch>
              <a:fillRect/>
            </a:stretch>
          </p:blipFill>
          <p:spPr>
            <a:xfrm>
              <a:off x="8496436" y="43993"/>
              <a:ext cx="576064" cy="499433"/>
            </a:xfrm>
            <a:prstGeom prst="rect">
              <a:avLst/>
            </a:prstGeom>
          </p:spPr>
        </p:pic>
      </p:grpSp>
      <p:sp>
        <p:nvSpPr>
          <p:cNvPr id="2" name="スライド番号プレースホルダー 1">
            <a:extLst>
              <a:ext uri="{FF2B5EF4-FFF2-40B4-BE49-F238E27FC236}">
                <a16:creationId xmlns:a16="http://schemas.microsoft.com/office/drawing/2014/main" id="{7B874462-87A0-46E3-AF90-CBCB8709AF10}"/>
              </a:ext>
            </a:extLst>
          </p:cNvPr>
          <p:cNvSpPr>
            <a:spLocks noGrp="1"/>
          </p:cNvSpPr>
          <p:nvPr>
            <p:ph type="sldNum" sz="quarter" idx="12"/>
          </p:nvPr>
        </p:nvSpPr>
        <p:spPr/>
        <p:txBody>
          <a:bodyPr/>
          <a:lstStyle/>
          <a:p>
            <a:fld id="{ABBF78F6-40F7-42CC-B691-F10E30E15BA0}" type="slidenum">
              <a:rPr kumimoji="1" lang="ja-JP" altLang="en-US" smtClean="0"/>
              <a:pPr/>
              <a:t>28</a:t>
            </a:fld>
            <a:endParaRPr kumimoji="1" lang="ja-JP" altLang="en-US"/>
          </a:p>
        </p:txBody>
      </p:sp>
      <p:sp>
        <p:nvSpPr>
          <p:cNvPr id="117" name="角丸四角形 54">
            <a:extLst>
              <a:ext uri="{FF2B5EF4-FFF2-40B4-BE49-F238E27FC236}">
                <a16:creationId xmlns:a16="http://schemas.microsoft.com/office/drawing/2014/main" id="{4546BEAD-72C9-4EDA-9354-AF65195FE0A6}"/>
              </a:ext>
            </a:extLst>
          </p:cNvPr>
          <p:cNvSpPr/>
          <p:nvPr/>
        </p:nvSpPr>
        <p:spPr>
          <a:xfrm>
            <a:off x="991562" y="2324656"/>
            <a:ext cx="2808970" cy="383452"/>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ysClr val="windowText" lastClr="000000"/>
                </a:solidFill>
              </a:rPr>
              <a:t>くらし</a:t>
            </a:r>
          </a:p>
        </p:txBody>
      </p:sp>
      <p:sp>
        <p:nvSpPr>
          <p:cNvPr id="118" name="正方形/長方形 117">
            <a:extLst>
              <a:ext uri="{FF2B5EF4-FFF2-40B4-BE49-F238E27FC236}">
                <a16:creationId xmlns:a16="http://schemas.microsoft.com/office/drawing/2014/main" id="{8AE0137A-02FE-4A4E-98D4-C1BC71BF1F44}"/>
              </a:ext>
            </a:extLst>
          </p:cNvPr>
          <p:cNvSpPr/>
          <p:nvPr/>
        </p:nvSpPr>
        <p:spPr>
          <a:xfrm>
            <a:off x="1078970" y="2809395"/>
            <a:ext cx="3529034" cy="215444"/>
          </a:xfrm>
          <a:prstGeom prst="rect">
            <a:avLst/>
          </a:prstGeom>
        </p:spPr>
        <p:txBody>
          <a:bodyPr wrap="square" lIns="0" tIns="0" rIns="0" bIns="0">
            <a:spAutoFit/>
          </a:bodyPr>
          <a:lstStyle/>
          <a:p>
            <a:r>
              <a:rPr lang="ja-JP" altLang="en-US" sz="1400" dirty="0"/>
              <a:t>身近な地域を楽しみ、つながる生活</a:t>
            </a:r>
          </a:p>
        </p:txBody>
      </p:sp>
      <p:grpSp>
        <p:nvGrpSpPr>
          <p:cNvPr id="119" name="グループ化 118">
            <a:extLst>
              <a:ext uri="{FF2B5EF4-FFF2-40B4-BE49-F238E27FC236}">
                <a16:creationId xmlns:a16="http://schemas.microsoft.com/office/drawing/2014/main" id="{E8370D47-471F-4ADA-AE64-8CFE2CA6C824}"/>
              </a:ext>
            </a:extLst>
          </p:cNvPr>
          <p:cNvGrpSpPr/>
          <p:nvPr/>
        </p:nvGrpSpPr>
        <p:grpSpPr>
          <a:xfrm>
            <a:off x="244566" y="3115146"/>
            <a:ext cx="4160120" cy="2870138"/>
            <a:chOff x="6813277" y="1029149"/>
            <a:chExt cx="3173761" cy="1945370"/>
          </a:xfrm>
        </p:grpSpPr>
        <p:sp>
          <p:nvSpPr>
            <p:cNvPr id="120" name="フリーフォーム 239">
              <a:extLst>
                <a:ext uri="{FF2B5EF4-FFF2-40B4-BE49-F238E27FC236}">
                  <a16:creationId xmlns:a16="http://schemas.microsoft.com/office/drawing/2014/main" id="{263B59B0-12B7-426D-803D-455A33BC02FD}"/>
                </a:ext>
              </a:extLst>
            </p:cNvPr>
            <p:cNvSpPr/>
            <p:nvPr/>
          </p:nvSpPr>
          <p:spPr>
            <a:xfrm>
              <a:off x="6813277" y="2440816"/>
              <a:ext cx="273386" cy="122400"/>
            </a:xfrm>
            <a:custGeom>
              <a:avLst/>
              <a:gdLst>
                <a:gd name="connsiteX0" fmla="*/ 59512 w 273386"/>
                <a:gd name="connsiteY0" fmla="*/ 0 h 122400"/>
                <a:gd name="connsiteX1" fmla="*/ 61683 w 273386"/>
                <a:gd name="connsiteY1" fmla="*/ 0 h 122400"/>
                <a:gd name="connsiteX2" fmla="*/ 211415 w 273386"/>
                <a:gd name="connsiteY2" fmla="*/ 0 h 122400"/>
                <a:gd name="connsiteX3" fmla="*/ 211415 w 273386"/>
                <a:gd name="connsiteY3" fmla="*/ 58 h 122400"/>
                <a:gd name="connsiteX4" fmla="*/ 211703 w 273386"/>
                <a:gd name="connsiteY4" fmla="*/ 0 h 122400"/>
                <a:gd name="connsiteX5" fmla="*/ 273386 w 273386"/>
                <a:gd name="connsiteY5" fmla="*/ 61200 h 122400"/>
                <a:gd name="connsiteX6" fmla="*/ 211703 w 273386"/>
                <a:gd name="connsiteY6" fmla="*/ 122400 h 122400"/>
                <a:gd name="connsiteX7" fmla="*/ 211415 w 273386"/>
                <a:gd name="connsiteY7" fmla="*/ 122342 h 122400"/>
                <a:gd name="connsiteX8" fmla="*/ 211415 w 273386"/>
                <a:gd name="connsiteY8" fmla="*/ 122400 h 122400"/>
                <a:gd name="connsiteX9" fmla="*/ 61683 w 273386"/>
                <a:gd name="connsiteY9" fmla="*/ 122400 h 122400"/>
                <a:gd name="connsiteX10" fmla="*/ 59512 w 273386"/>
                <a:gd name="connsiteY10" fmla="*/ 122400 h 122400"/>
                <a:gd name="connsiteX11" fmla="*/ 59512 w 273386"/>
                <a:gd name="connsiteY11" fmla="*/ 121965 h 122400"/>
                <a:gd name="connsiteX12" fmla="*/ 37673 w 273386"/>
                <a:gd name="connsiteY12" fmla="*/ 117591 h 122400"/>
                <a:gd name="connsiteX13" fmla="*/ 0 w 273386"/>
                <a:gd name="connsiteY13" fmla="*/ 61200 h 122400"/>
                <a:gd name="connsiteX14" fmla="*/ 37673 w 273386"/>
                <a:gd name="connsiteY14" fmla="*/ 4809 h 122400"/>
                <a:gd name="connsiteX15" fmla="*/ 59512 w 273386"/>
                <a:gd name="connsiteY15" fmla="*/ 435 h 12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3386" h="122400">
                  <a:moveTo>
                    <a:pt x="59512" y="0"/>
                  </a:moveTo>
                  <a:lnTo>
                    <a:pt x="61683" y="0"/>
                  </a:lnTo>
                  <a:lnTo>
                    <a:pt x="211415" y="0"/>
                  </a:lnTo>
                  <a:lnTo>
                    <a:pt x="211415" y="58"/>
                  </a:lnTo>
                  <a:lnTo>
                    <a:pt x="211703" y="0"/>
                  </a:lnTo>
                  <a:cubicBezTo>
                    <a:pt x="245770" y="0"/>
                    <a:pt x="273386" y="27400"/>
                    <a:pt x="273386" y="61200"/>
                  </a:cubicBezTo>
                  <a:cubicBezTo>
                    <a:pt x="273386" y="95000"/>
                    <a:pt x="245770" y="122400"/>
                    <a:pt x="211703" y="122400"/>
                  </a:cubicBezTo>
                  <a:lnTo>
                    <a:pt x="211415" y="122342"/>
                  </a:lnTo>
                  <a:lnTo>
                    <a:pt x="211415" y="122400"/>
                  </a:lnTo>
                  <a:lnTo>
                    <a:pt x="61683" y="122400"/>
                  </a:lnTo>
                  <a:lnTo>
                    <a:pt x="59512" y="122400"/>
                  </a:lnTo>
                  <a:lnTo>
                    <a:pt x="59512" y="121965"/>
                  </a:lnTo>
                  <a:lnTo>
                    <a:pt x="37673" y="117591"/>
                  </a:lnTo>
                  <a:cubicBezTo>
                    <a:pt x="15534" y="108300"/>
                    <a:pt x="0" y="86550"/>
                    <a:pt x="0" y="61200"/>
                  </a:cubicBezTo>
                  <a:cubicBezTo>
                    <a:pt x="0" y="35850"/>
                    <a:pt x="15534" y="14100"/>
                    <a:pt x="37673" y="4809"/>
                  </a:cubicBezTo>
                  <a:lnTo>
                    <a:pt x="59512" y="435"/>
                  </a:lnTo>
                  <a:close/>
                </a:path>
              </a:pathLst>
            </a:custGeom>
            <a:noFill/>
            <a:ln w="9525">
              <a:solidFill>
                <a:srgbClr val="BDBDBD"/>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kumimoji="1" lang="ja-JP" altLang="en-US" dirty="0">
                <a:solidFill>
                  <a:schemeClr val="tx1"/>
                </a:solidFill>
              </a:endParaRPr>
            </a:p>
          </p:txBody>
        </p:sp>
        <p:grpSp>
          <p:nvGrpSpPr>
            <p:cNvPr id="121" name="グループ化 120">
              <a:extLst>
                <a:ext uri="{FF2B5EF4-FFF2-40B4-BE49-F238E27FC236}">
                  <a16:creationId xmlns:a16="http://schemas.microsoft.com/office/drawing/2014/main" id="{D5E3E7C4-9833-44E6-97C2-D5BB5028D747}"/>
                </a:ext>
              </a:extLst>
            </p:cNvPr>
            <p:cNvGrpSpPr/>
            <p:nvPr/>
          </p:nvGrpSpPr>
          <p:grpSpPr>
            <a:xfrm>
              <a:off x="6866079" y="1029149"/>
              <a:ext cx="3120959" cy="1945370"/>
              <a:chOff x="6495913" y="908116"/>
              <a:chExt cx="3120959" cy="1945370"/>
            </a:xfrm>
          </p:grpSpPr>
          <p:sp>
            <p:nvSpPr>
              <p:cNvPr id="122" name="フリーフォーム 197">
                <a:extLst>
                  <a:ext uri="{FF2B5EF4-FFF2-40B4-BE49-F238E27FC236}">
                    <a16:creationId xmlns:a16="http://schemas.microsoft.com/office/drawing/2014/main" id="{147CA52A-03B9-47E1-A799-BBB709A6AC8D}"/>
                  </a:ext>
                </a:extLst>
              </p:cNvPr>
              <p:cNvSpPr/>
              <p:nvPr/>
            </p:nvSpPr>
            <p:spPr>
              <a:xfrm>
                <a:off x="6856242" y="1311189"/>
                <a:ext cx="2319516" cy="876991"/>
              </a:xfrm>
              <a:custGeom>
                <a:avLst/>
                <a:gdLst>
                  <a:gd name="connsiteX0" fmla="*/ 0 w 2319516"/>
                  <a:gd name="connsiteY0" fmla="*/ 0 h 876991"/>
                  <a:gd name="connsiteX1" fmla="*/ 2319516 w 2319516"/>
                  <a:gd name="connsiteY1" fmla="*/ 0 h 876991"/>
                  <a:gd name="connsiteX2" fmla="*/ 2319516 w 2319516"/>
                  <a:gd name="connsiteY2" fmla="*/ 876991 h 876991"/>
                  <a:gd name="connsiteX3" fmla="*/ 2262984 w 2319516"/>
                  <a:gd name="connsiteY3" fmla="*/ 850986 h 876991"/>
                  <a:gd name="connsiteX4" fmla="*/ 2032004 w 2319516"/>
                  <a:gd name="connsiteY4" fmla="*/ 777167 h 876991"/>
                  <a:gd name="connsiteX5" fmla="*/ 1686722 w 2319516"/>
                  <a:gd name="connsiteY5" fmla="*/ 793835 h 876991"/>
                  <a:gd name="connsiteX6" fmla="*/ 1515272 w 2319516"/>
                  <a:gd name="connsiteY6" fmla="*/ 724779 h 876991"/>
                  <a:gd name="connsiteX7" fmla="*/ 1270003 w 2319516"/>
                  <a:gd name="connsiteY7" fmla="*/ 560473 h 876991"/>
                  <a:gd name="connsiteX8" fmla="*/ 1098553 w 2319516"/>
                  <a:gd name="connsiteY8" fmla="*/ 450935 h 876991"/>
                  <a:gd name="connsiteX9" fmla="*/ 953297 w 2319516"/>
                  <a:gd name="connsiteY9" fmla="*/ 405692 h 876991"/>
                  <a:gd name="connsiteX10" fmla="*/ 777084 w 2319516"/>
                  <a:gd name="connsiteY10" fmla="*/ 441411 h 876991"/>
                  <a:gd name="connsiteX11" fmla="*/ 624685 w 2319516"/>
                  <a:gd name="connsiteY11" fmla="*/ 519992 h 876991"/>
                  <a:gd name="connsiteX12" fmla="*/ 462760 w 2319516"/>
                  <a:gd name="connsiteY12" fmla="*/ 627147 h 876991"/>
                  <a:gd name="connsiteX13" fmla="*/ 267497 w 2319516"/>
                  <a:gd name="connsiteY13" fmla="*/ 724779 h 876991"/>
                  <a:gd name="connsiteX14" fmla="*/ 105572 w 2319516"/>
                  <a:gd name="connsiteY14" fmla="*/ 724778 h 876991"/>
                  <a:gd name="connsiteX15" fmla="*/ 0 w 2319516"/>
                  <a:gd name="connsiteY15" fmla="*/ 708397 h 876991"/>
                  <a:gd name="connsiteX16" fmla="*/ 0 w 2319516"/>
                  <a:gd name="connsiteY16" fmla="*/ 0 h 876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19516" h="876991">
                    <a:moveTo>
                      <a:pt x="0" y="0"/>
                    </a:moveTo>
                    <a:lnTo>
                      <a:pt x="2319516" y="0"/>
                    </a:lnTo>
                    <a:lnTo>
                      <a:pt x="2319516" y="876991"/>
                    </a:lnTo>
                    <a:lnTo>
                      <a:pt x="2262984" y="850986"/>
                    </a:lnTo>
                    <a:cubicBezTo>
                      <a:pt x="2194722" y="820030"/>
                      <a:pt x="2126459" y="789073"/>
                      <a:pt x="2032004" y="777167"/>
                    </a:cubicBezTo>
                    <a:cubicBezTo>
                      <a:pt x="1922467" y="766848"/>
                      <a:pt x="1801022" y="789867"/>
                      <a:pt x="1686722" y="793835"/>
                    </a:cubicBezTo>
                    <a:cubicBezTo>
                      <a:pt x="1596235" y="785103"/>
                      <a:pt x="1572422" y="759704"/>
                      <a:pt x="1515272" y="724779"/>
                    </a:cubicBezTo>
                    <a:cubicBezTo>
                      <a:pt x="1428753" y="672391"/>
                      <a:pt x="1351759" y="615242"/>
                      <a:pt x="1270003" y="560473"/>
                    </a:cubicBezTo>
                    <a:cubicBezTo>
                      <a:pt x="1212853" y="523960"/>
                      <a:pt x="1174753" y="489829"/>
                      <a:pt x="1098553" y="450935"/>
                    </a:cubicBezTo>
                    <a:cubicBezTo>
                      <a:pt x="1059659" y="433472"/>
                      <a:pt x="1016004" y="411249"/>
                      <a:pt x="953297" y="405692"/>
                    </a:cubicBezTo>
                    <a:cubicBezTo>
                      <a:pt x="878684" y="403311"/>
                      <a:pt x="851695" y="419979"/>
                      <a:pt x="777084" y="441411"/>
                    </a:cubicBezTo>
                    <a:cubicBezTo>
                      <a:pt x="711203" y="468399"/>
                      <a:pt x="676279" y="490623"/>
                      <a:pt x="624685" y="519992"/>
                    </a:cubicBezTo>
                    <a:cubicBezTo>
                      <a:pt x="556422" y="566823"/>
                      <a:pt x="514355" y="587460"/>
                      <a:pt x="462760" y="627147"/>
                    </a:cubicBezTo>
                    <a:cubicBezTo>
                      <a:pt x="396878" y="673978"/>
                      <a:pt x="323853" y="711285"/>
                      <a:pt x="267497" y="724779"/>
                    </a:cubicBezTo>
                    <a:cubicBezTo>
                      <a:pt x="213522" y="729540"/>
                      <a:pt x="169072" y="727160"/>
                      <a:pt x="105572" y="724778"/>
                    </a:cubicBezTo>
                    <a:lnTo>
                      <a:pt x="0" y="708397"/>
                    </a:lnTo>
                    <a:lnTo>
                      <a:pt x="0" y="0"/>
                    </a:lnTo>
                    <a:close/>
                  </a:path>
                </a:pathLst>
              </a:custGeom>
              <a:solidFill>
                <a:srgbClr val="CAE5CD"/>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23" name="フリーフォーム 196">
                <a:extLst>
                  <a:ext uri="{FF2B5EF4-FFF2-40B4-BE49-F238E27FC236}">
                    <a16:creationId xmlns:a16="http://schemas.microsoft.com/office/drawing/2014/main" id="{632044DB-CD89-412D-99BE-0054AEBD0DAF}"/>
                  </a:ext>
                </a:extLst>
              </p:cNvPr>
              <p:cNvSpPr/>
              <p:nvPr/>
            </p:nvSpPr>
            <p:spPr>
              <a:xfrm>
                <a:off x="6856242" y="1721418"/>
                <a:ext cx="2319516" cy="950731"/>
              </a:xfrm>
              <a:custGeom>
                <a:avLst/>
                <a:gdLst>
                  <a:gd name="connsiteX0" fmla="*/ 953297 w 2319516"/>
                  <a:gd name="connsiteY0" fmla="*/ 227 h 950731"/>
                  <a:gd name="connsiteX1" fmla="*/ 1098553 w 2319516"/>
                  <a:gd name="connsiteY1" fmla="*/ 45470 h 950731"/>
                  <a:gd name="connsiteX2" fmla="*/ 1270003 w 2319516"/>
                  <a:gd name="connsiteY2" fmla="*/ 155008 h 950731"/>
                  <a:gd name="connsiteX3" fmla="*/ 1515272 w 2319516"/>
                  <a:gd name="connsiteY3" fmla="*/ 319314 h 950731"/>
                  <a:gd name="connsiteX4" fmla="*/ 1686722 w 2319516"/>
                  <a:gd name="connsiteY4" fmla="*/ 388370 h 950731"/>
                  <a:gd name="connsiteX5" fmla="*/ 2032004 w 2319516"/>
                  <a:gd name="connsiteY5" fmla="*/ 371702 h 950731"/>
                  <a:gd name="connsiteX6" fmla="*/ 2262984 w 2319516"/>
                  <a:gd name="connsiteY6" fmla="*/ 445521 h 950731"/>
                  <a:gd name="connsiteX7" fmla="*/ 2319516 w 2319516"/>
                  <a:gd name="connsiteY7" fmla="*/ 471526 h 950731"/>
                  <a:gd name="connsiteX8" fmla="*/ 2319516 w 2319516"/>
                  <a:gd name="connsiteY8" fmla="*/ 688075 h 950731"/>
                  <a:gd name="connsiteX9" fmla="*/ 996860 w 2319516"/>
                  <a:gd name="connsiteY9" fmla="*/ 688075 h 950731"/>
                  <a:gd name="connsiteX10" fmla="*/ 996860 w 2319516"/>
                  <a:gd name="connsiteY10" fmla="*/ 688407 h 950731"/>
                  <a:gd name="connsiteX11" fmla="*/ 996159 w 2319516"/>
                  <a:gd name="connsiteY11" fmla="*/ 688407 h 950731"/>
                  <a:gd name="connsiteX12" fmla="*/ 996159 w 2319516"/>
                  <a:gd name="connsiteY12" fmla="*/ 949769 h 950731"/>
                  <a:gd name="connsiteX13" fmla="*/ 982571 w 2319516"/>
                  <a:gd name="connsiteY13" fmla="*/ 949769 h 950731"/>
                  <a:gd name="connsiteX14" fmla="*/ 982571 w 2319516"/>
                  <a:gd name="connsiteY14" fmla="*/ 950731 h 950731"/>
                  <a:gd name="connsiteX15" fmla="*/ 982570 w 2319516"/>
                  <a:gd name="connsiteY15" fmla="*/ 950731 h 950731"/>
                  <a:gd name="connsiteX16" fmla="*/ 982570 w 2319516"/>
                  <a:gd name="connsiteY16" fmla="*/ 937452 h 950731"/>
                  <a:gd name="connsiteX17" fmla="*/ 981870 w 2319516"/>
                  <a:gd name="connsiteY17" fmla="*/ 937452 h 950731"/>
                  <a:gd name="connsiteX18" fmla="*/ 981870 w 2319516"/>
                  <a:gd name="connsiteY18" fmla="*/ 948994 h 950731"/>
                  <a:gd name="connsiteX19" fmla="*/ 0 w 2319516"/>
                  <a:gd name="connsiteY19" fmla="*/ 948994 h 950731"/>
                  <a:gd name="connsiteX20" fmla="*/ 0 w 2319516"/>
                  <a:gd name="connsiteY20" fmla="*/ 302932 h 950731"/>
                  <a:gd name="connsiteX21" fmla="*/ 105572 w 2319516"/>
                  <a:gd name="connsiteY21" fmla="*/ 319313 h 950731"/>
                  <a:gd name="connsiteX22" fmla="*/ 267497 w 2319516"/>
                  <a:gd name="connsiteY22" fmla="*/ 319314 h 950731"/>
                  <a:gd name="connsiteX23" fmla="*/ 462760 w 2319516"/>
                  <a:gd name="connsiteY23" fmla="*/ 221682 h 950731"/>
                  <a:gd name="connsiteX24" fmla="*/ 624685 w 2319516"/>
                  <a:gd name="connsiteY24" fmla="*/ 114527 h 950731"/>
                  <a:gd name="connsiteX25" fmla="*/ 777084 w 2319516"/>
                  <a:gd name="connsiteY25" fmla="*/ 35946 h 950731"/>
                  <a:gd name="connsiteX26" fmla="*/ 953297 w 2319516"/>
                  <a:gd name="connsiteY26" fmla="*/ 227 h 950731"/>
                  <a:gd name="connsiteX0" fmla="*/ 953297 w 2319516"/>
                  <a:gd name="connsiteY0" fmla="*/ 227 h 950731"/>
                  <a:gd name="connsiteX1" fmla="*/ 1098553 w 2319516"/>
                  <a:gd name="connsiteY1" fmla="*/ 45470 h 950731"/>
                  <a:gd name="connsiteX2" fmla="*/ 1270003 w 2319516"/>
                  <a:gd name="connsiteY2" fmla="*/ 155008 h 950731"/>
                  <a:gd name="connsiteX3" fmla="*/ 1515272 w 2319516"/>
                  <a:gd name="connsiteY3" fmla="*/ 319314 h 950731"/>
                  <a:gd name="connsiteX4" fmla="*/ 1686722 w 2319516"/>
                  <a:gd name="connsiteY4" fmla="*/ 388370 h 950731"/>
                  <a:gd name="connsiteX5" fmla="*/ 2032004 w 2319516"/>
                  <a:gd name="connsiteY5" fmla="*/ 371702 h 950731"/>
                  <a:gd name="connsiteX6" fmla="*/ 2262984 w 2319516"/>
                  <a:gd name="connsiteY6" fmla="*/ 445521 h 950731"/>
                  <a:gd name="connsiteX7" fmla="*/ 2319516 w 2319516"/>
                  <a:gd name="connsiteY7" fmla="*/ 471526 h 950731"/>
                  <a:gd name="connsiteX8" fmla="*/ 2319516 w 2319516"/>
                  <a:gd name="connsiteY8" fmla="*/ 688075 h 950731"/>
                  <a:gd name="connsiteX9" fmla="*/ 996860 w 2319516"/>
                  <a:gd name="connsiteY9" fmla="*/ 688075 h 950731"/>
                  <a:gd name="connsiteX10" fmla="*/ 996860 w 2319516"/>
                  <a:gd name="connsiteY10" fmla="*/ 688407 h 950731"/>
                  <a:gd name="connsiteX11" fmla="*/ 996159 w 2319516"/>
                  <a:gd name="connsiteY11" fmla="*/ 688407 h 950731"/>
                  <a:gd name="connsiteX12" fmla="*/ 996159 w 2319516"/>
                  <a:gd name="connsiteY12" fmla="*/ 949769 h 950731"/>
                  <a:gd name="connsiteX13" fmla="*/ 982571 w 2319516"/>
                  <a:gd name="connsiteY13" fmla="*/ 949769 h 950731"/>
                  <a:gd name="connsiteX14" fmla="*/ 982571 w 2319516"/>
                  <a:gd name="connsiteY14" fmla="*/ 950731 h 950731"/>
                  <a:gd name="connsiteX15" fmla="*/ 982570 w 2319516"/>
                  <a:gd name="connsiteY15" fmla="*/ 950731 h 950731"/>
                  <a:gd name="connsiteX16" fmla="*/ 982570 w 2319516"/>
                  <a:gd name="connsiteY16" fmla="*/ 937452 h 950731"/>
                  <a:gd name="connsiteX17" fmla="*/ 981870 w 2319516"/>
                  <a:gd name="connsiteY17" fmla="*/ 937452 h 950731"/>
                  <a:gd name="connsiteX18" fmla="*/ 981870 w 2319516"/>
                  <a:gd name="connsiteY18" fmla="*/ 948994 h 950731"/>
                  <a:gd name="connsiteX19" fmla="*/ 0 w 2319516"/>
                  <a:gd name="connsiteY19" fmla="*/ 948994 h 950731"/>
                  <a:gd name="connsiteX20" fmla="*/ 0 w 2319516"/>
                  <a:gd name="connsiteY20" fmla="*/ 302932 h 950731"/>
                  <a:gd name="connsiteX21" fmla="*/ 105572 w 2319516"/>
                  <a:gd name="connsiteY21" fmla="*/ 319313 h 950731"/>
                  <a:gd name="connsiteX22" fmla="*/ 267497 w 2319516"/>
                  <a:gd name="connsiteY22" fmla="*/ 319314 h 950731"/>
                  <a:gd name="connsiteX23" fmla="*/ 462760 w 2319516"/>
                  <a:gd name="connsiteY23" fmla="*/ 221682 h 950731"/>
                  <a:gd name="connsiteX24" fmla="*/ 624685 w 2319516"/>
                  <a:gd name="connsiteY24" fmla="*/ 114527 h 950731"/>
                  <a:gd name="connsiteX25" fmla="*/ 777084 w 2319516"/>
                  <a:gd name="connsiteY25" fmla="*/ 35946 h 950731"/>
                  <a:gd name="connsiteX26" fmla="*/ 953297 w 2319516"/>
                  <a:gd name="connsiteY26" fmla="*/ 227 h 950731"/>
                  <a:gd name="connsiteX0" fmla="*/ 953297 w 2319516"/>
                  <a:gd name="connsiteY0" fmla="*/ 227 h 950731"/>
                  <a:gd name="connsiteX1" fmla="*/ 1098553 w 2319516"/>
                  <a:gd name="connsiteY1" fmla="*/ 45470 h 950731"/>
                  <a:gd name="connsiteX2" fmla="*/ 1270003 w 2319516"/>
                  <a:gd name="connsiteY2" fmla="*/ 155008 h 950731"/>
                  <a:gd name="connsiteX3" fmla="*/ 1515272 w 2319516"/>
                  <a:gd name="connsiteY3" fmla="*/ 319314 h 950731"/>
                  <a:gd name="connsiteX4" fmla="*/ 1686722 w 2319516"/>
                  <a:gd name="connsiteY4" fmla="*/ 388370 h 950731"/>
                  <a:gd name="connsiteX5" fmla="*/ 2032004 w 2319516"/>
                  <a:gd name="connsiteY5" fmla="*/ 371702 h 950731"/>
                  <a:gd name="connsiteX6" fmla="*/ 2262984 w 2319516"/>
                  <a:gd name="connsiteY6" fmla="*/ 445521 h 950731"/>
                  <a:gd name="connsiteX7" fmla="*/ 2319516 w 2319516"/>
                  <a:gd name="connsiteY7" fmla="*/ 471526 h 950731"/>
                  <a:gd name="connsiteX8" fmla="*/ 2319516 w 2319516"/>
                  <a:gd name="connsiteY8" fmla="*/ 688075 h 950731"/>
                  <a:gd name="connsiteX9" fmla="*/ 996860 w 2319516"/>
                  <a:gd name="connsiteY9" fmla="*/ 688075 h 950731"/>
                  <a:gd name="connsiteX10" fmla="*/ 996860 w 2319516"/>
                  <a:gd name="connsiteY10" fmla="*/ 688407 h 950731"/>
                  <a:gd name="connsiteX11" fmla="*/ 996159 w 2319516"/>
                  <a:gd name="connsiteY11" fmla="*/ 688407 h 950731"/>
                  <a:gd name="connsiteX12" fmla="*/ 996159 w 2319516"/>
                  <a:gd name="connsiteY12" fmla="*/ 949769 h 950731"/>
                  <a:gd name="connsiteX13" fmla="*/ 982571 w 2319516"/>
                  <a:gd name="connsiteY13" fmla="*/ 949769 h 950731"/>
                  <a:gd name="connsiteX14" fmla="*/ 982571 w 2319516"/>
                  <a:gd name="connsiteY14" fmla="*/ 950731 h 950731"/>
                  <a:gd name="connsiteX15" fmla="*/ 982570 w 2319516"/>
                  <a:gd name="connsiteY15" fmla="*/ 950731 h 950731"/>
                  <a:gd name="connsiteX16" fmla="*/ 982570 w 2319516"/>
                  <a:gd name="connsiteY16" fmla="*/ 937452 h 950731"/>
                  <a:gd name="connsiteX17" fmla="*/ 981870 w 2319516"/>
                  <a:gd name="connsiteY17" fmla="*/ 937452 h 950731"/>
                  <a:gd name="connsiteX18" fmla="*/ 981870 w 2319516"/>
                  <a:gd name="connsiteY18" fmla="*/ 948994 h 950731"/>
                  <a:gd name="connsiteX19" fmla="*/ 0 w 2319516"/>
                  <a:gd name="connsiteY19" fmla="*/ 948994 h 950731"/>
                  <a:gd name="connsiteX20" fmla="*/ 0 w 2319516"/>
                  <a:gd name="connsiteY20" fmla="*/ 302932 h 950731"/>
                  <a:gd name="connsiteX21" fmla="*/ 105572 w 2319516"/>
                  <a:gd name="connsiteY21" fmla="*/ 319313 h 950731"/>
                  <a:gd name="connsiteX22" fmla="*/ 267497 w 2319516"/>
                  <a:gd name="connsiteY22" fmla="*/ 319314 h 950731"/>
                  <a:gd name="connsiteX23" fmla="*/ 462760 w 2319516"/>
                  <a:gd name="connsiteY23" fmla="*/ 221682 h 950731"/>
                  <a:gd name="connsiteX24" fmla="*/ 624685 w 2319516"/>
                  <a:gd name="connsiteY24" fmla="*/ 114527 h 950731"/>
                  <a:gd name="connsiteX25" fmla="*/ 777084 w 2319516"/>
                  <a:gd name="connsiteY25" fmla="*/ 35946 h 950731"/>
                  <a:gd name="connsiteX26" fmla="*/ 953297 w 2319516"/>
                  <a:gd name="connsiteY26" fmla="*/ 227 h 950731"/>
                  <a:gd name="connsiteX0" fmla="*/ 953297 w 2319516"/>
                  <a:gd name="connsiteY0" fmla="*/ 227 h 950731"/>
                  <a:gd name="connsiteX1" fmla="*/ 1098553 w 2319516"/>
                  <a:gd name="connsiteY1" fmla="*/ 45470 h 950731"/>
                  <a:gd name="connsiteX2" fmla="*/ 1270003 w 2319516"/>
                  <a:gd name="connsiteY2" fmla="*/ 155008 h 950731"/>
                  <a:gd name="connsiteX3" fmla="*/ 1515272 w 2319516"/>
                  <a:gd name="connsiteY3" fmla="*/ 319314 h 950731"/>
                  <a:gd name="connsiteX4" fmla="*/ 1686722 w 2319516"/>
                  <a:gd name="connsiteY4" fmla="*/ 388370 h 950731"/>
                  <a:gd name="connsiteX5" fmla="*/ 2032004 w 2319516"/>
                  <a:gd name="connsiteY5" fmla="*/ 371702 h 950731"/>
                  <a:gd name="connsiteX6" fmla="*/ 2262984 w 2319516"/>
                  <a:gd name="connsiteY6" fmla="*/ 445521 h 950731"/>
                  <a:gd name="connsiteX7" fmla="*/ 2319516 w 2319516"/>
                  <a:gd name="connsiteY7" fmla="*/ 471526 h 950731"/>
                  <a:gd name="connsiteX8" fmla="*/ 2319516 w 2319516"/>
                  <a:gd name="connsiteY8" fmla="*/ 688075 h 950731"/>
                  <a:gd name="connsiteX9" fmla="*/ 996860 w 2319516"/>
                  <a:gd name="connsiteY9" fmla="*/ 688075 h 950731"/>
                  <a:gd name="connsiteX10" fmla="*/ 996860 w 2319516"/>
                  <a:gd name="connsiteY10" fmla="*/ 688407 h 950731"/>
                  <a:gd name="connsiteX11" fmla="*/ 996159 w 2319516"/>
                  <a:gd name="connsiteY11" fmla="*/ 688407 h 950731"/>
                  <a:gd name="connsiteX12" fmla="*/ 996159 w 2319516"/>
                  <a:gd name="connsiteY12" fmla="*/ 949769 h 950731"/>
                  <a:gd name="connsiteX13" fmla="*/ 982571 w 2319516"/>
                  <a:gd name="connsiteY13" fmla="*/ 949769 h 950731"/>
                  <a:gd name="connsiteX14" fmla="*/ 982571 w 2319516"/>
                  <a:gd name="connsiteY14" fmla="*/ 950731 h 950731"/>
                  <a:gd name="connsiteX15" fmla="*/ 982570 w 2319516"/>
                  <a:gd name="connsiteY15" fmla="*/ 950731 h 950731"/>
                  <a:gd name="connsiteX16" fmla="*/ 982570 w 2319516"/>
                  <a:gd name="connsiteY16" fmla="*/ 937452 h 950731"/>
                  <a:gd name="connsiteX17" fmla="*/ 981870 w 2319516"/>
                  <a:gd name="connsiteY17" fmla="*/ 937452 h 950731"/>
                  <a:gd name="connsiteX18" fmla="*/ 981870 w 2319516"/>
                  <a:gd name="connsiteY18" fmla="*/ 948994 h 950731"/>
                  <a:gd name="connsiteX19" fmla="*/ 0 w 2319516"/>
                  <a:gd name="connsiteY19" fmla="*/ 948994 h 950731"/>
                  <a:gd name="connsiteX20" fmla="*/ 0 w 2319516"/>
                  <a:gd name="connsiteY20" fmla="*/ 302932 h 950731"/>
                  <a:gd name="connsiteX21" fmla="*/ 105572 w 2319516"/>
                  <a:gd name="connsiteY21" fmla="*/ 319313 h 950731"/>
                  <a:gd name="connsiteX22" fmla="*/ 267497 w 2319516"/>
                  <a:gd name="connsiteY22" fmla="*/ 319314 h 950731"/>
                  <a:gd name="connsiteX23" fmla="*/ 462760 w 2319516"/>
                  <a:gd name="connsiteY23" fmla="*/ 221682 h 950731"/>
                  <a:gd name="connsiteX24" fmla="*/ 624685 w 2319516"/>
                  <a:gd name="connsiteY24" fmla="*/ 114527 h 950731"/>
                  <a:gd name="connsiteX25" fmla="*/ 777084 w 2319516"/>
                  <a:gd name="connsiteY25" fmla="*/ 35946 h 950731"/>
                  <a:gd name="connsiteX26" fmla="*/ 953297 w 2319516"/>
                  <a:gd name="connsiteY26" fmla="*/ 227 h 950731"/>
                  <a:gd name="connsiteX0" fmla="*/ 953297 w 2319516"/>
                  <a:gd name="connsiteY0" fmla="*/ 227 h 950731"/>
                  <a:gd name="connsiteX1" fmla="*/ 1098553 w 2319516"/>
                  <a:gd name="connsiteY1" fmla="*/ 45470 h 950731"/>
                  <a:gd name="connsiteX2" fmla="*/ 1270003 w 2319516"/>
                  <a:gd name="connsiteY2" fmla="*/ 155008 h 950731"/>
                  <a:gd name="connsiteX3" fmla="*/ 1515272 w 2319516"/>
                  <a:gd name="connsiteY3" fmla="*/ 319314 h 950731"/>
                  <a:gd name="connsiteX4" fmla="*/ 1686722 w 2319516"/>
                  <a:gd name="connsiteY4" fmla="*/ 388370 h 950731"/>
                  <a:gd name="connsiteX5" fmla="*/ 2032004 w 2319516"/>
                  <a:gd name="connsiteY5" fmla="*/ 371702 h 950731"/>
                  <a:gd name="connsiteX6" fmla="*/ 2262984 w 2319516"/>
                  <a:gd name="connsiteY6" fmla="*/ 445521 h 950731"/>
                  <a:gd name="connsiteX7" fmla="*/ 2319516 w 2319516"/>
                  <a:gd name="connsiteY7" fmla="*/ 471526 h 950731"/>
                  <a:gd name="connsiteX8" fmla="*/ 2319516 w 2319516"/>
                  <a:gd name="connsiteY8" fmla="*/ 688075 h 950731"/>
                  <a:gd name="connsiteX9" fmla="*/ 996860 w 2319516"/>
                  <a:gd name="connsiteY9" fmla="*/ 688075 h 950731"/>
                  <a:gd name="connsiteX10" fmla="*/ 996860 w 2319516"/>
                  <a:gd name="connsiteY10" fmla="*/ 688407 h 950731"/>
                  <a:gd name="connsiteX11" fmla="*/ 996159 w 2319516"/>
                  <a:gd name="connsiteY11" fmla="*/ 688407 h 950731"/>
                  <a:gd name="connsiteX12" fmla="*/ 996159 w 2319516"/>
                  <a:gd name="connsiteY12" fmla="*/ 949769 h 950731"/>
                  <a:gd name="connsiteX13" fmla="*/ 982571 w 2319516"/>
                  <a:gd name="connsiteY13" fmla="*/ 949769 h 950731"/>
                  <a:gd name="connsiteX14" fmla="*/ 982571 w 2319516"/>
                  <a:gd name="connsiteY14" fmla="*/ 950731 h 950731"/>
                  <a:gd name="connsiteX15" fmla="*/ 982570 w 2319516"/>
                  <a:gd name="connsiteY15" fmla="*/ 950731 h 950731"/>
                  <a:gd name="connsiteX16" fmla="*/ 982570 w 2319516"/>
                  <a:gd name="connsiteY16" fmla="*/ 937452 h 950731"/>
                  <a:gd name="connsiteX17" fmla="*/ 981870 w 2319516"/>
                  <a:gd name="connsiteY17" fmla="*/ 948994 h 950731"/>
                  <a:gd name="connsiteX18" fmla="*/ 0 w 2319516"/>
                  <a:gd name="connsiteY18" fmla="*/ 948994 h 950731"/>
                  <a:gd name="connsiteX19" fmla="*/ 0 w 2319516"/>
                  <a:gd name="connsiteY19" fmla="*/ 302932 h 950731"/>
                  <a:gd name="connsiteX20" fmla="*/ 105572 w 2319516"/>
                  <a:gd name="connsiteY20" fmla="*/ 319313 h 950731"/>
                  <a:gd name="connsiteX21" fmla="*/ 267497 w 2319516"/>
                  <a:gd name="connsiteY21" fmla="*/ 319314 h 950731"/>
                  <a:gd name="connsiteX22" fmla="*/ 462760 w 2319516"/>
                  <a:gd name="connsiteY22" fmla="*/ 221682 h 950731"/>
                  <a:gd name="connsiteX23" fmla="*/ 624685 w 2319516"/>
                  <a:gd name="connsiteY23" fmla="*/ 114527 h 950731"/>
                  <a:gd name="connsiteX24" fmla="*/ 777084 w 2319516"/>
                  <a:gd name="connsiteY24" fmla="*/ 35946 h 950731"/>
                  <a:gd name="connsiteX25" fmla="*/ 953297 w 2319516"/>
                  <a:gd name="connsiteY25" fmla="*/ 227 h 950731"/>
                  <a:gd name="connsiteX0" fmla="*/ 953297 w 2319516"/>
                  <a:gd name="connsiteY0" fmla="*/ 227 h 950731"/>
                  <a:gd name="connsiteX1" fmla="*/ 1098553 w 2319516"/>
                  <a:gd name="connsiteY1" fmla="*/ 45470 h 950731"/>
                  <a:gd name="connsiteX2" fmla="*/ 1270003 w 2319516"/>
                  <a:gd name="connsiteY2" fmla="*/ 155008 h 950731"/>
                  <a:gd name="connsiteX3" fmla="*/ 1515272 w 2319516"/>
                  <a:gd name="connsiteY3" fmla="*/ 319314 h 950731"/>
                  <a:gd name="connsiteX4" fmla="*/ 1686722 w 2319516"/>
                  <a:gd name="connsiteY4" fmla="*/ 388370 h 950731"/>
                  <a:gd name="connsiteX5" fmla="*/ 2032004 w 2319516"/>
                  <a:gd name="connsiteY5" fmla="*/ 371702 h 950731"/>
                  <a:gd name="connsiteX6" fmla="*/ 2262984 w 2319516"/>
                  <a:gd name="connsiteY6" fmla="*/ 445521 h 950731"/>
                  <a:gd name="connsiteX7" fmla="*/ 2319516 w 2319516"/>
                  <a:gd name="connsiteY7" fmla="*/ 471526 h 950731"/>
                  <a:gd name="connsiteX8" fmla="*/ 2319516 w 2319516"/>
                  <a:gd name="connsiteY8" fmla="*/ 688075 h 950731"/>
                  <a:gd name="connsiteX9" fmla="*/ 996860 w 2319516"/>
                  <a:gd name="connsiteY9" fmla="*/ 688075 h 950731"/>
                  <a:gd name="connsiteX10" fmla="*/ 996860 w 2319516"/>
                  <a:gd name="connsiteY10" fmla="*/ 688407 h 950731"/>
                  <a:gd name="connsiteX11" fmla="*/ 996159 w 2319516"/>
                  <a:gd name="connsiteY11" fmla="*/ 688407 h 950731"/>
                  <a:gd name="connsiteX12" fmla="*/ 996159 w 2319516"/>
                  <a:gd name="connsiteY12" fmla="*/ 949769 h 950731"/>
                  <a:gd name="connsiteX13" fmla="*/ 982571 w 2319516"/>
                  <a:gd name="connsiteY13" fmla="*/ 949769 h 950731"/>
                  <a:gd name="connsiteX14" fmla="*/ 982571 w 2319516"/>
                  <a:gd name="connsiteY14" fmla="*/ 950731 h 950731"/>
                  <a:gd name="connsiteX15" fmla="*/ 982570 w 2319516"/>
                  <a:gd name="connsiteY15" fmla="*/ 950731 h 950731"/>
                  <a:gd name="connsiteX16" fmla="*/ 981870 w 2319516"/>
                  <a:gd name="connsiteY16" fmla="*/ 948994 h 950731"/>
                  <a:gd name="connsiteX17" fmla="*/ 0 w 2319516"/>
                  <a:gd name="connsiteY17" fmla="*/ 948994 h 950731"/>
                  <a:gd name="connsiteX18" fmla="*/ 0 w 2319516"/>
                  <a:gd name="connsiteY18" fmla="*/ 302932 h 950731"/>
                  <a:gd name="connsiteX19" fmla="*/ 105572 w 2319516"/>
                  <a:gd name="connsiteY19" fmla="*/ 319313 h 950731"/>
                  <a:gd name="connsiteX20" fmla="*/ 267497 w 2319516"/>
                  <a:gd name="connsiteY20" fmla="*/ 319314 h 950731"/>
                  <a:gd name="connsiteX21" fmla="*/ 462760 w 2319516"/>
                  <a:gd name="connsiteY21" fmla="*/ 221682 h 950731"/>
                  <a:gd name="connsiteX22" fmla="*/ 624685 w 2319516"/>
                  <a:gd name="connsiteY22" fmla="*/ 114527 h 950731"/>
                  <a:gd name="connsiteX23" fmla="*/ 777084 w 2319516"/>
                  <a:gd name="connsiteY23" fmla="*/ 35946 h 950731"/>
                  <a:gd name="connsiteX24" fmla="*/ 953297 w 2319516"/>
                  <a:gd name="connsiteY24" fmla="*/ 227 h 9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19516" h="950731">
                    <a:moveTo>
                      <a:pt x="953297" y="227"/>
                    </a:moveTo>
                    <a:cubicBezTo>
                      <a:pt x="1016004" y="5784"/>
                      <a:pt x="1059659" y="28007"/>
                      <a:pt x="1098553" y="45470"/>
                    </a:cubicBezTo>
                    <a:cubicBezTo>
                      <a:pt x="1174753" y="84364"/>
                      <a:pt x="1212853" y="118495"/>
                      <a:pt x="1270003" y="155008"/>
                    </a:cubicBezTo>
                    <a:cubicBezTo>
                      <a:pt x="1351759" y="209777"/>
                      <a:pt x="1428753" y="266926"/>
                      <a:pt x="1515272" y="319314"/>
                    </a:cubicBezTo>
                    <a:cubicBezTo>
                      <a:pt x="1572422" y="354239"/>
                      <a:pt x="1596235" y="379638"/>
                      <a:pt x="1686722" y="388370"/>
                    </a:cubicBezTo>
                    <a:cubicBezTo>
                      <a:pt x="1801022" y="384402"/>
                      <a:pt x="1922467" y="361383"/>
                      <a:pt x="2032004" y="371702"/>
                    </a:cubicBezTo>
                    <a:cubicBezTo>
                      <a:pt x="2126459" y="383608"/>
                      <a:pt x="2194722" y="414565"/>
                      <a:pt x="2262984" y="445521"/>
                    </a:cubicBezTo>
                    <a:lnTo>
                      <a:pt x="2319516" y="471526"/>
                    </a:lnTo>
                    <a:lnTo>
                      <a:pt x="2319516" y="688075"/>
                    </a:lnTo>
                    <a:lnTo>
                      <a:pt x="996860" y="688075"/>
                    </a:lnTo>
                    <a:lnTo>
                      <a:pt x="996860" y="688407"/>
                    </a:lnTo>
                    <a:lnTo>
                      <a:pt x="996159" y="688407"/>
                    </a:lnTo>
                    <a:lnTo>
                      <a:pt x="996159" y="949769"/>
                    </a:lnTo>
                    <a:lnTo>
                      <a:pt x="982571" y="949769"/>
                    </a:lnTo>
                    <a:lnTo>
                      <a:pt x="982571" y="950731"/>
                    </a:lnTo>
                    <a:lnTo>
                      <a:pt x="982570" y="950731"/>
                    </a:lnTo>
                    <a:lnTo>
                      <a:pt x="981870" y="948994"/>
                    </a:lnTo>
                    <a:lnTo>
                      <a:pt x="0" y="948994"/>
                    </a:lnTo>
                    <a:lnTo>
                      <a:pt x="0" y="302932"/>
                    </a:lnTo>
                    <a:lnTo>
                      <a:pt x="105572" y="319313"/>
                    </a:lnTo>
                    <a:cubicBezTo>
                      <a:pt x="169072" y="321695"/>
                      <a:pt x="213522" y="324075"/>
                      <a:pt x="267497" y="319314"/>
                    </a:cubicBezTo>
                    <a:cubicBezTo>
                      <a:pt x="323853" y="305820"/>
                      <a:pt x="396878" y="268513"/>
                      <a:pt x="462760" y="221682"/>
                    </a:cubicBezTo>
                    <a:cubicBezTo>
                      <a:pt x="514355" y="181995"/>
                      <a:pt x="556422" y="161358"/>
                      <a:pt x="624685" y="114527"/>
                    </a:cubicBezTo>
                    <a:cubicBezTo>
                      <a:pt x="676279" y="85158"/>
                      <a:pt x="711203" y="62934"/>
                      <a:pt x="777084" y="35946"/>
                    </a:cubicBezTo>
                    <a:cubicBezTo>
                      <a:pt x="851695" y="14514"/>
                      <a:pt x="878684" y="-2154"/>
                      <a:pt x="953297" y="227"/>
                    </a:cubicBezTo>
                    <a:close/>
                  </a:path>
                </a:pathLst>
              </a:custGeom>
              <a:solidFill>
                <a:srgbClr val="FFF799"/>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24" name="フリーフォーム 181">
                <a:extLst>
                  <a:ext uri="{FF2B5EF4-FFF2-40B4-BE49-F238E27FC236}">
                    <a16:creationId xmlns:a16="http://schemas.microsoft.com/office/drawing/2014/main" id="{AE16BCD9-0C2A-4EAD-A5ED-B3B27EE13852}"/>
                  </a:ext>
                </a:extLst>
              </p:cNvPr>
              <p:cNvSpPr/>
              <p:nvPr/>
            </p:nvSpPr>
            <p:spPr>
              <a:xfrm>
                <a:off x="7853102" y="2409825"/>
                <a:ext cx="1322656" cy="261362"/>
              </a:xfrm>
              <a:custGeom>
                <a:avLst/>
                <a:gdLst>
                  <a:gd name="connsiteX0" fmla="*/ 0 w 1322656"/>
                  <a:gd name="connsiteY0" fmla="*/ 0 h 261362"/>
                  <a:gd name="connsiteX1" fmla="*/ 1322656 w 1322656"/>
                  <a:gd name="connsiteY1" fmla="*/ 0 h 261362"/>
                  <a:gd name="connsiteX2" fmla="*/ 1322656 w 1322656"/>
                  <a:gd name="connsiteY2" fmla="*/ 261362 h 261362"/>
                  <a:gd name="connsiteX3" fmla="*/ 409396 w 1322656"/>
                  <a:gd name="connsiteY3" fmla="*/ 261362 h 261362"/>
                  <a:gd name="connsiteX4" fmla="*/ 409396 w 1322656"/>
                  <a:gd name="connsiteY4" fmla="*/ 132588 h 261362"/>
                  <a:gd name="connsiteX5" fmla="*/ 272871 w 1322656"/>
                  <a:gd name="connsiteY5" fmla="*/ 132588 h 261362"/>
                  <a:gd name="connsiteX6" fmla="*/ 272871 w 1322656"/>
                  <a:gd name="connsiteY6" fmla="*/ 261362 h 261362"/>
                  <a:gd name="connsiteX7" fmla="*/ 0 w 1322656"/>
                  <a:gd name="connsiteY7" fmla="*/ 261362 h 261362"/>
                  <a:gd name="connsiteX8" fmla="*/ 0 w 1322656"/>
                  <a:gd name="connsiteY8" fmla="*/ 0 h 261362"/>
                  <a:gd name="connsiteX0" fmla="*/ 0 w 1322656"/>
                  <a:gd name="connsiteY0" fmla="*/ 0 h 261362"/>
                  <a:gd name="connsiteX1" fmla="*/ 1322656 w 1322656"/>
                  <a:gd name="connsiteY1" fmla="*/ 0 h 261362"/>
                  <a:gd name="connsiteX2" fmla="*/ 1322656 w 1322656"/>
                  <a:gd name="connsiteY2" fmla="*/ 261362 h 261362"/>
                  <a:gd name="connsiteX3" fmla="*/ 409396 w 1322656"/>
                  <a:gd name="connsiteY3" fmla="*/ 261362 h 261362"/>
                  <a:gd name="connsiteX4" fmla="*/ 407015 w 1322656"/>
                  <a:gd name="connsiteY4" fmla="*/ 125444 h 261362"/>
                  <a:gd name="connsiteX5" fmla="*/ 272871 w 1322656"/>
                  <a:gd name="connsiteY5" fmla="*/ 132588 h 261362"/>
                  <a:gd name="connsiteX6" fmla="*/ 272871 w 1322656"/>
                  <a:gd name="connsiteY6" fmla="*/ 261362 h 261362"/>
                  <a:gd name="connsiteX7" fmla="*/ 0 w 1322656"/>
                  <a:gd name="connsiteY7" fmla="*/ 261362 h 261362"/>
                  <a:gd name="connsiteX8" fmla="*/ 0 w 1322656"/>
                  <a:gd name="connsiteY8" fmla="*/ 0 h 261362"/>
                  <a:gd name="connsiteX0" fmla="*/ 0 w 1322656"/>
                  <a:gd name="connsiteY0" fmla="*/ 0 h 261362"/>
                  <a:gd name="connsiteX1" fmla="*/ 1322656 w 1322656"/>
                  <a:gd name="connsiteY1" fmla="*/ 0 h 261362"/>
                  <a:gd name="connsiteX2" fmla="*/ 1322656 w 1322656"/>
                  <a:gd name="connsiteY2" fmla="*/ 261362 h 261362"/>
                  <a:gd name="connsiteX3" fmla="*/ 409396 w 1322656"/>
                  <a:gd name="connsiteY3" fmla="*/ 261362 h 261362"/>
                  <a:gd name="connsiteX4" fmla="*/ 272871 w 1322656"/>
                  <a:gd name="connsiteY4" fmla="*/ 132588 h 261362"/>
                  <a:gd name="connsiteX5" fmla="*/ 272871 w 1322656"/>
                  <a:gd name="connsiteY5" fmla="*/ 261362 h 261362"/>
                  <a:gd name="connsiteX6" fmla="*/ 0 w 1322656"/>
                  <a:gd name="connsiteY6" fmla="*/ 261362 h 261362"/>
                  <a:gd name="connsiteX7" fmla="*/ 0 w 1322656"/>
                  <a:gd name="connsiteY7" fmla="*/ 0 h 261362"/>
                  <a:gd name="connsiteX0" fmla="*/ 0 w 1322656"/>
                  <a:gd name="connsiteY0" fmla="*/ 0 h 261362"/>
                  <a:gd name="connsiteX1" fmla="*/ 1322656 w 1322656"/>
                  <a:gd name="connsiteY1" fmla="*/ 0 h 261362"/>
                  <a:gd name="connsiteX2" fmla="*/ 1322656 w 1322656"/>
                  <a:gd name="connsiteY2" fmla="*/ 261362 h 261362"/>
                  <a:gd name="connsiteX3" fmla="*/ 409396 w 1322656"/>
                  <a:gd name="connsiteY3" fmla="*/ 261362 h 261362"/>
                  <a:gd name="connsiteX4" fmla="*/ 272871 w 1322656"/>
                  <a:gd name="connsiteY4" fmla="*/ 261362 h 261362"/>
                  <a:gd name="connsiteX5" fmla="*/ 0 w 1322656"/>
                  <a:gd name="connsiteY5" fmla="*/ 261362 h 261362"/>
                  <a:gd name="connsiteX6" fmla="*/ 0 w 1322656"/>
                  <a:gd name="connsiteY6" fmla="*/ 0 h 261362"/>
                  <a:gd name="connsiteX0" fmla="*/ 0 w 1322656"/>
                  <a:gd name="connsiteY0" fmla="*/ 0 h 261362"/>
                  <a:gd name="connsiteX1" fmla="*/ 1322656 w 1322656"/>
                  <a:gd name="connsiteY1" fmla="*/ 0 h 261362"/>
                  <a:gd name="connsiteX2" fmla="*/ 1322656 w 1322656"/>
                  <a:gd name="connsiteY2" fmla="*/ 261362 h 261362"/>
                  <a:gd name="connsiteX3" fmla="*/ 409396 w 1322656"/>
                  <a:gd name="connsiteY3" fmla="*/ 261362 h 261362"/>
                  <a:gd name="connsiteX4" fmla="*/ 0 w 1322656"/>
                  <a:gd name="connsiteY4" fmla="*/ 261362 h 261362"/>
                  <a:gd name="connsiteX5" fmla="*/ 0 w 1322656"/>
                  <a:gd name="connsiteY5" fmla="*/ 0 h 261362"/>
                  <a:gd name="connsiteX0" fmla="*/ 0 w 1322656"/>
                  <a:gd name="connsiteY0" fmla="*/ 0 h 261362"/>
                  <a:gd name="connsiteX1" fmla="*/ 1322656 w 1322656"/>
                  <a:gd name="connsiteY1" fmla="*/ 0 h 261362"/>
                  <a:gd name="connsiteX2" fmla="*/ 1322656 w 1322656"/>
                  <a:gd name="connsiteY2" fmla="*/ 261362 h 261362"/>
                  <a:gd name="connsiteX3" fmla="*/ 0 w 1322656"/>
                  <a:gd name="connsiteY3" fmla="*/ 261362 h 261362"/>
                  <a:gd name="connsiteX4" fmla="*/ 0 w 1322656"/>
                  <a:gd name="connsiteY4" fmla="*/ 0 h 261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2656" h="261362">
                    <a:moveTo>
                      <a:pt x="0" y="0"/>
                    </a:moveTo>
                    <a:lnTo>
                      <a:pt x="1322656" y="0"/>
                    </a:lnTo>
                    <a:lnTo>
                      <a:pt x="1322656" y="261362"/>
                    </a:lnTo>
                    <a:lnTo>
                      <a:pt x="0" y="261362"/>
                    </a:lnTo>
                    <a:lnTo>
                      <a:pt x="0" y="0"/>
                    </a:lnTo>
                    <a:close/>
                  </a:path>
                </a:pathLst>
              </a:custGeom>
              <a:solidFill>
                <a:srgbClr val="E9E8ED"/>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25" name="フリーフォーム 201">
                <a:extLst>
                  <a:ext uri="{FF2B5EF4-FFF2-40B4-BE49-F238E27FC236}">
                    <a16:creationId xmlns:a16="http://schemas.microsoft.com/office/drawing/2014/main" id="{8115A2DC-BCE9-495C-A375-F6EE504CCC44}"/>
                  </a:ext>
                </a:extLst>
              </p:cNvPr>
              <p:cNvSpPr/>
              <p:nvPr/>
            </p:nvSpPr>
            <p:spPr>
              <a:xfrm>
                <a:off x="6856243" y="2544795"/>
                <a:ext cx="2319517" cy="308691"/>
              </a:xfrm>
              <a:custGeom>
                <a:avLst/>
                <a:gdLst>
                  <a:gd name="connsiteX0" fmla="*/ 1269730 w 2319517"/>
                  <a:gd name="connsiteY0" fmla="*/ 0 h 308691"/>
                  <a:gd name="connsiteX1" fmla="*/ 1406255 w 2319517"/>
                  <a:gd name="connsiteY1" fmla="*/ 0 h 308691"/>
                  <a:gd name="connsiteX2" fmla="*/ 1406255 w 2319517"/>
                  <a:gd name="connsiteY2" fmla="*/ 127232 h 308691"/>
                  <a:gd name="connsiteX3" fmla="*/ 2319517 w 2319517"/>
                  <a:gd name="connsiteY3" fmla="*/ 127232 h 308691"/>
                  <a:gd name="connsiteX4" fmla="*/ 2319517 w 2319517"/>
                  <a:gd name="connsiteY4" fmla="*/ 304137 h 308691"/>
                  <a:gd name="connsiteX5" fmla="*/ 0 w 2319517"/>
                  <a:gd name="connsiteY5" fmla="*/ 308691 h 308691"/>
                  <a:gd name="connsiteX6" fmla="*/ 0 w 2319517"/>
                  <a:gd name="connsiteY6" fmla="*/ 127232 h 308691"/>
                  <a:gd name="connsiteX7" fmla="*/ 996160 w 2319517"/>
                  <a:gd name="connsiteY7" fmla="*/ 127232 h 308691"/>
                  <a:gd name="connsiteX8" fmla="*/ 996861 w 2319517"/>
                  <a:gd name="connsiteY8" fmla="*/ 127232 h 308691"/>
                  <a:gd name="connsiteX9" fmla="*/ 1269730 w 2319517"/>
                  <a:gd name="connsiteY9" fmla="*/ 127232 h 308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19517" h="308691">
                    <a:moveTo>
                      <a:pt x="1269730" y="0"/>
                    </a:moveTo>
                    <a:lnTo>
                      <a:pt x="1406255" y="0"/>
                    </a:lnTo>
                    <a:lnTo>
                      <a:pt x="1406255" y="127232"/>
                    </a:lnTo>
                    <a:lnTo>
                      <a:pt x="2319517" y="127232"/>
                    </a:lnTo>
                    <a:lnTo>
                      <a:pt x="2319517" y="304137"/>
                    </a:lnTo>
                    <a:lnTo>
                      <a:pt x="0" y="308691"/>
                    </a:lnTo>
                    <a:lnTo>
                      <a:pt x="0" y="127232"/>
                    </a:lnTo>
                    <a:lnTo>
                      <a:pt x="996160" y="127232"/>
                    </a:lnTo>
                    <a:lnTo>
                      <a:pt x="996861" y="127232"/>
                    </a:lnTo>
                    <a:lnTo>
                      <a:pt x="1269730" y="127232"/>
                    </a:lnTo>
                    <a:close/>
                  </a:path>
                </a:pathLst>
              </a:custGeom>
              <a:solidFill>
                <a:srgbClr val="AFC2DD"/>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26" name="フリーフォーム 229">
                <a:extLst>
                  <a:ext uri="{FF2B5EF4-FFF2-40B4-BE49-F238E27FC236}">
                    <a16:creationId xmlns:a16="http://schemas.microsoft.com/office/drawing/2014/main" id="{F046063F-E4DF-455F-B11D-8A497F643759}"/>
                  </a:ext>
                </a:extLst>
              </p:cNvPr>
              <p:cNvSpPr/>
              <p:nvPr/>
            </p:nvSpPr>
            <p:spPr>
              <a:xfrm>
                <a:off x="9335815" y="2321965"/>
                <a:ext cx="273386" cy="122400"/>
              </a:xfrm>
              <a:custGeom>
                <a:avLst/>
                <a:gdLst>
                  <a:gd name="connsiteX0" fmla="*/ 59512 w 273386"/>
                  <a:gd name="connsiteY0" fmla="*/ 0 h 122400"/>
                  <a:gd name="connsiteX1" fmla="*/ 61683 w 273386"/>
                  <a:gd name="connsiteY1" fmla="*/ 0 h 122400"/>
                  <a:gd name="connsiteX2" fmla="*/ 211415 w 273386"/>
                  <a:gd name="connsiteY2" fmla="*/ 0 h 122400"/>
                  <a:gd name="connsiteX3" fmla="*/ 211415 w 273386"/>
                  <a:gd name="connsiteY3" fmla="*/ 58 h 122400"/>
                  <a:gd name="connsiteX4" fmla="*/ 211703 w 273386"/>
                  <a:gd name="connsiteY4" fmla="*/ 0 h 122400"/>
                  <a:gd name="connsiteX5" fmla="*/ 273386 w 273386"/>
                  <a:gd name="connsiteY5" fmla="*/ 61200 h 122400"/>
                  <a:gd name="connsiteX6" fmla="*/ 211703 w 273386"/>
                  <a:gd name="connsiteY6" fmla="*/ 122400 h 122400"/>
                  <a:gd name="connsiteX7" fmla="*/ 211415 w 273386"/>
                  <a:gd name="connsiteY7" fmla="*/ 122342 h 122400"/>
                  <a:gd name="connsiteX8" fmla="*/ 211415 w 273386"/>
                  <a:gd name="connsiteY8" fmla="*/ 122400 h 122400"/>
                  <a:gd name="connsiteX9" fmla="*/ 61683 w 273386"/>
                  <a:gd name="connsiteY9" fmla="*/ 122400 h 122400"/>
                  <a:gd name="connsiteX10" fmla="*/ 59512 w 273386"/>
                  <a:gd name="connsiteY10" fmla="*/ 122400 h 122400"/>
                  <a:gd name="connsiteX11" fmla="*/ 59512 w 273386"/>
                  <a:gd name="connsiteY11" fmla="*/ 121965 h 122400"/>
                  <a:gd name="connsiteX12" fmla="*/ 37673 w 273386"/>
                  <a:gd name="connsiteY12" fmla="*/ 117591 h 122400"/>
                  <a:gd name="connsiteX13" fmla="*/ 0 w 273386"/>
                  <a:gd name="connsiteY13" fmla="*/ 61200 h 122400"/>
                  <a:gd name="connsiteX14" fmla="*/ 37673 w 273386"/>
                  <a:gd name="connsiteY14" fmla="*/ 4809 h 122400"/>
                  <a:gd name="connsiteX15" fmla="*/ 59512 w 273386"/>
                  <a:gd name="connsiteY15" fmla="*/ 435 h 12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3386" h="122400">
                    <a:moveTo>
                      <a:pt x="59512" y="0"/>
                    </a:moveTo>
                    <a:lnTo>
                      <a:pt x="61683" y="0"/>
                    </a:lnTo>
                    <a:lnTo>
                      <a:pt x="211415" y="0"/>
                    </a:lnTo>
                    <a:lnTo>
                      <a:pt x="211415" y="58"/>
                    </a:lnTo>
                    <a:lnTo>
                      <a:pt x="211703" y="0"/>
                    </a:lnTo>
                    <a:cubicBezTo>
                      <a:pt x="245770" y="0"/>
                      <a:pt x="273386" y="27400"/>
                      <a:pt x="273386" y="61200"/>
                    </a:cubicBezTo>
                    <a:cubicBezTo>
                      <a:pt x="273386" y="95000"/>
                      <a:pt x="245770" y="122400"/>
                      <a:pt x="211703" y="122400"/>
                    </a:cubicBezTo>
                    <a:lnTo>
                      <a:pt x="211415" y="122342"/>
                    </a:lnTo>
                    <a:lnTo>
                      <a:pt x="211415" y="122400"/>
                    </a:lnTo>
                    <a:lnTo>
                      <a:pt x="61683" y="122400"/>
                    </a:lnTo>
                    <a:lnTo>
                      <a:pt x="59512" y="122400"/>
                    </a:lnTo>
                    <a:lnTo>
                      <a:pt x="59512" y="121965"/>
                    </a:lnTo>
                    <a:lnTo>
                      <a:pt x="37673" y="117591"/>
                    </a:lnTo>
                    <a:cubicBezTo>
                      <a:pt x="15534" y="108300"/>
                      <a:pt x="0" y="86550"/>
                      <a:pt x="0" y="61200"/>
                    </a:cubicBezTo>
                    <a:cubicBezTo>
                      <a:pt x="0" y="35850"/>
                      <a:pt x="15534" y="14100"/>
                      <a:pt x="37673" y="4809"/>
                    </a:cubicBezTo>
                    <a:lnTo>
                      <a:pt x="59512" y="435"/>
                    </a:lnTo>
                    <a:close/>
                  </a:path>
                </a:pathLst>
              </a:custGeom>
              <a:noFill/>
              <a:ln w="9525">
                <a:solidFill>
                  <a:srgbClr val="BDBDBD"/>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kumimoji="1" lang="ja-JP" altLang="en-US" dirty="0">
                  <a:solidFill>
                    <a:schemeClr val="tx1"/>
                  </a:solidFill>
                </a:endParaRPr>
              </a:p>
            </p:txBody>
          </p:sp>
          <p:sp>
            <p:nvSpPr>
              <p:cNvPr id="127" name="テキスト ボックス 126">
                <a:extLst>
                  <a:ext uri="{FF2B5EF4-FFF2-40B4-BE49-F238E27FC236}">
                    <a16:creationId xmlns:a16="http://schemas.microsoft.com/office/drawing/2014/main" id="{4BA4A985-057A-4DF6-B28F-49CF15E71505}"/>
                  </a:ext>
                </a:extLst>
              </p:cNvPr>
              <p:cNvSpPr txBox="1"/>
              <p:nvPr/>
            </p:nvSpPr>
            <p:spPr>
              <a:xfrm>
                <a:off x="9388193" y="2339582"/>
                <a:ext cx="168629" cy="89891"/>
              </a:xfrm>
              <a:prstGeom prst="rect">
                <a:avLst/>
              </a:prstGeom>
              <a:noFill/>
            </p:spPr>
            <p:txBody>
              <a:bodyPr wrap="none" lIns="0" tIns="0" rIns="0" bIns="0" rtlCol="0">
                <a:spAutoFit/>
              </a:bodyPr>
              <a:lstStyle/>
              <a:p>
                <a:r>
                  <a:rPr kumimoji="1" lang="ja-JP" altLang="en-US" sz="800" dirty="0">
                    <a:solidFill>
                      <a:srgbClr val="404040"/>
                    </a:solidFill>
                  </a:rPr>
                  <a:t>内房</a:t>
                </a:r>
                <a:endParaRPr kumimoji="1" lang="en-US" altLang="ja-JP" sz="800" dirty="0">
                  <a:solidFill>
                    <a:srgbClr val="404040"/>
                  </a:solidFill>
                </a:endParaRPr>
              </a:p>
            </p:txBody>
          </p:sp>
          <p:sp>
            <p:nvSpPr>
              <p:cNvPr id="128" name="フリーフォーム 231">
                <a:extLst>
                  <a:ext uri="{FF2B5EF4-FFF2-40B4-BE49-F238E27FC236}">
                    <a16:creationId xmlns:a16="http://schemas.microsoft.com/office/drawing/2014/main" id="{8EA11E69-E65A-4840-B7DF-B8416C41B0D1}"/>
                  </a:ext>
                </a:extLst>
              </p:cNvPr>
              <p:cNvSpPr/>
              <p:nvPr/>
            </p:nvSpPr>
            <p:spPr>
              <a:xfrm>
                <a:off x="9193651" y="915260"/>
                <a:ext cx="273386" cy="122400"/>
              </a:xfrm>
              <a:custGeom>
                <a:avLst/>
                <a:gdLst>
                  <a:gd name="connsiteX0" fmla="*/ 59512 w 273386"/>
                  <a:gd name="connsiteY0" fmla="*/ 0 h 122400"/>
                  <a:gd name="connsiteX1" fmla="*/ 61683 w 273386"/>
                  <a:gd name="connsiteY1" fmla="*/ 0 h 122400"/>
                  <a:gd name="connsiteX2" fmla="*/ 211415 w 273386"/>
                  <a:gd name="connsiteY2" fmla="*/ 0 h 122400"/>
                  <a:gd name="connsiteX3" fmla="*/ 211415 w 273386"/>
                  <a:gd name="connsiteY3" fmla="*/ 58 h 122400"/>
                  <a:gd name="connsiteX4" fmla="*/ 211703 w 273386"/>
                  <a:gd name="connsiteY4" fmla="*/ 0 h 122400"/>
                  <a:gd name="connsiteX5" fmla="*/ 273386 w 273386"/>
                  <a:gd name="connsiteY5" fmla="*/ 61200 h 122400"/>
                  <a:gd name="connsiteX6" fmla="*/ 211703 w 273386"/>
                  <a:gd name="connsiteY6" fmla="*/ 122400 h 122400"/>
                  <a:gd name="connsiteX7" fmla="*/ 211415 w 273386"/>
                  <a:gd name="connsiteY7" fmla="*/ 122342 h 122400"/>
                  <a:gd name="connsiteX8" fmla="*/ 211415 w 273386"/>
                  <a:gd name="connsiteY8" fmla="*/ 122400 h 122400"/>
                  <a:gd name="connsiteX9" fmla="*/ 61683 w 273386"/>
                  <a:gd name="connsiteY9" fmla="*/ 122400 h 122400"/>
                  <a:gd name="connsiteX10" fmla="*/ 59512 w 273386"/>
                  <a:gd name="connsiteY10" fmla="*/ 122400 h 122400"/>
                  <a:gd name="connsiteX11" fmla="*/ 59512 w 273386"/>
                  <a:gd name="connsiteY11" fmla="*/ 121965 h 122400"/>
                  <a:gd name="connsiteX12" fmla="*/ 37673 w 273386"/>
                  <a:gd name="connsiteY12" fmla="*/ 117591 h 122400"/>
                  <a:gd name="connsiteX13" fmla="*/ 0 w 273386"/>
                  <a:gd name="connsiteY13" fmla="*/ 61200 h 122400"/>
                  <a:gd name="connsiteX14" fmla="*/ 37673 w 273386"/>
                  <a:gd name="connsiteY14" fmla="*/ 4809 h 122400"/>
                  <a:gd name="connsiteX15" fmla="*/ 59512 w 273386"/>
                  <a:gd name="connsiteY15" fmla="*/ 435 h 12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3386" h="122400">
                    <a:moveTo>
                      <a:pt x="59512" y="0"/>
                    </a:moveTo>
                    <a:lnTo>
                      <a:pt x="61683" y="0"/>
                    </a:lnTo>
                    <a:lnTo>
                      <a:pt x="211415" y="0"/>
                    </a:lnTo>
                    <a:lnTo>
                      <a:pt x="211415" y="58"/>
                    </a:lnTo>
                    <a:lnTo>
                      <a:pt x="211703" y="0"/>
                    </a:lnTo>
                    <a:cubicBezTo>
                      <a:pt x="245770" y="0"/>
                      <a:pt x="273386" y="27400"/>
                      <a:pt x="273386" y="61200"/>
                    </a:cubicBezTo>
                    <a:cubicBezTo>
                      <a:pt x="273386" y="95000"/>
                      <a:pt x="245770" y="122400"/>
                      <a:pt x="211703" y="122400"/>
                    </a:cubicBezTo>
                    <a:lnTo>
                      <a:pt x="211415" y="122342"/>
                    </a:lnTo>
                    <a:lnTo>
                      <a:pt x="211415" y="122400"/>
                    </a:lnTo>
                    <a:lnTo>
                      <a:pt x="61683" y="122400"/>
                    </a:lnTo>
                    <a:lnTo>
                      <a:pt x="59512" y="122400"/>
                    </a:lnTo>
                    <a:lnTo>
                      <a:pt x="59512" y="121965"/>
                    </a:lnTo>
                    <a:lnTo>
                      <a:pt x="37673" y="117591"/>
                    </a:lnTo>
                    <a:cubicBezTo>
                      <a:pt x="15534" y="108300"/>
                      <a:pt x="0" y="86550"/>
                      <a:pt x="0" y="61200"/>
                    </a:cubicBezTo>
                    <a:cubicBezTo>
                      <a:pt x="0" y="35850"/>
                      <a:pt x="15534" y="14100"/>
                      <a:pt x="37673" y="4809"/>
                    </a:cubicBezTo>
                    <a:lnTo>
                      <a:pt x="59512" y="435"/>
                    </a:lnTo>
                    <a:close/>
                  </a:path>
                </a:pathLst>
              </a:custGeom>
              <a:noFill/>
              <a:ln w="9525">
                <a:solidFill>
                  <a:srgbClr val="BDBDBD"/>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kumimoji="1" lang="ja-JP" altLang="en-US" dirty="0">
                  <a:solidFill>
                    <a:schemeClr val="tx1"/>
                  </a:solidFill>
                </a:endParaRPr>
              </a:p>
            </p:txBody>
          </p:sp>
          <p:sp>
            <p:nvSpPr>
              <p:cNvPr id="129" name="テキスト ボックス 128">
                <a:extLst>
                  <a:ext uri="{FF2B5EF4-FFF2-40B4-BE49-F238E27FC236}">
                    <a16:creationId xmlns:a16="http://schemas.microsoft.com/office/drawing/2014/main" id="{A5E66C27-FD3A-4E4C-94C3-D25BAD062E36}"/>
                  </a:ext>
                </a:extLst>
              </p:cNvPr>
              <p:cNvSpPr txBox="1"/>
              <p:nvPr/>
            </p:nvSpPr>
            <p:spPr>
              <a:xfrm>
                <a:off x="9255207" y="933350"/>
                <a:ext cx="168629" cy="89891"/>
              </a:xfrm>
              <a:prstGeom prst="rect">
                <a:avLst/>
              </a:prstGeom>
              <a:noFill/>
            </p:spPr>
            <p:txBody>
              <a:bodyPr wrap="none" lIns="0" tIns="0" rIns="0" bIns="0" rtlCol="0">
                <a:spAutoFit/>
              </a:bodyPr>
              <a:lstStyle/>
              <a:p>
                <a:r>
                  <a:rPr kumimoji="1" lang="ja-JP" altLang="en-US" sz="800" dirty="0">
                    <a:solidFill>
                      <a:srgbClr val="404040"/>
                    </a:solidFill>
                  </a:rPr>
                  <a:t>外房</a:t>
                </a:r>
                <a:endParaRPr kumimoji="1" lang="en-US" altLang="ja-JP" sz="800" dirty="0">
                  <a:solidFill>
                    <a:srgbClr val="404040"/>
                  </a:solidFill>
                </a:endParaRPr>
              </a:p>
            </p:txBody>
          </p:sp>
          <p:sp>
            <p:nvSpPr>
              <p:cNvPr id="130" name="フリーフォーム 233">
                <a:extLst>
                  <a:ext uri="{FF2B5EF4-FFF2-40B4-BE49-F238E27FC236}">
                    <a16:creationId xmlns:a16="http://schemas.microsoft.com/office/drawing/2014/main" id="{E29C47B1-0A4F-4A95-8F05-F177E3C622BF}"/>
                  </a:ext>
                </a:extLst>
              </p:cNvPr>
              <p:cNvSpPr/>
              <p:nvPr/>
            </p:nvSpPr>
            <p:spPr>
              <a:xfrm>
                <a:off x="8431809" y="915260"/>
                <a:ext cx="273386" cy="122400"/>
              </a:xfrm>
              <a:custGeom>
                <a:avLst/>
                <a:gdLst>
                  <a:gd name="connsiteX0" fmla="*/ 59512 w 273386"/>
                  <a:gd name="connsiteY0" fmla="*/ 0 h 122400"/>
                  <a:gd name="connsiteX1" fmla="*/ 61683 w 273386"/>
                  <a:gd name="connsiteY1" fmla="*/ 0 h 122400"/>
                  <a:gd name="connsiteX2" fmla="*/ 211415 w 273386"/>
                  <a:gd name="connsiteY2" fmla="*/ 0 h 122400"/>
                  <a:gd name="connsiteX3" fmla="*/ 211415 w 273386"/>
                  <a:gd name="connsiteY3" fmla="*/ 58 h 122400"/>
                  <a:gd name="connsiteX4" fmla="*/ 211703 w 273386"/>
                  <a:gd name="connsiteY4" fmla="*/ 0 h 122400"/>
                  <a:gd name="connsiteX5" fmla="*/ 273386 w 273386"/>
                  <a:gd name="connsiteY5" fmla="*/ 61200 h 122400"/>
                  <a:gd name="connsiteX6" fmla="*/ 211703 w 273386"/>
                  <a:gd name="connsiteY6" fmla="*/ 122400 h 122400"/>
                  <a:gd name="connsiteX7" fmla="*/ 211415 w 273386"/>
                  <a:gd name="connsiteY7" fmla="*/ 122342 h 122400"/>
                  <a:gd name="connsiteX8" fmla="*/ 211415 w 273386"/>
                  <a:gd name="connsiteY8" fmla="*/ 122400 h 122400"/>
                  <a:gd name="connsiteX9" fmla="*/ 61683 w 273386"/>
                  <a:gd name="connsiteY9" fmla="*/ 122400 h 122400"/>
                  <a:gd name="connsiteX10" fmla="*/ 59512 w 273386"/>
                  <a:gd name="connsiteY10" fmla="*/ 122400 h 122400"/>
                  <a:gd name="connsiteX11" fmla="*/ 59512 w 273386"/>
                  <a:gd name="connsiteY11" fmla="*/ 121965 h 122400"/>
                  <a:gd name="connsiteX12" fmla="*/ 37673 w 273386"/>
                  <a:gd name="connsiteY12" fmla="*/ 117591 h 122400"/>
                  <a:gd name="connsiteX13" fmla="*/ 0 w 273386"/>
                  <a:gd name="connsiteY13" fmla="*/ 61200 h 122400"/>
                  <a:gd name="connsiteX14" fmla="*/ 37673 w 273386"/>
                  <a:gd name="connsiteY14" fmla="*/ 4809 h 122400"/>
                  <a:gd name="connsiteX15" fmla="*/ 59512 w 273386"/>
                  <a:gd name="connsiteY15" fmla="*/ 435 h 12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3386" h="122400">
                    <a:moveTo>
                      <a:pt x="59512" y="0"/>
                    </a:moveTo>
                    <a:lnTo>
                      <a:pt x="61683" y="0"/>
                    </a:lnTo>
                    <a:lnTo>
                      <a:pt x="211415" y="0"/>
                    </a:lnTo>
                    <a:lnTo>
                      <a:pt x="211415" y="58"/>
                    </a:lnTo>
                    <a:lnTo>
                      <a:pt x="211703" y="0"/>
                    </a:lnTo>
                    <a:cubicBezTo>
                      <a:pt x="245770" y="0"/>
                      <a:pt x="273386" y="27400"/>
                      <a:pt x="273386" y="61200"/>
                    </a:cubicBezTo>
                    <a:cubicBezTo>
                      <a:pt x="273386" y="95000"/>
                      <a:pt x="245770" y="122400"/>
                      <a:pt x="211703" y="122400"/>
                    </a:cubicBezTo>
                    <a:lnTo>
                      <a:pt x="211415" y="122342"/>
                    </a:lnTo>
                    <a:lnTo>
                      <a:pt x="211415" y="122400"/>
                    </a:lnTo>
                    <a:lnTo>
                      <a:pt x="61683" y="122400"/>
                    </a:lnTo>
                    <a:lnTo>
                      <a:pt x="59512" y="122400"/>
                    </a:lnTo>
                    <a:lnTo>
                      <a:pt x="59512" y="121965"/>
                    </a:lnTo>
                    <a:lnTo>
                      <a:pt x="37673" y="117591"/>
                    </a:lnTo>
                    <a:cubicBezTo>
                      <a:pt x="15534" y="108300"/>
                      <a:pt x="0" y="86550"/>
                      <a:pt x="0" y="61200"/>
                    </a:cubicBezTo>
                    <a:cubicBezTo>
                      <a:pt x="0" y="35850"/>
                      <a:pt x="15534" y="14100"/>
                      <a:pt x="37673" y="4809"/>
                    </a:cubicBezTo>
                    <a:lnTo>
                      <a:pt x="59512" y="435"/>
                    </a:lnTo>
                    <a:close/>
                  </a:path>
                </a:pathLst>
              </a:custGeom>
              <a:noFill/>
              <a:ln w="9525">
                <a:solidFill>
                  <a:srgbClr val="BDBDBD"/>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kumimoji="1" lang="ja-JP" altLang="en-US" dirty="0">
                  <a:solidFill>
                    <a:schemeClr val="tx1"/>
                  </a:solidFill>
                </a:endParaRPr>
              </a:p>
            </p:txBody>
          </p:sp>
          <p:sp>
            <p:nvSpPr>
              <p:cNvPr id="131" name="テキスト ボックス 130">
                <a:extLst>
                  <a:ext uri="{FF2B5EF4-FFF2-40B4-BE49-F238E27FC236}">
                    <a16:creationId xmlns:a16="http://schemas.microsoft.com/office/drawing/2014/main" id="{9D197F33-8324-4CAA-B524-CBE8CB4B0C52}"/>
                  </a:ext>
                </a:extLst>
              </p:cNvPr>
              <p:cNvSpPr txBox="1"/>
              <p:nvPr/>
            </p:nvSpPr>
            <p:spPr>
              <a:xfrm>
                <a:off x="8486836" y="938170"/>
                <a:ext cx="168629" cy="89891"/>
              </a:xfrm>
              <a:prstGeom prst="rect">
                <a:avLst/>
              </a:prstGeom>
              <a:noFill/>
            </p:spPr>
            <p:txBody>
              <a:bodyPr wrap="none" lIns="0" tIns="0" rIns="0" bIns="0" rtlCol="0">
                <a:spAutoFit/>
              </a:bodyPr>
              <a:lstStyle/>
              <a:p>
                <a:r>
                  <a:rPr kumimoji="1" lang="ja-JP" altLang="en-US" sz="800" dirty="0">
                    <a:solidFill>
                      <a:srgbClr val="404040"/>
                    </a:solidFill>
                  </a:rPr>
                  <a:t>東金</a:t>
                </a:r>
                <a:endParaRPr kumimoji="1" lang="en-US" altLang="ja-JP" sz="800" dirty="0">
                  <a:solidFill>
                    <a:srgbClr val="404040"/>
                  </a:solidFill>
                </a:endParaRPr>
              </a:p>
            </p:txBody>
          </p:sp>
          <p:sp>
            <p:nvSpPr>
              <p:cNvPr id="132" name="フリーフォーム 235">
                <a:extLst>
                  <a:ext uri="{FF2B5EF4-FFF2-40B4-BE49-F238E27FC236}">
                    <a16:creationId xmlns:a16="http://schemas.microsoft.com/office/drawing/2014/main" id="{897AC142-B956-436A-91D9-17FE991DEA3B}"/>
                  </a:ext>
                </a:extLst>
              </p:cNvPr>
              <p:cNvSpPr/>
              <p:nvPr/>
            </p:nvSpPr>
            <p:spPr>
              <a:xfrm>
                <a:off x="7397867" y="908116"/>
                <a:ext cx="273386" cy="122400"/>
              </a:xfrm>
              <a:custGeom>
                <a:avLst/>
                <a:gdLst>
                  <a:gd name="connsiteX0" fmla="*/ 59512 w 273386"/>
                  <a:gd name="connsiteY0" fmla="*/ 0 h 122400"/>
                  <a:gd name="connsiteX1" fmla="*/ 61683 w 273386"/>
                  <a:gd name="connsiteY1" fmla="*/ 0 h 122400"/>
                  <a:gd name="connsiteX2" fmla="*/ 211415 w 273386"/>
                  <a:gd name="connsiteY2" fmla="*/ 0 h 122400"/>
                  <a:gd name="connsiteX3" fmla="*/ 211415 w 273386"/>
                  <a:gd name="connsiteY3" fmla="*/ 58 h 122400"/>
                  <a:gd name="connsiteX4" fmla="*/ 211703 w 273386"/>
                  <a:gd name="connsiteY4" fmla="*/ 0 h 122400"/>
                  <a:gd name="connsiteX5" fmla="*/ 273386 w 273386"/>
                  <a:gd name="connsiteY5" fmla="*/ 61200 h 122400"/>
                  <a:gd name="connsiteX6" fmla="*/ 211703 w 273386"/>
                  <a:gd name="connsiteY6" fmla="*/ 122400 h 122400"/>
                  <a:gd name="connsiteX7" fmla="*/ 211415 w 273386"/>
                  <a:gd name="connsiteY7" fmla="*/ 122342 h 122400"/>
                  <a:gd name="connsiteX8" fmla="*/ 211415 w 273386"/>
                  <a:gd name="connsiteY8" fmla="*/ 122400 h 122400"/>
                  <a:gd name="connsiteX9" fmla="*/ 61683 w 273386"/>
                  <a:gd name="connsiteY9" fmla="*/ 122400 h 122400"/>
                  <a:gd name="connsiteX10" fmla="*/ 59512 w 273386"/>
                  <a:gd name="connsiteY10" fmla="*/ 122400 h 122400"/>
                  <a:gd name="connsiteX11" fmla="*/ 59512 w 273386"/>
                  <a:gd name="connsiteY11" fmla="*/ 121965 h 122400"/>
                  <a:gd name="connsiteX12" fmla="*/ 37673 w 273386"/>
                  <a:gd name="connsiteY12" fmla="*/ 117591 h 122400"/>
                  <a:gd name="connsiteX13" fmla="*/ 0 w 273386"/>
                  <a:gd name="connsiteY13" fmla="*/ 61200 h 122400"/>
                  <a:gd name="connsiteX14" fmla="*/ 37673 w 273386"/>
                  <a:gd name="connsiteY14" fmla="*/ 4809 h 122400"/>
                  <a:gd name="connsiteX15" fmla="*/ 59512 w 273386"/>
                  <a:gd name="connsiteY15" fmla="*/ 435 h 12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3386" h="122400">
                    <a:moveTo>
                      <a:pt x="59512" y="0"/>
                    </a:moveTo>
                    <a:lnTo>
                      <a:pt x="61683" y="0"/>
                    </a:lnTo>
                    <a:lnTo>
                      <a:pt x="211415" y="0"/>
                    </a:lnTo>
                    <a:lnTo>
                      <a:pt x="211415" y="58"/>
                    </a:lnTo>
                    <a:lnTo>
                      <a:pt x="211703" y="0"/>
                    </a:lnTo>
                    <a:cubicBezTo>
                      <a:pt x="245770" y="0"/>
                      <a:pt x="273386" y="27400"/>
                      <a:pt x="273386" y="61200"/>
                    </a:cubicBezTo>
                    <a:cubicBezTo>
                      <a:pt x="273386" y="95000"/>
                      <a:pt x="245770" y="122400"/>
                      <a:pt x="211703" y="122400"/>
                    </a:cubicBezTo>
                    <a:lnTo>
                      <a:pt x="211415" y="122342"/>
                    </a:lnTo>
                    <a:lnTo>
                      <a:pt x="211415" y="122400"/>
                    </a:lnTo>
                    <a:lnTo>
                      <a:pt x="61683" y="122400"/>
                    </a:lnTo>
                    <a:lnTo>
                      <a:pt x="59512" y="122400"/>
                    </a:lnTo>
                    <a:lnTo>
                      <a:pt x="59512" y="121965"/>
                    </a:lnTo>
                    <a:lnTo>
                      <a:pt x="37673" y="117591"/>
                    </a:lnTo>
                    <a:cubicBezTo>
                      <a:pt x="15534" y="108300"/>
                      <a:pt x="0" y="86550"/>
                      <a:pt x="0" y="61200"/>
                    </a:cubicBezTo>
                    <a:cubicBezTo>
                      <a:pt x="0" y="35850"/>
                      <a:pt x="15534" y="14100"/>
                      <a:pt x="37673" y="4809"/>
                    </a:cubicBezTo>
                    <a:lnTo>
                      <a:pt x="59512" y="435"/>
                    </a:lnTo>
                    <a:close/>
                  </a:path>
                </a:pathLst>
              </a:custGeom>
              <a:noFill/>
              <a:ln w="9525">
                <a:solidFill>
                  <a:srgbClr val="BDBDBD"/>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kumimoji="1" lang="ja-JP" altLang="en-US" dirty="0">
                  <a:solidFill>
                    <a:schemeClr val="tx1"/>
                  </a:solidFill>
                </a:endParaRPr>
              </a:p>
            </p:txBody>
          </p:sp>
          <p:sp>
            <p:nvSpPr>
              <p:cNvPr id="133" name="テキスト ボックス 132">
                <a:extLst>
                  <a:ext uri="{FF2B5EF4-FFF2-40B4-BE49-F238E27FC236}">
                    <a16:creationId xmlns:a16="http://schemas.microsoft.com/office/drawing/2014/main" id="{911C17DF-13B1-49D1-B8C1-75AAADCA5932}"/>
                  </a:ext>
                </a:extLst>
              </p:cNvPr>
              <p:cNvSpPr txBox="1"/>
              <p:nvPr/>
            </p:nvSpPr>
            <p:spPr>
              <a:xfrm>
                <a:off x="7452175" y="926208"/>
                <a:ext cx="168629" cy="89891"/>
              </a:xfrm>
              <a:prstGeom prst="rect">
                <a:avLst/>
              </a:prstGeom>
              <a:noFill/>
            </p:spPr>
            <p:txBody>
              <a:bodyPr wrap="none" lIns="0" tIns="0" rIns="0" bIns="0" rtlCol="0">
                <a:spAutoFit/>
              </a:bodyPr>
              <a:lstStyle/>
              <a:p>
                <a:r>
                  <a:rPr kumimoji="1" lang="ja-JP" altLang="en-US" sz="800" dirty="0">
                    <a:solidFill>
                      <a:srgbClr val="404040"/>
                    </a:solidFill>
                  </a:rPr>
                  <a:t>成田</a:t>
                </a:r>
                <a:endParaRPr kumimoji="1" lang="en-US" altLang="ja-JP" sz="800" dirty="0">
                  <a:solidFill>
                    <a:srgbClr val="404040"/>
                  </a:solidFill>
                </a:endParaRPr>
              </a:p>
            </p:txBody>
          </p:sp>
          <p:sp>
            <p:nvSpPr>
              <p:cNvPr id="134" name="フリーフォーム 237">
                <a:extLst>
                  <a:ext uri="{FF2B5EF4-FFF2-40B4-BE49-F238E27FC236}">
                    <a16:creationId xmlns:a16="http://schemas.microsoft.com/office/drawing/2014/main" id="{DB1DEAE1-A441-4F53-9FBD-FCB52BB0631B}"/>
                  </a:ext>
                </a:extLst>
              </p:cNvPr>
              <p:cNvSpPr/>
              <p:nvPr/>
            </p:nvSpPr>
            <p:spPr>
              <a:xfrm>
                <a:off x="6518027" y="910160"/>
                <a:ext cx="273386" cy="122400"/>
              </a:xfrm>
              <a:custGeom>
                <a:avLst/>
                <a:gdLst>
                  <a:gd name="connsiteX0" fmla="*/ 59512 w 273386"/>
                  <a:gd name="connsiteY0" fmla="*/ 0 h 122400"/>
                  <a:gd name="connsiteX1" fmla="*/ 61683 w 273386"/>
                  <a:gd name="connsiteY1" fmla="*/ 0 h 122400"/>
                  <a:gd name="connsiteX2" fmla="*/ 211415 w 273386"/>
                  <a:gd name="connsiteY2" fmla="*/ 0 h 122400"/>
                  <a:gd name="connsiteX3" fmla="*/ 211415 w 273386"/>
                  <a:gd name="connsiteY3" fmla="*/ 58 h 122400"/>
                  <a:gd name="connsiteX4" fmla="*/ 211703 w 273386"/>
                  <a:gd name="connsiteY4" fmla="*/ 0 h 122400"/>
                  <a:gd name="connsiteX5" fmla="*/ 273386 w 273386"/>
                  <a:gd name="connsiteY5" fmla="*/ 61200 h 122400"/>
                  <a:gd name="connsiteX6" fmla="*/ 211703 w 273386"/>
                  <a:gd name="connsiteY6" fmla="*/ 122400 h 122400"/>
                  <a:gd name="connsiteX7" fmla="*/ 211415 w 273386"/>
                  <a:gd name="connsiteY7" fmla="*/ 122342 h 122400"/>
                  <a:gd name="connsiteX8" fmla="*/ 211415 w 273386"/>
                  <a:gd name="connsiteY8" fmla="*/ 122400 h 122400"/>
                  <a:gd name="connsiteX9" fmla="*/ 61683 w 273386"/>
                  <a:gd name="connsiteY9" fmla="*/ 122400 h 122400"/>
                  <a:gd name="connsiteX10" fmla="*/ 59512 w 273386"/>
                  <a:gd name="connsiteY10" fmla="*/ 122400 h 122400"/>
                  <a:gd name="connsiteX11" fmla="*/ 59512 w 273386"/>
                  <a:gd name="connsiteY11" fmla="*/ 121965 h 122400"/>
                  <a:gd name="connsiteX12" fmla="*/ 37673 w 273386"/>
                  <a:gd name="connsiteY12" fmla="*/ 117591 h 122400"/>
                  <a:gd name="connsiteX13" fmla="*/ 0 w 273386"/>
                  <a:gd name="connsiteY13" fmla="*/ 61200 h 122400"/>
                  <a:gd name="connsiteX14" fmla="*/ 37673 w 273386"/>
                  <a:gd name="connsiteY14" fmla="*/ 4809 h 122400"/>
                  <a:gd name="connsiteX15" fmla="*/ 59512 w 273386"/>
                  <a:gd name="connsiteY15" fmla="*/ 435 h 12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3386" h="122400">
                    <a:moveTo>
                      <a:pt x="59512" y="0"/>
                    </a:moveTo>
                    <a:lnTo>
                      <a:pt x="61683" y="0"/>
                    </a:lnTo>
                    <a:lnTo>
                      <a:pt x="211415" y="0"/>
                    </a:lnTo>
                    <a:lnTo>
                      <a:pt x="211415" y="58"/>
                    </a:lnTo>
                    <a:lnTo>
                      <a:pt x="211703" y="0"/>
                    </a:lnTo>
                    <a:cubicBezTo>
                      <a:pt x="245770" y="0"/>
                      <a:pt x="273386" y="27400"/>
                      <a:pt x="273386" y="61200"/>
                    </a:cubicBezTo>
                    <a:cubicBezTo>
                      <a:pt x="273386" y="95000"/>
                      <a:pt x="245770" y="122400"/>
                      <a:pt x="211703" y="122400"/>
                    </a:cubicBezTo>
                    <a:lnTo>
                      <a:pt x="211415" y="122342"/>
                    </a:lnTo>
                    <a:lnTo>
                      <a:pt x="211415" y="122400"/>
                    </a:lnTo>
                    <a:lnTo>
                      <a:pt x="61683" y="122400"/>
                    </a:lnTo>
                    <a:lnTo>
                      <a:pt x="59512" y="122400"/>
                    </a:lnTo>
                    <a:lnTo>
                      <a:pt x="59512" y="121965"/>
                    </a:lnTo>
                    <a:lnTo>
                      <a:pt x="37673" y="117591"/>
                    </a:lnTo>
                    <a:cubicBezTo>
                      <a:pt x="15534" y="108300"/>
                      <a:pt x="0" y="86550"/>
                      <a:pt x="0" y="61200"/>
                    </a:cubicBezTo>
                    <a:cubicBezTo>
                      <a:pt x="0" y="35850"/>
                      <a:pt x="15534" y="14100"/>
                      <a:pt x="37673" y="4809"/>
                    </a:cubicBezTo>
                    <a:lnTo>
                      <a:pt x="59512" y="435"/>
                    </a:lnTo>
                    <a:close/>
                  </a:path>
                </a:pathLst>
              </a:custGeom>
              <a:noFill/>
              <a:ln w="9525">
                <a:solidFill>
                  <a:srgbClr val="BDBDBD"/>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kumimoji="1" lang="ja-JP" altLang="en-US" dirty="0">
                  <a:solidFill>
                    <a:schemeClr val="tx1"/>
                  </a:solidFill>
                </a:endParaRPr>
              </a:p>
            </p:txBody>
          </p:sp>
          <p:sp>
            <p:nvSpPr>
              <p:cNvPr id="135" name="テキスト ボックス 134">
                <a:extLst>
                  <a:ext uri="{FF2B5EF4-FFF2-40B4-BE49-F238E27FC236}">
                    <a16:creationId xmlns:a16="http://schemas.microsoft.com/office/drawing/2014/main" id="{AD41B11E-7760-4B65-8D25-A3A215529128}"/>
                  </a:ext>
                </a:extLst>
              </p:cNvPr>
              <p:cNvSpPr txBox="1"/>
              <p:nvPr/>
            </p:nvSpPr>
            <p:spPr>
              <a:xfrm>
                <a:off x="6567117" y="930570"/>
                <a:ext cx="168629" cy="89891"/>
              </a:xfrm>
              <a:prstGeom prst="rect">
                <a:avLst/>
              </a:prstGeom>
              <a:noFill/>
            </p:spPr>
            <p:txBody>
              <a:bodyPr wrap="none" lIns="0" tIns="0" rIns="0" bIns="0" rtlCol="0">
                <a:spAutoFit/>
              </a:bodyPr>
              <a:lstStyle/>
              <a:p>
                <a:r>
                  <a:rPr kumimoji="1" lang="ja-JP" altLang="en-US" sz="800" dirty="0">
                    <a:solidFill>
                      <a:srgbClr val="404040"/>
                    </a:solidFill>
                  </a:rPr>
                  <a:t>東葛</a:t>
                </a:r>
              </a:p>
            </p:txBody>
          </p:sp>
          <p:sp>
            <p:nvSpPr>
              <p:cNvPr id="136" name="テキスト ボックス 135">
                <a:extLst>
                  <a:ext uri="{FF2B5EF4-FFF2-40B4-BE49-F238E27FC236}">
                    <a16:creationId xmlns:a16="http://schemas.microsoft.com/office/drawing/2014/main" id="{2450A45F-C98D-4D41-A07F-2E32A0F8F12E}"/>
                  </a:ext>
                </a:extLst>
              </p:cNvPr>
              <p:cNvSpPr txBox="1"/>
              <p:nvPr/>
            </p:nvSpPr>
            <p:spPr>
              <a:xfrm>
                <a:off x="6495913" y="2334831"/>
                <a:ext cx="168629" cy="89891"/>
              </a:xfrm>
              <a:prstGeom prst="rect">
                <a:avLst/>
              </a:prstGeom>
              <a:noFill/>
            </p:spPr>
            <p:txBody>
              <a:bodyPr wrap="none" lIns="0" tIns="0" rIns="0" bIns="0" rtlCol="0">
                <a:spAutoFit/>
              </a:bodyPr>
              <a:lstStyle/>
              <a:p>
                <a:r>
                  <a:rPr kumimoji="1" lang="ja-JP" altLang="en-US" sz="800" dirty="0">
                    <a:solidFill>
                      <a:srgbClr val="404040"/>
                    </a:solidFill>
                  </a:rPr>
                  <a:t>東京</a:t>
                </a:r>
                <a:endParaRPr kumimoji="1" lang="en-US" altLang="ja-JP" sz="800" dirty="0">
                  <a:solidFill>
                    <a:srgbClr val="404040"/>
                  </a:solidFill>
                </a:endParaRPr>
              </a:p>
            </p:txBody>
          </p:sp>
          <p:sp>
            <p:nvSpPr>
              <p:cNvPr id="137" name="円/楕円 132">
                <a:extLst>
                  <a:ext uri="{FF2B5EF4-FFF2-40B4-BE49-F238E27FC236}">
                    <a16:creationId xmlns:a16="http://schemas.microsoft.com/office/drawing/2014/main" id="{28786468-D4B4-4F4B-8B70-7C2FE741E124}"/>
                  </a:ext>
                </a:extLst>
              </p:cNvPr>
              <p:cNvSpPr>
                <a:spLocks noChangeAspect="1"/>
              </p:cNvSpPr>
              <p:nvPr/>
            </p:nvSpPr>
            <p:spPr>
              <a:xfrm>
                <a:off x="7652355" y="2261287"/>
                <a:ext cx="115200" cy="115200"/>
              </a:xfrm>
              <a:prstGeom prst="ellipse">
                <a:avLst/>
              </a:prstGeom>
              <a:solidFill>
                <a:srgbClr val="FCC8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38" name="直線矢印コネクタ 137">
                <a:extLst>
                  <a:ext uri="{FF2B5EF4-FFF2-40B4-BE49-F238E27FC236}">
                    <a16:creationId xmlns:a16="http://schemas.microsoft.com/office/drawing/2014/main" id="{26F668F7-F19D-4DE4-A1BC-E92FB577701D}"/>
                  </a:ext>
                </a:extLst>
              </p:cNvPr>
              <p:cNvCxnSpPr/>
              <p:nvPr/>
            </p:nvCxnSpPr>
            <p:spPr>
              <a:xfrm flipV="1">
                <a:off x="8717307" y="1091556"/>
                <a:ext cx="555044" cy="1169802"/>
              </a:xfrm>
              <a:prstGeom prst="straightConnector1">
                <a:avLst/>
              </a:prstGeom>
              <a:ln w="38100">
                <a:solidFill>
                  <a:srgbClr val="AD5944"/>
                </a:solidFill>
                <a:prstDash val="sysDot"/>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139" name="フリーフォーム 134">
                <a:extLst>
                  <a:ext uri="{FF2B5EF4-FFF2-40B4-BE49-F238E27FC236}">
                    <a16:creationId xmlns:a16="http://schemas.microsoft.com/office/drawing/2014/main" id="{D693C933-2186-4007-901C-F66C6B876399}"/>
                  </a:ext>
                </a:extLst>
              </p:cNvPr>
              <p:cNvSpPr/>
              <p:nvPr/>
            </p:nvSpPr>
            <p:spPr>
              <a:xfrm>
                <a:off x="8099878" y="1071608"/>
                <a:ext cx="479426" cy="1146176"/>
              </a:xfrm>
              <a:custGeom>
                <a:avLst/>
                <a:gdLst>
                  <a:gd name="connsiteX0" fmla="*/ 0 w 450850"/>
                  <a:gd name="connsiteY0" fmla="*/ 1003300 h 1003300"/>
                  <a:gd name="connsiteX1" fmla="*/ 219075 w 450850"/>
                  <a:gd name="connsiteY1" fmla="*/ 723900 h 1003300"/>
                  <a:gd name="connsiteX2" fmla="*/ 263525 w 450850"/>
                  <a:gd name="connsiteY2" fmla="*/ 654050 h 1003300"/>
                  <a:gd name="connsiteX3" fmla="*/ 450850 w 450850"/>
                  <a:gd name="connsiteY3" fmla="*/ 0 h 1003300"/>
                  <a:gd name="connsiteX0" fmla="*/ 0 w 450850"/>
                  <a:gd name="connsiteY0" fmla="*/ 1003300 h 1003300"/>
                  <a:gd name="connsiteX1" fmla="*/ 219075 w 450850"/>
                  <a:gd name="connsiteY1" fmla="*/ 723900 h 1003300"/>
                  <a:gd name="connsiteX2" fmla="*/ 263525 w 450850"/>
                  <a:gd name="connsiteY2" fmla="*/ 654050 h 1003300"/>
                  <a:gd name="connsiteX3" fmla="*/ 450850 w 450850"/>
                  <a:gd name="connsiteY3" fmla="*/ 0 h 1003300"/>
                  <a:gd name="connsiteX0" fmla="*/ 0 w 450850"/>
                  <a:gd name="connsiteY0" fmla="*/ 1003300 h 1003300"/>
                  <a:gd name="connsiteX1" fmla="*/ 219075 w 450850"/>
                  <a:gd name="connsiteY1" fmla="*/ 723900 h 1003300"/>
                  <a:gd name="connsiteX2" fmla="*/ 263525 w 450850"/>
                  <a:gd name="connsiteY2" fmla="*/ 654050 h 1003300"/>
                  <a:gd name="connsiteX3" fmla="*/ 450850 w 450850"/>
                  <a:gd name="connsiteY3" fmla="*/ 0 h 1003300"/>
                  <a:gd name="connsiteX0" fmla="*/ 0 w 450850"/>
                  <a:gd name="connsiteY0" fmla="*/ 1003300 h 1003300"/>
                  <a:gd name="connsiteX1" fmla="*/ 219075 w 450850"/>
                  <a:gd name="connsiteY1" fmla="*/ 723900 h 1003300"/>
                  <a:gd name="connsiteX2" fmla="*/ 263525 w 450850"/>
                  <a:gd name="connsiteY2" fmla="*/ 654050 h 1003300"/>
                  <a:gd name="connsiteX3" fmla="*/ 450850 w 450850"/>
                  <a:gd name="connsiteY3" fmla="*/ 0 h 1003300"/>
                  <a:gd name="connsiteX0" fmla="*/ 0 w 457994"/>
                  <a:gd name="connsiteY0" fmla="*/ 1019969 h 1019969"/>
                  <a:gd name="connsiteX1" fmla="*/ 219075 w 457994"/>
                  <a:gd name="connsiteY1" fmla="*/ 740569 h 1019969"/>
                  <a:gd name="connsiteX2" fmla="*/ 263525 w 457994"/>
                  <a:gd name="connsiteY2" fmla="*/ 670719 h 1019969"/>
                  <a:gd name="connsiteX3" fmla="*/ 457994 w 457994"/>
                  <a:gd name="connsiteY3" fmla="*/ 0 h 1019969"/>
                  <a:gd name="connsiteX0" fmla="*/ 0 w 462757"/>
                  <a:gd name="connsiteY0" fmla="*/ 1015207 h 1015207"/>
                  <a:gd name="connsiteX1" fmla="*/ 223838 w 462757"/>
                  <a:gd name="connsiteY1" fmla="*/ 740569 h 1015207"/>
                  <a:gd name="connsiteX2" fmla="*/ 268288 w 462757"/>
                  <a:gd name="connsiteY2" fmla="*/ 670719 h 1015207"/>
                  <a:gd name="connsiteX3" fmla="*/ 462757 w 462757"/>
                  <a:gd name="connsiteY3" fmla="*/ 0 h 1015207"/>
                  <a:gd name="connsiteX0" fmla="*/ 0 w 462757"/>
                  <a:gd name="connsiteY0" fmla="*/ 1015207 h 1015207"/>
                  <a:gd name="connsiteX1" fmla="*/ 223838 w 462757"/>
                  <a:gd name="connsiteY1" fmla="*/ 740569 h 1015207"/>
                  <a:gd name="connsiteX2" fmla="*/ 268288 w 462757"/>
                  <a:gd name="connsiteY2" fmla="*/ 670719 h 1015207"/>
                  <a:gd name="connsiteX3" fmla="*/ 462757 w 462757"/>
                  <a:gd name="connsiteY3" fmla="*/ 0 h 1015207"/>
                  <a:gd name="connsiteX0" fmla="*/ 0 w 479426"/>
                  <a:gd name="connsiteY0" fmla="*/ 1146176 h 1146176"/>
                  <a:gd name="connsiteX1" fmla="*/ 240507 w 479426"/>
                  <a:gd name="connsiteY1" fmla="*/ 740569 h 1146176"/>
                  <a:gd name="connsiteX2" fmla="*/ 284957 w 479426"/>
                  <a:gd name="connsiteY2" fmla="*/ 670719 h 1146176"/>
                  <a:gd name="connsiteX3" fmla="*/ 479426 w 479426"/>
                  <a:gd name="connsiteY3" fmla="*/ 0 h 1146176"/>
                  <a:gd name="connsiteX0" fmla="*/ 0 w 479426"/>
                  <a:gd name="connsiteY0" fmla="*/ 1146176 h 1146176"/>
                  <a:gd name="connsiteX1" fmla="*/ 240507 w 479426"/>
                  <a:gd name="connsiteY1" fmla="*/ 740569 h 1146176"/>
                  <a:gd name="connsiteX2" fmla="*/ 280194 w 479426"/>
                  <a:gd name="connsiteY2" fmla="*/ 699294 h 1146176"/>
                  <a:gd name="connsiteX3" fmla="*/ 479426 w 479426"/>
                  <a:gd name="connsiteY3" fmla="*/ 0 h 1146176"/>
                  <a:gd name="connsiteX0" fmla="*/ 0 w 479426"/>
                  <a:gd name="connsiteY0" fmla="*/ 1146176 h 1146176"/>
                  <a:gd name="connsiteX1" fmla="*/ 188119 w 479426"/>
                  <a:gd name="connsiteY1" fmla="*/ 857250 h 1146176"/>
                  <a:gd name="connsiteX2" fmla="*/ 280194 w 479426"/>
                  <a:gd name="connsiteY2" fmla="*/ 699294 h 1146176"/>
                  <a:gd name="connsiteX3" fmla="*/ 479426 w 479426"/>
                  <a:gd name="connsiteY3" fmla="*/ 0 h 1146176"/>
                </a:gdLst>
                <a:ahLst/>
                <a:cxnLst>
                  <a:cxn ang="0">
                    <a:pos x="connsiteX0" y="connsiteY0"/>
                  </a:cxn>
                  <a:cxn ang="0">
                    <a:pos x="connsiteX1" y="connsiteY1"/>
                  </a:cxn>
                  <a:cxn ang="0">
                    <a:pos x="connsiteX2" y="connsiteY2"/>
                  </a:cxn>
                  <a:cxn ang="0">
                    <a:pos x="connsiteX3" y="connsiteY3"/>
                  </a:cxn>
                </a:cxnLst>
                <a:rect l="l" t="t" r="r" b="b"/>
                <a:pathLst>
                  <a:path w="479426" h="1146176">
                    <a:moveTo>
                      <a:pt x="0" y="1146176"/>
                    </a:moveTo>
                    <a:cubicBezTo>
                      <a:pt x="87577" y="1035580"/>
                      <a:pt x="141420" y="931730"/>
                      <a:pt x="188119" y="857250"/>
                    </a:cubicBezTo>
                    <a:cubicBezTo>
                      <a:pt x="234818" y="782770"/>
                      <a:pt x="266568" y="732235"/>
                      <a:pt x="280194" y="699294"/>
                    </a:cubicBezTo>
                    <a:cubicBezTo>
                      <a:pt x="293820" y="666353"/>
                      <a:pt x="405078" y="266700"/>
                      <a:pt x="479426" y="0"/>
                    </a:cubicBezTo>
                  </a:path>
                </a:pathLst>
              </a:custGeom>
              <a:noFill/>
              <a:ln w="38100">
                <a:solidFill>
                  <a:srgbClr val="8F82BC"/>
                </a:solidFill>
                <a:prstDash val="sysDot"/>
                <a:headEnd type="triangle" w="med" len="sm"/>
                <a:tailEnd type="triangle" w="med"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0" name="直線コネクタ 139">
                <a:extLst>
                  <a:ext uri="{FF2B5EF4-FFF2-40B4-BE49-F238E27FC236}">
                    <a16:creationId xmlns:a16="http://schemas.microsoft.com/office/drawing/2014/main" id="{CA3ED33B-0777-4230-A386-6039EFE3CE6A}"/>
                  </a:ext>
                </a:extLst>
              </p:cNvPr>
              <p:cNvCxnSpPr/>
              <p:nvPr/>
            </p:nvCxnSpPr>
            <p:spPr>
              <a:xfrm>
                <a:off x="7532392" y="1035831"/>
                <a:ext cx="407400" cy="1179147"/>
              </a:xfrm>
              <a:prstGeom prst="line">
                <a:avLst/>
              </a:prstGeom>
              <a:ln w="38100">
                <a:solidFill>
                  <a:srgbClr val="AD5944"/>
                </a:solidFill>
                <a:prstDash val="sysDot"/>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141" name="フリーフォーム 137">
                <a:extLst>
                  <a:ext uri="{FF2B5EF4-FFF2-40B4-BE49-F238E27FC236}">
                    <a16:creationId xmlns:a16="http://schemas.microsoft.com/office/drawing/2014/main" id="{D5811665-C0B5-48DF-87C4-049EA375C9DA}"/>
                  </a:ext>
                </a:extLst>
              </p:cNvPr>
              <p:cNvSpPr/>
              <p:nvPr/>
            </p:nvSpPr>
            <p:spPr>
              <a:xfrm>
                <a:off x="6735195" y="1128828"/>
                <a:ext cx="1095375" cy="1147762"/>
              </a:xfrm>
              <a:custGeom>
                <a:avLst/>
                <a:gdLst>
                  <a:gd name="connsiteX0" fmla="*/ 0 w 1042988"/>
                  <a:gd name="connsiteY0" fmla="*/ 0 h 1066800"/>
                  <a:gd name="connsiteX1" fmla="*/ 623888 w 1042988"/>
                  <a:gd name="connsiteY1" fmla="*/ 776288 h 1066800"/>
                  <a:gd name="connsiteX2" fmla="*/ 1042988 w 1042988"/>
                  <a:gd name="connsiteY2" fmla="*/ 1066800 h 1066800"/>
                  <a:gd name="connsiteX0" fmla="*/ 0 w 1042988"/>
                  <a:gd name="connsiteY0" fmla="*/ 0 h 1066800"/>
                  <a:gd name="connsiteX1" fmla="*/ 623888 w 1042988"/>
                  <a:gd name="connsiteY1" fmla="*/ 776288 h 1066800"/>
                  <a:gd name="connsiteX2" fmla="*/ 1042988 w 1042988"/>
                  <a:gd name="connsiteY2" fmla="*/ 1066800 h 1066800"/>
                  <a:gd name="connsiteX0" fmla="*/ 0 w 1042988"/>
                  <a:gd name="connsiteY0" fmla="*/ 0 h 1066800"/>
                  <a:gd name="connsiteX1" fmla="*/ 623888 w 1042988"/>
                  <a:gd name="connsiteY1" fmla="*/ 776288 h 1066800"/>
                  <a:gd name="connsiteX2" fmla="*/ 1042988 w 1042988"/>
                  <a:gd name="connsiteY2" fmla="*/ 1066800 h 1066800"/>
                  <a:gd name="connsiteX0" fmla="*/ 0 w 1042988"/>
                  <a:gd name="connsiteY0" fmla="*/ 0 h 1066800"/>
                  <a:gd name="connsiteX1" fmla="*/ 623888 w 1042988"/>
                  <a:gd name="connsiteY1" fmla="*/ 776288 h 1066800"/>
                  <a:gd name="connsiteX2" fmla="*/ 1042988 w 1042988"/>
                  <a:gd name="connsiteY2" fmla="*/ 1066800 h 1066800"/>
                  <a:gd name="connsiteX0" fmla="*/ 0 w 1028700"/>
                  <a:gd name="connsiteY0" fmla="*/ 0 h 1052513"/>
                  <a:gd name="connsiteX1" fmla="*/ 609600 w 1028700"/>
                  <a:gd name="connsiteY1" fmla="*/ 762001 h 1052513"/>
                  <a:gd name="connsiteX2" fmla="*/ 1028700 w 1028700"/>
                  <a:gd name="connsiteY2" fmla="*/ 1052513 h 1052513"/>
                  <a:gd name="connsiteX0" fmla="*/ 0 w 1012031"/>
                  <a:gd name="connsiteY0" fmla="*/ 0 h 1035844"/>
                  <a:gd name="connsiteX1" fmla="*/ 609600 w 1012031"/>
                  <a:gd name="connsiteY1" fmla="*/ 762001 h 1035844"/>
                  <a:gd name="connsiteX2" fmla="*/ 1012031 w 1012031"/>
                  <a:gd name="connsiteY2" fmla="*/ 1035844 h 1035844"/>
                  <a:gd name="connsiteX0" fmla="*/ 0 w 1012031"/>
                  <a:gd name="connsiteY0" fmla="*/ 0 h 1035844"/>
                  <a:gd name="connsiteX1" fmla="*/ 609600 w 1012031"/>
                  <a:gd name="connsiteY1" fmla="*/ 762001 h 1035844"/>
                  <a:gd name="connsiteX2" fmla="*/ 1012031 w 1012031"/>
                  <a:gd name="connsiteY2" fmla="*/ 1035844 h 1035844"/>
                  <a:gd name="connsiteX0" fmla="*/ 0 w 1021556"/>
                  <a:gd name="connsiteY0" fmla="*/ 0 h 1042987"/>
                  <a:gd name="connsiteX1" fmla="*/ 619125 w 1021556"/>
                  <a:gd name="connsiteY1" fmla="*/ 769144 h 1042987"/>
                  <a:gd name="connsiteX2" fmla="*/ 1021556 w 1021556"/>
                  <a:gd name="connsiteY2" fmla="*/ 1042987 h 1042987"/>
                  <a:gd name="connsiteX0" fmla="*/ 0 w 1038225"/>
                  <a:gd name="connsiteY0" fmla="*/ 0 h 1057275"/>
                  <a:gd name="connsiteX1" fmla="*/ 619125 w 1038225"/>
                  <a:gd name="connsiteY1" fmla="*/ 769144 h 1057275"/>
                  <a:gd name="connsiteX2" fmla="*/ 1038225 w 1038225"/>
                  <a:gd name="connsiteY2" fmla="*/ 1057275 h 1057275"/>
                  <a:gd name="connsiteX0" fmla="*/ 0 w 1038225"/>
                  <a:gd name="connsiteY0" fmla="*/ 0 h 1057275"/>
                  <a:gd name="connsiteX1" fmla="*/ 619125 w 1038225"/>
                  <a:gd name="connsiteY1" fmla="*/ 769144 h 1057275"/>
                  <a:gd name="connsiteX2" fmla="*/ 1038225 w 1038225"/>
                  <a:gd name="connsiteY2" fmla="*/ 1057275 h 1057275"/>
                  <a:gd name="connsiteX0" fmla="*/ 0 w 1038225"/>
                  <a:gd name="connsiteY0" fmla="*/ 0 h 1057275"/>
                  <a:gd name="connsiteX1" fmla="*/ 619125 w 1038225"/>
                  <a:gd name="connsiteY1" fmla="*/ 769144 h 1057275"/>
                  <a:gd name="connsiteX2" fmla="*/ 1038225 w 1038225"/>
                  <a:gd name="connsiteY2" fmla="*/ 1057275 h 1057275"/>
                  <a:gd name="connsiteX0" fmla="*/ 0 w 1095375"/>
                  <a:gd name="connsiteY0" fmla="*/ 0 h 1147762"/>
                  <a:gd name="connsiteX1" fmla="*/ 619125 w 1095375"/>
                  <a:gd name="connsiteY1" fmla="*/ 769144 h 1147762"/>
                  <a:gd name="connsiteX2" fmla="*/ 1095375 w 1095375"/>
                  <a:gd name="connsiteY2" fmla="*/ 1147762 h 1147762"/>
                  <a:gd name="connsiteX0" fmla="*/ 0 w 1095375"/>
                  <a:gd name="connsiteY0" fmla="*/ 0 h 1147762"/>
                  <a:gd name="connsiteX1" fmla="*/ 619125 w 1095375"/>
                  <a:gd name="connsiteY1" fmla="*/ 769144 h 1147762"/>
                  <a:gd name="connsiteX2" fmla="*/ 1095375 w 1095375"/>
                  <a:gd name="connsiteY2" fmla="*/ 1147762 h 1147762"/>
                  <a:gd name="connsiteX0" fmla="*/ 0 w 1095375"/>
                  <a:gd name="connsiteY0" fmla="*/ 0 h 1147762"/>
                  <a:gd name="connsiteX1" fmla="*/ 652462 w 1095375"/>
                  <a:gd name="connsiteY1" fmla="*/ 807244 h 1147762"/>
                  <a:gd name="connsiteX2" fmla="*/ 1095375 w 1095375"/>
                  <a:gd name="connsiteY2" fmla="*/ 1147762 h 1147762"/>
                </a:gdLst>
                <a:ahLst/>
                <a:cxnLst>
                  <a:cxn ang="0">
                    <a:pos x="connsiteX0" y="connsiteY0"/>
                  </a:cxn>
                  <a:cxn ang="0">
                    <a:pos x="connsiteX1" y="connsiteY1"/>
                  </a:cxn>
                  <a:cxn ang="0">
                    <a:pos x="connsiteX2" y="connsiteY2"/>
                  </a:cxn>
                </a:cxnLst>
                <a:rect l="l" t="t" r="r" b="b"/>
                <a:pathLst>
                  <a:path w="1095375" h="1147762">
                    <a:moveTo>
                      <a:pt x="0" y="0"/>
                    </a:moveTo>
                    <a:cubicBezTo>
                      <a:pt x="234553" y="299244"/>
                      <a:pt x="576262" y="717551"/>
                      <a:pt x="652462" y="807244"/>
                    </a:cubicBezTo>
                    <a:cubicBezTo>
                      <a:pt x="704850" y="837407"/>
                      <a:pt x="906065" y="1008061"/>
                      <a:pt x="1095375" y="1147762"/>
                    </a:cubicBezTo>
                  </a:path>
                </a:pathLst>
              </a:custGeom>
              <a:noFill/>
              <a:ln w="38100">
                <a:solidFill>
                  <a:srgbClr val="8F82BC"/>
                </a:solidFill>
                <a:prstDash val="sysDot"/>
                <a:headEnd type="triangle" w="med" len="sm"/>
                <a:tailEnd type="triangle" w="med"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2" name="直線コネクタ 141">
                <a:extLst>
                  <a:ext uri="{FF2B5EF4-FFF2-40B4-BE49-F238E27FC236}">
                    <a16:creationId xmlns:a16="http://schemas.microsoft.com/office/drawing/2014/main" id="{0812C0FC-CB8E-43CD-B117-181AED58458E}"/>
                  </a:ext>
                </a:extLst>
              </p:cNvPr>
              <p:cNvCxnSpPr/>
              <p:nvPr/>
            </p:nvCxnSpPr>
            <p:spPr>
              <a:xfrm flipH="1">
                <a:off x="6622903" y="1035831"/>
                <a:ext cx="438185" cy="1154935"/>
              </a:xfrm>
              <a:prstGeom prst="line">
                <a:avLst/>
              </a:prstGeom>
              <a:ln w="34925">
                <a:solidFill>
                  <a:srgbClr val="C3876D"/>
                </a:solidFill>
                <a:prstDash val="sysDot"/>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143" name="直線矢印コネクタ 142">
                <a:extLst>
                  <a:ext uri="{FF2B5EF4-FFF2-40B4-BE49-F238E27FC236}">
                    <a16:creationId xmlns:a16="http://schemas.microsoft.com/office/drawing/2014/main" id="{E36BFC9B-7E9B-417F-86DA-81FB00ECE2DD}"/>
                  </a:ext>
                </a:extLst>
              </p:cNvPr>
              <p:cNvCxnSpPr/>
              <p:nvPr/>
            </p:nvCxnSpPr>
            <p:spPr>
              <a:xfrm>
                <a:off x="6742838" y="2388499"/>
                <a:ext cx="2566792" cy="317"/>
              </a:xfrm>
              <a:prstGeom prst="straightConnector1">
                <a:avLst/>
              </a:prstGeom>
              <a:ln w="38100">
                <a:solidFill>
                  <a:srgbClr val="AD5944"/>
                </a:solidFill>
                <a:prstDash val="sysDot"/>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144" name="フリーフォーム 145">
                <a:extLst>
                  <a:ext uri="{FF2B5EF4-FFF2-40B4-BE49-F238E27FC236}">
                    <a16:creationId xmlns:a16="http://schemas.microsoft.com/office/drawing/2014/main" id="{5B621612-66C8-42B6-9798-00D63CFCA223}"/>
                  </a:ext>
                </a:extLst>
              </p:cNvPr>
              <p:cNvSpPr/>
              <p:nvPr/>
            </p:nvSpPr>
            <p:spPr>
              <a:xfrm>
                <a:off x="7248174" y="1780931"/>
                <a:ext cx="1917701" cy="545560"/>
              </a:xfrm>
              <a:custGeom>
                <a:avLst/>
                <a:gdLst>
                  <a:gd name="connsiteX0" fmla="*/ 0 w 1955800"/>
                  <a:gd name="connsiteY0" fmla="*/ 536887 h 536887"/>
                  <a:gd name="connsiteX1" fmla="*/ 60325 w 1955800"/>
                  <a:gd name="connsiteY1" fmla="*/ 295587 h 536887"/>
                  <a:gd name="connsiteX2" fmla="*/ 209550 w 1955800"/>
                  <a:gd name="connsiteY2" fmla="*/ 127312 h 536887"/>
                  <a:gd name="connsiteX3" fmla="*/ 415925 w 1955800"/>
                  <a:gd name="connsiteY3" fmla="*/ 16187 h 536887"/>
                  <a:gd name="connsiteX4" fmla="*/ 676275 w 1955800"/>
                  <a:gd name="connsiteY4" fmla="*/ 13012 h 536887"/>
                  <a:gd name="connsiteX5" fmla="*/ 1085850 w 1955800"/>
                  <a:gd name="connsiteY5" fmla="*/ 133662 h 536887"/>
                  <a:gd name="connsiteX6" fmla="*/ 1955800 w 1955800"/>
                  <a:gd name="connsiteY6" fmla="*/ 432112 h 536887"/>
                  <a:gd name="connsiteX0" fmla="*/ 0 w 1917700"/>
                  <a:gd name="connsiteY0" fmla="*/ 536887 h 536887"/>
                  <a:gd name="connsiteX1" fmla="*/ 60325 w 1917700"/>
                  <a:gd name="connsiteY1" fmla="*/ 295587 h 536887"/>
                  <a:gd name="connsiteX2" fmla="*/ 209550 w 1917700"/>
                  <a:gd name="connsiteY2" fmla="*/ 127312 h 536887"/>
                  <a:gd name="connsiteX3" fmla="*/ 415925 w 1917700"/>
                  <a:gd name="connsiteY3" fmla="*/ 16187 h 536887"/>
                  <a:gd name="connsiteX4" fmla="*/ 676275 w 1917700"/>
                  <a:gd name="connsiteY4" fmla="*/ 13012 h 536887"/>
                  <a:gd name="connsiteX5" fmla="*/ 1085850 w 1917700"/>
                  <a:gd name="connsiteY5" fmla="*/ 133662 h 536887"/>
                  <a:gd name="connsiteX6" fmla="*/ 1917700 w 1917700"/>
                  <a:gd name="connsiteY6" fmla="*/ 327337 h 536887"/>
                  <a:gd name="connsiteX0" fmla="*/ 0 w 1920082"/>
                  <a:gd name="connsiteY0" fmla="*/ 536887 h 536887"/>
                  <a:gd name="connsiteX1" fmla="*/ 60325 w 1920082"/>
                  <a:gd name="connsiteY1" fmla="*/ 295587 h 536887"/>
                  <a:gd name="connsiteX2" fmla="*/ 209550 w 1920082"/>
                  <a:gd name="connsiteY2" fmla="*/ 127312 h 536887"/>
                  <a:gd name="connsiteX3" fmla="*/ 415925 w 1920082"/>
                  <a:gd name="connsiteY3" fmla="*/ 16187 h 536887"/>
                  <a:gd name="connsiteX4" fmla="*/ 676275 w 1920082"/>
                  <a:gd name="connsiteY4" fmla="*/ 13012 h 536887"/>
                  <a:gd name="connsiteX5" fmla="*/ 1085850 w 1920082"/>
                  <a:gd name="connsiteY5" fmla="*/ 133662 h 536887"/>
                  <a:gd name="connsiteX6" fmla="*/ 1920082 w 1920082"/>
                  <a:gd name="connsiteY6" fmla="*/ 401156 h 536887"/>
                  <a:gd name="connsiteX0" fmla="*/ 0 w 1920082"/>
                  <a:gd name="connsiteY0" fmla="*/ 536728 h 536728"/>
                  <a:gd name="connsiteX1" fmla="*/ 60325 w 1920082"/>
                  <a:gd name="connsiteY1" fmla="*/ 295428 h 536728"/>
                  <a:gd name="connsiteX2" fmla="*/ 209550 w 1920082"/>
                  <a:gd name="connsiteY2" fmla="*/ 127153 h 536728"/>
                  <a:gd name="connsiteX3" fmla="*/ 415925 w 1920082"/>
                  <a:gd name="connsiteY3" fmla="*/ 16028 h 536728"/>
                  <a:gd name="connsiteX4" fmla="*/ 676275 w 1920082"/>
                  <a:gd name="connsiteY4" fmla="*/ 12853 h 536728"/>
                  <a:gd name="connsiteX5" fmla="*/ 1107282 w 1920082"/>
                  <a:gd name="connsiteY5" fmla="*/ 131121 h 536728"/>
                  <a:gd name="connsiteX6" fmla="*/ 1920082 w 1920082"/>
                  <a:gd name="connsiteY6" fmla="*/ 400997 h 536728"/>
                  <a:gd name="connsiteX0" fmla="*/ 0 w 1917701"/>
                  <a:gd name="connsiteY0" fmla="*/ 541490 h 541490"/>
                  <a:gd name="connsiteX1" fmla="*/ 57944 w 1917701"/>
                  <a:gd name="connsiteY1" fmla="*/ 295428 h 541490"/>
                  <a:gd name="connsiteX2" fmla="*/ 207169 w 1917701"/>
                  <a:gd name="connsiteY2" fmla="*/ 127153 h 541490"/>
                  <a:gd name="connsiteX3" fmla="*/ 413544 w 1917701"/>
                  <a:gd name="connsiteY3" fmla="*/ 16028 h 541490"/>
                  <a:gd name="connsiteX4" fmla="*/ 673894 w 1917701"/>
                  <a:gd name="connsiteY4" fmla="*/ 12853 h 541490"/>
                  <a:gd name="connsiteX5" fmla="*/ 1104901 w 1917701"/>
                  <a:gd name="connsiteY5" fmla="*/ 131121 h 541490"/>
                  <a:gd name="connsiteX6" fmla="*/ 1917701 w 1917701"/>
                  <a:gd name="connsiteY6" fmla="*/ 400997 h 541490"/>
                  <a:gd name="connsiteX0" fmla="*/ 0 w 1917701"/>
                  <a:gd name="connsiteY0" fmla="*/ 541490 h 541490"/>
                  <a:gd name="connsiteX1" fmla="*/ 57944 w 1917701"/>
                  <a:gd name="connsiteY1" fmla="*/ 295428 h 541490"/>
                  <a:gd name="connsiteX2" fmla="*/ 207169 w 1917701"/>
                  <a:gd name="connsiteY2" fmla="*/ 127153 h 541490"/>
                  <a:gd name="connsiteX3" fmla="*/ 413544 w 1917701"/>
                  <a:gd name="connsiteY3" fmla="*/ 16028 h 541490"/>
                  <a:gd name="connsiteX4" fmla="*/ 673894 w 1917701"/>
                  <a:gd name="connsiteY4" fmla="*/ 12853 h 541490"/>
                  <a:gd name="connsiteX5" fmla="*/ 1104901 w 1917701"/>
                  <a:gd name="connsiteY5" fmla="*/ 131121 h 541490"/>
                  <a:gd name="connsiteX6" fmla="*/ 1917701 w 1917701"/>
                  <a:gd name="connsiteY6" fmla="*/ 400997 h 541490"/>
                  <a:gd name="connsiteX0" fmla="*/ 0 w 1917701"/>
                  <a:gd name="connsiteY0" fmla="*/ 541490 h 541490"/>
                  <a:gd name="connsiteX1" fmla="*/ 57944 w 1917701"/>
                  <a:gd name="connsiteY1" fmla="*/ 295428 h 541490"/>
                  <a:gd name="connsiteX2" fmla="*/ 140494 w 1917701"/>
                  <a:gd name="connsiteY2" fmla="*/ 177159 h 541490"/>
                  <a:gd name="connsiteX3" fmla="*/ 413544 w 1917701"/>
                  <a:gd name="connsiteY3" fmla="*/ 16028 h 541490"/>
                  <a:gd name="connsiteX4" fmla="*/ 673894 w 1917701"/>
                  <a:gd name="connsiteY4" fmla="*/ 12853 h 541490"/>
                  <a:gd name="connsiteX5" fmla="*/ 1104901 w 1917701"/>
                  <a:gd name="connsiteY5" fmla="*/ 131121 h 541490"/>
                  <a:gd name="connsiteX6" fmla="*/ 1917701 w 1917701"/>
                  <a:gd name="connsiteY6" fmla="*/ 400997 h 541490"/>
                  <a:gd name="connsiteX0" fmla="*/ 0 w 1917701"/>
                  <a:gd name="connsiteY0" fmla="*/ 541490 h 541490"/>
                  <a:gd name="connsiteX1" fmla="*/ 57944 w 1917701"/>
                  <a:gd name="connsiteY1" fmla="*/ 295428 h 541490"/>
                  <a:gd name="connsiteX2" fmla="*/ 140494 w 1917701"/>
                  <a:gd name="connsiteY2" fmla="*/ 177159 h 541490"/>
                  <a:gd name="connsiteX3" fmla="*/ 413544 w 1917701"/>
                  <a:gd name="connsiteY3" fmla="*/ 16028 h 541490"/>
                  <a:gd name="connsiteX4" fmla="*/ 673894 w 1917701"/>
                  <a:gd name="connsiteY4" fmla="*/ 12853 h 541490"/>
                  <a:gd name="connsiteX5" fmla="*/ 1104901 w 1917701"/>
                  <a:gd name="connsiteY5" fmla="*/ 131121 h 541490"/>
                  <a:gd name="connsiteX6" fmla="*/ 1917701 w 1917701"/>
                  <a:gd name="connsiteY6" fmla="*/ 400997 h 541490"/>
                  <a:gd name="connsiteX0" fmla="*/ 0 w 1917701"/>
                  <a:gd name="connsiteY0" fmla="*/ 541490 h 541490"/>
                  <a:gd name="connsiteX1" fmla="*/ 57944 w 1917701"/>
                  <a:gd name="connsiteY1" fmla="*/ 295428 h 541490"/>
                  <a:gd name="connsiteX2" fmla="*/ 140494 w 1917701"/>
                  <a:gd name="connsiteY2" fmla="*/ 177159 h 541490"/>
                  <a:gd name="connsiteX3" fmla="*/ 413544 w 1917701"/>
                  <a:gd name="connsiteY3" fmla="*/ 16028 h 541490"/>
                  <a:gd name="connsiteX4" fmla="*/ 673894 w 1917701"/>
                  <a:gd name="connsiteY4" fmla="*/ 12853 h 541490"/>
                  <a:gd name="connsiteX5" fmla="*/ 1104901 w 1917701"/>
                  <a:gd name="connsiteY5" fmla="*/ 131121 h 541490"/>
                  <a:gd name="connsiteX6" fmla="*/ 1917701 w 1917701"/>
                  <a:gd name="connsiteY6" fmla="*/ 400997 h 541490"/>
                  <a:gd name="connsiteX0" fmla="*/ 0 w 1917701"/>
                  <a:gd name="connsiteY0" fmla="*/ 541490 h 541490"/>
                  <a:gd name="connsiteX1" fmla="*/ 57944 w 1917701"/>
                  <a:gd name="connsiteY1" fmla="*/ 295428 h 541490"/>
                  <a:gd name="connsiteX2" fmla="*/ 140494 w 1917701"/>
                  <a:gd name="connsiteY2" fmla="*/ 177159 h 541490"/>
                  <a:gd name="connsiteX3" fmla="*/ 413544 w 1917701"/>
                  <a:gd name="connsiteY3" fmla="*/ 16028 h 541490"/>
                  <a:gd name="connsiteX4" fmla="*/ 673894 w 1917701"/>
                  <a:gd name="connsiteY4" fmla="*/ 12853 h 541490"/>
                  <a:gd name="connsiteX5" fmla="*/ 1104901 w 1917701"/>
                  <a:gd name="connsiteY5" fmla="*/ 131121 h 541490"/>
                  <a:gd name="connsiteX6" fmla="*/ 1917701 w 1917701"/>
                  <a:gd name="connsiteY6" fmla="*/ 400997 h 541490"/>
                  <a:gd name="connsiteX0" fmla="*/ 0 w 1917701"/>
                  <a:gd name="connsiteY0" fmla="*/ 543442 h 543442"/>
                  <a:gd name="connsiteX1" fmla="*/ 57944 w 1917701"/>
                  <a:gd name="connsiteY1" fmla="*/ 297380 h 543442"/>
                  <a:gd name="connsiteX2" fmla="*/ 140494 w 1917701"/>
                  <a:gd name="connsiteY2" fmla="*/ 179111 h 543442"/>
                  <a:gd name="connsiteX3" fmla="*/ 413544 w 1917701"/>
                  <a:gd name="connsiteY3" fmla="*/ 17980 h 543442"/>
                  <a:gd name="connsiteX4" fmla="*/ 673894 w 1917701"/>
                  <a:gd name="connsiteY4" fmla="*/ 14805 h 543442"/>
                  <a:gd name="connsiteX5" fmla="*/ 1104901 w 1917701"/>
                  <a:gd name="connsiteY5" fmla="*/ 133073 h 543442"/>
                  <a:gd name="connsiteX6" fmla="*/ 1917701 w 1917701"/>
                  <a:gd name="connsiteY6" fmla="*/ 402949 h 543442"/>
                  <a:gd name="connsiteX0" fmla="*/ 0 w 1917701"/>
                  <a:gd name="connsiteY0" fmla="*/ 543442 h 543442"/>
                  <a:gd name="connsiteX1" fmla="*/ 57944 w 1917701"/>
                  <a:gd name="connsiteY1" fmla="*/ 297380 h 543442"/>
                  <a:gd name="connsiteX2" fmla="*/ 140494 w 1917701"/>
                  <a:gd name="connsiteY2" fmla="*/ 179111 h 543442"/>
                  <a:gd name="connsiteX3" fmla="*/ 413544 w 1917701"/>
                  <a:gd name="connsiteY3" fmla="*/ 17980 h 543442"/>
                  <a:gd name="connsiteX4" fmla="*/ 673894 w 1917701"/>
                  <a:gd name="connsiteY4" fmla="*/ 14805 h 543442"/>
                  <a:gd name="connsiteX5" fmla="*/ 1104901 w 1917701"/>
                  <a:gd name="connsiteY5" fmla="*/ 133073 h 543442"/>
                  <a:gd name="connsiteX6" fmla="*/ 1917701 w 1917701"/>
                  <a:gd name="connsiteY6" fmla="*/ 402949 h 543442"/>
                  <a:gd name="connsiteX0" fmla="*/ 0 w 1917701"/>
                  <a:gd name="connsiteY0" fmla="*/ 545560 h 545560"/>
                  <a:gd name="connsiteX1" fmla="*/ 57944 w 1917701"/>
                  <a:gd name="connsiteY1" fmla="*/ 299498 h 545560"/>
                  <a:gd name="connsiteX2" fmla="*/ 140494 w 1917701"/>
                  <a:gd name="connsiteY2" fmla="*/ 181229 h 545560"/>
                  <a:gd name="connsiteX3" fmla="*/ 418306 w 1917701"/>
                  <a:gd name="connsiteY3" fmla="*/ 15335 h 545560"/>
                  <a:gd name="connsiteX4" fmla="*/ 673894 w 1917701"/>
                  <a:gd name="connsiteY4" fmla="*/ 16923 h 545560"/>
                  <a:gd name="connsiteX5" fmla="*/ 1104901 w 1917701"/>
                  <a:gd name="connsiteY5" fmla="*/ 135191 h 545560"/>
                  <a:gd name="connsiteX6" fmla="*/ 1917701 w 1917701"/>
                  <a:gd name="connsiteY6" fmla="*/ 405067 h 545560"/>
                  <a:gd name="connsiteX0" fmla="*/ 0 w 1917701"/>
                  <a:gd name="connsiteY0" fmla="*/ 545560 h 545560"/>
                  <a:gd name="connsiteX1" fmla="*/ 57944 w 1917701"/>
                  <a:gd name="connsiteY1" fmla="*/ 299498 h 545560"/>
                  <a:gd name="connsiteX2" fmla="*/ 140494 w 1917701"/>
                  <a:gd name="connsiteY2" fmla="*/ 181229 h 545560"/>
                  <a:gd name="connsiteX3" fmla="*/ 418306 w 1917701"/>
                  <a:gd name="connsiteY3" fmla="*/ 15335 h 545560"/>
                  <a:gd name="connsiteX4" fmla="*/ 673894 w 1917701"/>
                  <a:gd name="connsiteY4" fmla="*/ 16923 h 545560"/>
                  <a:gd name="connsiteX5" fmla="*/ 1104901 w 1917701"/>
                  <a:gd name="connsiteY5" fmla="*/ 135191 h 545560"/>
                  <a:gd name="connsiteX6" fmla="*/ 1917701 w 1917701"/>
                  <a:gd name="connsiteY6" fmla="*/ 405067 h 545560"/>
                  <a:gd name="connsiteX0" fmla="*/ 0 w 1917701"/>
                  <a:gd name="connsiteY0" fmla="*/ 545560 h 545560"/>
                  <a:gd name="connsiteX1" fmla="*/ 57944 w 1917701"/>
                  <a:gd name="connsiteY1" fmla="*/ 299498 h 545560"/>
                  <a:gd name="connsiteX2" fmla="*/ 161926 w 1917701"/>
                  <a:gd name="connsiteY2" fmla="*/ 157417 h 545560"/>
                  <a:gd name="connsiteX3" fmla="*/ 418306 w 1917701"/>
                  <a:gd name="connsiteY3" fmla="*/ 15335 h 545560"/>
                  <a:gd name="connsiteX4" fmla="*/ 673894 w 1917701"/>
                  <a:gd name="connsiteY4" fmla="*/ 16923 h 545560"/>
                  <a:gd name="connsiteX5" fmla="*/ 1104901 w 1917701"/>
                  <a:gd name="connsiteY5" fmla="*/ 135191 h 545560"/>
                  <a:gd name="connsiteX6" fmla="*/ 1917701 w 1917701"/>
                  <a:gd name="connsiteY6" fmla="*/ 405067 h 545560"/>
                  <a:gd name="connsiteX0" fmla="*/ 0 w 1917701"/>
                  <a:gd name="connsiteY0" fmla="*/ 545560 h 545560"/>
                  <a:gd name="connsiteX1" fmla="*/ 57944 w 1917701"/>
                  <a:gd name="connsiteY1" fmla="*/ 299498 h 545560"/>
                  <a:gd name="connsiteX2" fmla="*/ 161926 w 1917701"/>
                  <a:gd name="connsiteY2" fmla="*/ 157417 h 545560"/>
                  <a:gd name="connsiteX3" fmla="*/ 418306 w 1917701"/>
                  <a:gd name="connsiteY3" fmla="*/ 15335 h 545560"/>
                  <a:gd name="connsiteX4" fmla="*/ 673894 w 1917701"/>
                  <a:gd name="connsiteY4" fmla="*/ 16923 h 545560"/>
                  <a:gd name="connsiteX5" fmla="*/ 1104901 w 1917701"/>
                  <a:gd name="connsiteY5" fmla="*/ 135191 h 545560"/>
                  <a:gd name="connsiteX6" fmla="*/ 1917701 w 1917701"/>
                  <a:gd name="connsiteY6" fmla="*/ 405067 h 545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17701" h="545560">
                    <a:moveTo>
                      <a:pt x="0" y="545560"/>
                    </a:moveTo>
                    <a:cubicBezTo>
                      <a:pt x="12700" y="459041"/>
                      <a:pt x="30956" y="364189"/>
                      <a:pt x="57944" y="299498"/>
                    </a:cubicBezTo>
                    <a:cubicBezTo>
                      <a:pt x="84932" y="234808"/>
                      <a:pt x="90753" y="227796"/>
                      <a:pt x="161926" y="157417"/>
                    </a:cubicBezTo>
                    <a:cubicBezTo>
                      <a:pt x="216430" y="103706"/>
                      <a:pt x="290513" y="36766"/>
                      <a:pt x="418306" y="15335"/>
                    </a:cubicBezTo>
                    <a:cubicBezTo>
                      <a:pt x="496093" y="-3715"/>
                      <a:pt x="587243" y="-7022"/>
                      <a:pt x="673894" y="16923"/>
                    </a:cubicBezTo>
                    <a:cubicBezTo>
                      <a:pt x="779595" y="40868"/>
                      <a:pt x="891647" y="65341"/>
                      <a:pt x="1104901" y="135191"/>
                    </a:cubicBezTo>
                    <a:cubicBezTo>
                      <a:pt x="1318155" y="205041"/>
                      <a:pt x="1589353" y="290767"/>
                      <a:pt x="1917701" y="405067"/>
                    </a:cubicBezTo>
                  </a:path>
                </a:pathLst>
              </a:custGeom>
              <a:noFill/>
              <a:ln w="38100">
                <a:solidFill>
                  <a:srgbClr val="8F82BC"/>
                </a:solidFill>
                <a:prstDash val="sysDot"/>
                <a:headEnd type="triangle" w="med" len="sm"/>
                <a:tailEnd type="triangle" w="med"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5" name="フリーフォーム 243">
                <a:extLst>
                  <a:ext uri="{FF2B5EF4-FFF2-40B4-BE49-F238E27FC236}">
                    <a16:creationId xmlns:a16="http://schemas.microsoft.com/office/drawing/2014/main" id="{70F50BA0-17A4-48A0-A7E1-9A75EAE05723}"/>
                  </a:ext>
                </a:extLst>
              </p:cNvPr>
              <p:cNvSpPr/>
              <p:nvPr/>
            </p:nvSpPr>
            <p:spPr>
              <a:xfrm>
                <a:off x="8103394" y="2093442"/>
                <a:ext cx="1090613" cy="214798"/>
              </a:xfrm>
              <a:custGeom>
                <a:avLst/>
                <a:gdLst>
                  <a:gd name="connsiteX0" fmla="*/ 1083469 w 1083469"/>
                  <a:gd name="connsiteY0" fmla="*/ 149987 h 217048"/>
                  <a:gd name="connsiteX1" fmla="*/ 533400 w 1083469"/>
                  <a:gd name="connsiteY1" fmla="*/ 2349 h 217048"/>
                  <a:gd name="connsiteX2" fmla="*/ 373856 w 1083469"/>
                  <a:gd name="connsiteY2" fmla="*/ 69024 h 217048"/>
                  <a:gd name="connsiteX3" fmla="*/ 273844 w 1083469"/>
                  <a:gd name="connsiteY3" fmla="*/ 197612 h 217048"/>
                  <a:gd name="connsiteX4" fmla="*/ 0 w 1083469"/>
                  <a:gd name="connsiteY4" fmla="*/ 214280 h 217048"/>
                  <a:gd name="connsiteX0" fmla="*/ 1083469 w 1083469"/>
                  <a:gd name="connsiteY0" fmla="*/ 148137 h 215198"/>
                  <a:gd name="connsiteX1" fmla="*/ 533400 w 1083469"/>
                  <a:gd name="connsiteY1" fmla="*/ 499 h 215198"/>
                  <a:gd name="connsiteX2" fmla="*/ 273844 w 1083469"/>
                  <a:gd name="connsiteY2" fmla="*/ 195762 h 215198"/>
                  <a:gd name="connsiteX3" fmla="*/ 0 w 1083469"/>
                  <a:gd name="connsiteY3" fmla="*/ 212430 h 215198"/>
                  <a:gd name="connsiteX0" fmla="*/ 1083469 w 1083469"/>
                  <a:gd name="connsiteY0" fmla="*/ 143400 h 213737"/>
                  <a:gd name="connsiteX1" fmla="*/ 495300 w 1083469"/>
                  <a:gd name="connsiteY1" fmla="*/ 525 h 213737"/>
                  <a:gd name="connsiteX2" fmla="*/ 273844 w 1083469"/>
                  <a:gd name="connsiteY2" fmla="*/ 191025 h 213737"/>
                  <a:gd name="connsiteX3" fmla="*/ 0 w 1083469"/>
                  <a:gd name="connsiteY3" fmla="*/ 207693 h 213737"/>
                  <a:gd name="connsiteX0" fmla="*/ 1076325 w 1076325"/>
                  <a:gd name="connsiteY0" fmla="*/ 143400 h 213737"/>
                  <a:gd name="connsiteX1" fmla="*/ 488156 w 1076325"/>
                  <a:gd name="connsiteY1" fmla="*/ 525 h 213737"/>
                  <a:gd name="connsiteX2" fmla="*/ 266700 w 1076325"/>
                  <a:gd name="connsiteY2" fmla="*/ 191025 h 213737"/>
                  <a:gd name="connsiteX3" fmla="*/ 0 w 1076325"/>
                  <a:gd name="connsiteY3" fmla="*/ 207693 h 213737"/>
                  <a:gd name="connsiteX0" fmla="*/ 1076325 w 1076325"/>
                  <a:gd name="connsiteY0" fmla="*/ 143400 h 209190"/>
                  <a:gd name="connsiteX1" fmla="*/ 488156 w 1076325"/>
                  <a:gd name="connsiteY1" fmla="*/ 525 h 209190"/>
                  <a:gd name="connsiteX2" fmla="*/ 266700 w 1076325"/>
                  <a:gd name="connsiteY2" fmla="*/ 191025 h 209190"/>
                  <a:gd name="connsiteX3" fmla="*/ 0 w 1076325"/>
                  <a:gd name="connsiteY3" fmla="*/ 207693 h 209190"/>
                  <a:gd name="connsiteX0" fmla="*/ 1076325 w 1076325"/>
                  <a:gd name="connsiteY0" fmla="*/ 143400 h 209190"/>
                  <a:gd name="connsiteX1" fmla="*/ 488156 w 1076325"/>
                  <a:gd name="connsiteY1" fmla="*/ 525 h 209190"/>
                  <a:gd name="connsiteX2" fmla="*/ 266700 w 1076325"/>
                  <a:gd name="connsiteY2" fmla="*/ 191025 h 209190"/>
                  <a:gd name="connsiteX3" fmla="*/ 0 w 1076325"/>
                  <a:gd name="connsiteY3" fmla="*/ 207693 h 209190"/>
                  <a:gd name="connsiteX0" fmla="*/ 1076325 w 1076325"/>
                  <a:gd name="connsiteY0" fmla="*/ 143307 h 208562"/>
                  <a:gd name="connsiteX1" fmla="*/ 488156 w 1076325"/>
                  <a:gd name="connsiteY1" fmla="*/ 432 h 208562"/>
                  <a:gd name="connsiteX2" fmla="*/ 264319 w 1076325"/>
                  <a:gd name="connsiteY2" fmla="*/ 186169 h 208562"/>
                  <a:gd name="connsiteX3" fmla="*/ 0 w 1076325"/>
                  <a:gd name="connsiteY3" fmla="*/ 207600 h 208562"/>
                  <a:gd name="connsiteX0" fmla="*/ 1076325 w 1076325"/>
                  <a:gd name="connsiteY0" fmla="*/ 142900 h 207438"/>
                  <a:gd name="connsiteX1" fmla="*/ 488156 w 1076325"/>
                  <a:gd name="connsiteY1" fmla="*/ 25 h 207438"/>
                  <a:gd name="connsiteX2" fmla="*/ 292894 w 1076325"/>
                  <a:gd name="connsiteY2" fmla="*/ 152425 h 207438"/>
                  <a:gd name="connsiteX3" fmla="*/ 0 w 1076325"/>
                  <a:gd name="connsiteY3" fmla="*/ 207193 h 207438"/>
                  <a:gd name="connsiteX0" fmla="*/ 1076325 w 1076325"/>
                  <a:gd name="connsiteY0" fmla="*/ 142900 h 209856"/>
                  <a:gd name="connsiteX1" fmla="*/ 488156 w 1076325"/>
                  <a:gd name="connsiteY1" fmla="*/ 25 h 209856"/>
                  <a:gd name="connsiteX2" fmla="*/ 292894 w 1076325"/>
                  <a:gd name="connsiteY2" fmla="*/ 152425 h 209856"/>
                  <a:gd name="connsiteX3" fmla="*/ 0 w 1076325"/>
                  <a:gd name="connsiteY3" fmla="*/ 207193 h 209856"/>
                  <a:gd name="connsiteX0" fmla="*/ 1076325 w 1076325"/>
                  <a:gd name="connsiteY0" fmla="*/ 142900 h 209856"/>
                  <a:gd name="connsiteX1" fmla="*/ 488156 w 1076325"/>
                  <a:gd name="connsiteY1" fmla="*/ 25 h 209856"/>
                  <a:gd name="connsiteX2" fmla="*/ 292894 w 1076325"/>
                  <a:gd name="connsiteY2" fmla="*/ 152425 h 209856"/>
                  <a:gd name="connsiteX3" fmla="*/ 0 w 1076325"/>
                  <a:gd name="connsiteY3" fmla="*/ 207193 h 209856"/>
                  <a:gd name="connsiteX0" fmla="*/ 1076325 w 1076325"/>
                  <a:gd name="connsiteY0" fmla="*/ 142900 h 209856"/>
                  <a:gd name="connsiteX1" fmla="*/ 488156 w 1076325"/>
                  <a:gd name="connsiteY1" fmla="*/ 25 h 209856"/>
                  <a:gd name="connsiteX2" fmla="*/ 292894 w 1076325"/>
                  <a:gd name="connsiteY2" fmla="*/ 152425 h 209856"/>
                  <a:gd name="connsiteX3" fmla="*/ 0 w 1076325"/>
                  <a:gd name="connsiteY3" fmla="*/ 207193 h 209856"/>
                  <a:gd name="connsiteX0" fmla="*/ 1076325 w 1076325"/>
                  <a:gd name="connsiteY0" fmla="*/ 150243 h 217199"/>
                  <a:gd name="connsiteX1" fmla="*/ 488156 w 1076325"/>
                  <a:gd name="connsiteY1" fmla="*/ 7368 h 217199"/>
                  <a:gd name="connsiteX2" fmla="*/ 292894 w 1076325"/>
                  <a:gd name="connsiteY2" fmla="*/ 159768 h 217199"/>
                  <a:gd name="connsiteX3" fmla="*/ 0 w 1076325"/>
                  <a:gd name="connsiteY3" fmla="*/ 214536 h 217199"/>
                  <a:gd name="connsiteX0" fmla="*/ 1069181 w 1069181"/>
                  <a:gd name="connsiteY0" fmla="*/ 154774 h 216967"/>
                  <a:gd name="connsiteX1" fmla="*/ 488156 w 1069181"/>
                  <a:gd name="connsiteY1" fmla="*/ 7136 h 216967"/>
                  <a:gd name="connsiteX2" fmla="*/ 292894 w 1069181"/>
                  <a:gd name="connsiteY2" fmla="*/ 159536 h 216967"/>
                  <a:gd name="connsiteX3" fmla="*/ 0 w 1069181"/>
                  <a:gd name="connsiteY3" fmla="*/ 214304 h 216967"/>
                  <a:gd name="connsiteX0" fmla="*/ 1069181 w 1069181"/>
                  <a:gd name="connsiteY0" fmla="*/ 154565 h 216758"/>
                  <a:gd name="connsiteX1" fmla="*/ 488156 w 1069181"/>
                  <a:gd name="connsiteY1" fmla="*/ 6927 h 216758"/>
                  <a:gd name="connsiteX2" fmla="*/ 292894 w 1069181"/>
                  <a:gd name="connsiteY2" fmla="*/ 159327 h 216758"/>
                  <a:gd name="connsiteX3" fmla="*/ 0 w 1069181"/>
                  <a:gd name="connsiteY3" fmla="*/ 214095 h 216758"/>
                  <a:gd name="connsiteX0" fmla="*/ 1078706 w 1078706"/>
                  <a:gd name="connsiteY0" fmla="*/ 154565 h 214904"/>
                  <a:gd name="connsiteX1" fmla="*/ 497681 w 1078706"/>
                  <a:gd name="connsiteY1" fmla="*/ 6927 h 214904"/>
                  <a:gd name="connsiteX2" fmla="*/ 302419 w 1078706"/>
                  <a:gd name="connsiteY2" fmla="*/ 159327 h 214904"/>
                  <a:gd name="connsiteX3" fmla="*/ 0 w 1078706"/>
                  <a:gd name="connsiteY3" fmla="*/ 211714 h 214904"/>
                  <a:gd name="connsiteX0" fmla="*/ 1090613 w 1090613"/>
                  <a:gd name="connsiteY0" fmla="*/ 156840 h 214798"/>
                  <a:gd name="connsiteX1" fmla="*/ 497681 w 1090613"/>
                  <a:gd name="connsiteY1" fmla="*/ 6821 h 214798"/>
                  <a:gd name="connsiteX2" fmla="*/ 302419 w 1090613"/>
                  <a:gd name="connsiteY2" fmla="*/ 159221 h 214798"/>
                  <a:gd name="connsiteX3" fmla="*/ 0 w 1090613"/>
                  <a:gd name="connsiteY3" fmla="*/ 211608 h 214798"/>
                </a:gdLst>
                <a:ahLst/>
                <a:cxnLst>
                  <a:cxn ang="0">
                    <a:pos x="connsiteX0" y="connsiteY0"/>
                  </a:cxn>
                  <a:cxn ang="0">
                    <a:pos x="connsiteX1" y="connsiteY1"/>
                  </a:cxn>
                  <a:cxn ang="0">
                    <a:pos x="connsiteX2" y="connsiteY2"/>
                  </a:cxn>
                  <a:cxn ang="0">
                    <a:pos x="connsiteX3" y="connsiteY3"/>
                  </a:cxn>
                </a:cxnLst>
                <a:rect l="l" t="t" r="r" b="b"/>
                <a:pathLst>
                  <a:path w="1090613" h="214798">
                    <a:moveTo>
                      <a:pt x="1090613" y="156840"/>
                    </a:moveTo>
                    <a:cubicBezTo>
                      <a:pt x="908050" y="94531"/>
                      <a:pt x="628253" y="-30485"/>
                      <a:pt x="497681" y="6821"/>
                    </a:cubicBezTo>
                    <a:cubicBezTo>
                      <a:pt x="362346" y="27458"/>
                      <a:pt x="371872" y="88974"/>
                      <a:pt x="302419" y="159221"/>
                    </a:cubicBezTo>
                    <a:cubicBezTo>
                      <a:pt x="230586" y="227087"/>
                      <a:pt x="105767" y="215378"/>
                      <a:pt x="0" y="211608"/>
                    </a:cubicBezTo>
                  </a:path>
                </a:pathLst>
              </a:custGeom>
              <a:noFill/>
              <a:ln w="38100" cap="flat">
                <a:solidFill>
                  <a:srgbClr val="AD5944"/>
                </a:solidFill>
                <a:prstDash val="sysDot"/>
                <a:headEnd type="triangle" w="med" len="sm"/>
                <a:tailEnd type="triangle" w="med"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6" name="円/楕円 202">
                <a:extLst>
                  <a:ext uri="{FF2B5EF4-FFF2-40B4-BE49-F238E27FC236}">
                    <a16:creationId xmlns:a16="http://schemas.microsoft.com/office/drawing/2014/main" id="{A1A1A163-7CD4-40F9-A2AF-3344F38DF3A6}"/>
                  </a:ext>
                </a:extLst>
              </p:cNvPr>
              <p:cNvSpPr>
                <a:spLocks noChangeAspect="1"/>
              </p:cNvSpPr>
              <p:nvPr/>
            </p:nvSpPr>
            <p:spPr>
              <a:xfrm>
                <a:off x="6884057" y="1718510"/>
                <a:ext cx="115200" cy="115200"/>
              </a:xfrm>
              <a:prstGeom prst="ellipse">
                <a:avLst/>
              </a:prstGeom>
              <a:solidFill>
                <a:srgbClr val="FCC8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7" name="円/楕円 203">
                <a:extLst>
                  <a:ext uri="{FF2B5EF4-FFF2-40B4-BE49-F238E27FC236}">
                    <a16:creationId xmlns:a16="http://schemas.microsoft.com/office/drawing/2014/main" id="{A8955D24-EB9F-42BB-9433-9DE713E9FDAA}"/>
                  </a:ext>
                </a:extLst>
              </p:cNvPr>
              <p:cNvSpPr>
                <a:spLocks noChangeAspect="1"/>
              </p:cNvSpPr>
              <p:nvPr/>
            </p:nvSpPr>
            <p:spPr>
              <a:xfrm>
                <a:off x="6990002" y="1450209"/>
                <a:ext cx="115200" cy="115200"/>
              </a:xfrm>
              <a:prstGeom prst="ellipse">
                <a:avLst/>
              </a:prstGeom>
              <a:solidFill>
                <a:srgbClr val="FCC8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8" name="円/楕円 204">
                <a:extLst>
                  <a:ext uri="{FF2B5EF4-FFF2-40B4-BE49-F238E27FC236}">
                    <a16:creationId xmlns:a16="http://schemas.microsoft.com/office/drawing/2014/main" id="{0E30C7C9-46F2-4718-BC1B-92B5513328EE}"/>
                  </a:ext>
                </a:extLst>
              </p:cNvPr>
              <p:cNvSpPr>
                <a:spLocks noChangeAspect="1"/>
              </p:cNvSpPr>
              <p:nvPr/>
            </p:nvSpPr>
            <p:spPr>
              <a:xfrm>
                <a:off x="7142402" y="1864551"/>
                <a:ext cx="115200" cy="115200"/>
              </a:xfrm>
              <a:prstGeom prst="ellipse">
                <a:avLst/>
              </a:prstGeom>
              <a:solidFill>
                <a:srgbClr val="FCC8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9" name="円/楕円 205">
                <a:extLst>
                  <a:ext uri="{FF2B5EF4-FFF2-40B4-BE49-F238E27FC236}">
                    <a16:creationId xmlns:a16="http://schemas.microsoft.com/office/drawing/2014/main" id="{06A26E14-2529-4038-9A80-A6AF26372AF5}"/>
                  </a:ext>
                </a:extLst>
              </p:cNvPr>
              <p:cNvSpPr>
                <a:spLocks noChangeAspect="1"/>
              </p:cNvSpPr>
              <p:nvPr/>
            </p:nvSpPr>
            <p:spPr>
              <a:xfrm>
                <a:off x="7348621" y="1804690"/>
                <a:ext cx="115200" cy="115200"/>
              </a:xfrm>
              <a:prstGeom prst="ellipse">
                <a:avLst/>
              </a:prstGeom>
              <a:solidFill>
                <a:srgbClr val="FCC8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0" name="円/楕円 206">
                <a:extLst>
                  <a:ext uri="{FF2B5EF4-FFF2-40B4-BE49-F238E27FC236}">
                    <a16:creationId xmlns:a16="http://schemas.microsoft.com/office/drawing/2014/main" id="{C2485965-43C2-4122-AEE1-327660D54378}"/>
                  </a:ext>
                </a:extLst>
              </p:cNvPr>
              <p:cNvSpPr>
                <a:spLocks noChangeAspect="1"/>
              </p:cNvSpPr>
              <p:nvPr/>
            </p:nvSpPr>
            <p:spPr>
              <a:xfrm>
                <a:off x="7726848" y="1702709"/>
                <a:ext cx="115200" cy="115200"/>
              </a:xfrm>
              <a:prstGeom prst="ellipse">
                <a:avLst/>
              </a:prstGeom>
              <a:solidFill>
                <a:srgbClr val="FCC8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1" name="円/楕円 207">
                <a:extLst>
                  <a:ext uri="{FF2B5EF4-FFF2-40B4-BE49-F238E27FC236}">
                    <a16:creationId xmlns:a16="http://schemas.microsoft.com/office/drawing/2014/main" id="{8F991D5D-5DFF-40C1-B39F-6F6983D6AE61}"/>
                  </a:ext>
                </a:extLst>
              </p:cNvPr>
              <p:cNvSpPr>
                <a:spLocks noChangeAspect="1"/>
              </p:cNvSpPr>
              <p:nvPr/>
            </p:nvSpPr>
            <p:spPr>
              <a:xfrm>
                <a:off x="7880209" y="1514109"/>
                <a:ext cx="115200" cy="115200"/>
              </a:xfrm>
              <a:prstGeom prst="ellipse">
                <a:avLst/>
              </a:prstGeom>
              <a:solidFill>
                <a:srgbClr val="FCC8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2" name="円/楕円 208">
                <a:extLst>
                  <a:ext uri="{FF2B5EF4-FFF2-40B4-BE49-F238E27FC236}">
                    <a16:creationId xmlns:a16="http://schemas.microsoft.com/office/drawing/2014/main" id="{46684F16-E77E-4068-B03F-94C44EF0EB43}"/>
                  </a:ext>
                </a:extLst>
              </p:cNvPr>
              <p:cNvSpPr>
                <a:spLocks noChangeAspect="1"/>
              </p:cNvSpPr>
              <p:nvPr/>
            </p:nvSpPr>
            <p:spPr>
              <a:xfrm>
                <a:off x="8254377" y="1836900"/>
                <a:ext cx="115200" cy="115200"/>
              </a:xfrm>
              <a:prstGeom prst="ellipse">
                <a:avLst/>
              </a:prstGeom>
              <a:solidFill>
                <a:srgbClr val="FCC8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3" name="円/楕円 209">
                <a:extLst>
                  <a:ext uri="{FF2B5EF4-FFF2-40B4-BE49-F238E27FC236}">
                    <a16:creationId xmlns:a16="http://schemas.microsoft.com/office/drawing/2014/main" id="{694CBE83-F1DE-4692-963B-CD874619AB07}"/>
                  </a:ext>
                </a:extLst>
              </p:cNvPr>
              <p:cNvSpPr>
                <a:spLocks noChangeAspect="1"/>
              </p:cNvSpPr>
              <p:nvPr/>
            </p:nvSpPr>
            <p:spPr>
              <a:xfrm>
                <a:off x="6894760" y="2259823"/>
                <a:ext cx="115200" cy="115200"/>
              </a:xfrm>
              <a:prstGeom prst="ellipse">
                <a:avLst/>
              </a:prstGeom>
              <a:solidFill>
                <a:srgbClr val="FCC8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4" name="円/楕円 210">
                <a:extLst>
                  <a:ext uri="{FF2B5EF4-FFF2-40B4-BE49-F238E27FC236}">
                    <a16:creationId xmlns:a16="http://schemas.microsoft.com/office/drawing/2014/main" id="{BFA81A2C-675E-4217-AF0E-0744CFE7DDFC}"/>
                  </a:ext>
                </a:extLst>
              </p:cNvPr>
              <p:cNvSpPr>
                <a:spLocks noChangeAspect="1"/>
              </p:cNvSpPr>
              <p:nvPr/>
            </p:nvSpPr>
            <p:spPr>
              <a:xfrm>
                <a:off x="7058967" y="2261293"/>
                <a:ext cx="115200" cy="115200"/>
              </a:xfrm>
              <a:prstGeom prst="ellipse">
                <a:avLst/>
              </a:prstGeom>
              <a:solidFill>
                <a:srgbClr val="FCC8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5" name="円/楕円 211">
                <a:extLst>
                  <a:ext uri="{FF2B5EF4-FFF2-40B4-BE49-F238E27FC236}">
                    <a16:creationId xmlns:a16="http://schemas.microsoft.com/office/drawing/2014/main" id="{D12F42E1-AD65-448B-9C7F-2969B1D91575}"/>
                  </a:ext>
                </a:extLst>
              </p:cNvPr>
              <p:cNvSpPr>
                <a:spLocks noChangeAspect="1"/>
              </p:cNvSpPr>
              <p:nvPr/>
            </p:nvSpPr>
            <p:spPr>
              <a:xfrm>
                <a:off x="7294813" y="2264577"/>
                <a:ext cx="115200" cy="115200"/>
              </a:xfrm>
              <a:prstGeom prst="ellipse">
                <a:avLst/>
              </a:prstGeom>
              <a:solidFill>
                <a:srgbClr val="FCC8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6" name="円/楕円 212">
                <a:extLst>
                  <a:ext uri="{FF2B5EF4-FFF2-40B4-BE49-F238E27FC236}">
                    <a16:creationId xmlns:a16="http://schemas.microsoft.com/office/drawing/2014/main" id="{9783E0CD-F7D3-472C-9E9E-7D1F3900A60F}"/>
                  </a:ext>
                </a:extLst>
              </p:cNvPr>
              <p:cNvSpPr>
                <a:spLocks noChangeAspect="1"/>
              </p:cNvSpPr>
              <p:nvPr/>
            </p:nvSpPr>
            <p:spPr>
              <a:xfrm>
                <a:off x="7292919" y="2446841"/>
                <a:ext cx="115200" cy="115200"/>
              </a:xfrm>
              <a:prstGeom prst="ellipse">
                <a:avLst/>
              </a:prstGeom>
              <a:solidFill>
                <a:srgbClr val="FCC8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7" name="円/楕円 213">
                <a:extLst>
                  <a:ext uri="{FF2B5EF4-FFF2-40B4-BE49-F238E27FC236}">
                    <a16:creationId xmlns:a16="http://schemas.microsoft.com/office/drawing/2014/main" id="{408D9662-62B9-45BC-89B5-3172F57EF8C1}"/>
                  </a:ext>
                </a:extLst>
              </p:cNvPr>
              <p:cNvSpPr>
                <a:spLocks noChangeAspect="1"/>
              </p:cNvSpPr>
              <p:nvPr/>
            </p:nvSpPr>
            <p:spPr>
              <a:xfrm>
                <a:off x="7485214" y="2415996"/>
                <a:ext cx="115200" cy="115200"/>
              </a:xfrm>
              <a:prstGeom prst="ellipse">
                <a:avLst/>
              </a:prstGeom>
              <a:solidFill>
                <a:srgbClr val="FCC8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8" name="円/楕円 214">
                <a:extLst>
                  <a:ext uri="{FF2B5EF4-FFF2-40B4-BE49-F238E27FC236}">
                    <a16:creationId xmlns:a16="http://schemas.microsoft.com/office/drawing/2014/main" id="{BE9EB8C1-40A3-4CB5-B23E-CE74146515D5}"/>
                  </a:ext>
                </a:extLst>
              </p:cNvPr>
              <p:cNvSpPr>
                <a:spLocks noChangeAspect="1"/>
              </p:cNvSpPr>
              <p:nvPr/>
            </p:nvSpPr>
            <p:spPr>
              <a:xfrm>
                <a:off x="7485306" y="2269328"/>
                <a:ext cx="115200" cy="115200"/>
              </a:xfrm>
              <a:prstGeom prst="ellipse">
                <a:avLst/>
              </a:prstGeom>
              <a:solidFill>
                <a:srgbClr val="FCC8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9" name="円/楕円 215">
                <a:extLst>
                  <a:ext uri="{FF2B5EF4-FFF2-40B4-BE49-F238E27FC236}">
                    <a16:creationId xmlns:a16="http://schemas.microsoft.com/office/drawing/2014/main" id="{961FFA13-A8ED-4DF3-BBF5-DB96E5990457}"/>
                  </a:ext>
                </a:extLst>
              </p:cNvPr>
              <p:cNvSpPr>
                <a:spLocks noChangeAspect="1"/>
              </p:cNvSpPr>
              <p:nvPr/>
            </p:nvSpPr>
            <p:spPr>
              <a:xfrm>
                <a:off x="8348693" y="2170531"/>
                <a:ext cx="115200" cy="115200"/>
              </a:xfrm>
              <a:prstGeom prst="ellipse">
                <a:avLst/>
              </a:prstGeom>
              <a:solidFill>
                <a:srgbClr val="FCC8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0" name="円/楕円 216">
                <a:extLst>
                  <a:ext uri="{FF2B5EF4-FFF2-40B4-BE49-F238E27FC236}">
                    <a16:creationId xmlns:a16="http://schemas.microsoft.com/office/drawing/2014/main" id="{C8AFA57E-A3F8-40AA-B17D-2D5287CBE51A}"/>
                  </a:ext>
                </a:extLst>
              </p:cNvPr>
              <p:cNvSpPr>
                <a:spLocks noChangeAspect="1"/>
              </p:cNvSpPr>
              <p:nvPr/>
            </p:nvSpPr>
            <p:spPr>
              <a:xfrm>
                <a:off x="8610550" y="2045201"/>
                <a:ext cx="115200" cy="115200"/>
              </a:xfrm>
              <a:prstGeom prst="ellipse">
                <a:avLst/>
              </a:prstGeom>
              <a:solidFill>
                <a:srgbClr val="FCC8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1" name="円/楕円 217">
                <a:extLst>
                  <a:ext uri="{FF2B5EF4-FFF2-40B4-BE49-F238E27FC236}">
                    <a16:creationId xmlns:a16="http://schemas.microsoft.com/office/drawing/2014/main" id="{CC6979DD-C8DF-4FB6-8616-7569F509132A}"/>
                  </a:ext>
                </a:extLst>
              </p:cNvPr>
              <p:cNvSpPr>
                <a:spLocks noChangeAspect="1"/>
              </p:cNvSpPr>
              <p:nvPr/>
            </p:nvSpPr>
            <p:spPr>
              <a:xfrm>
                <a:off x="9067747" y="1435482"/>
                <a:ext cx="115200" cy="115200"/>
              </a:xfrm>
              <a:prstGeom prst="ellipse">
                <a:avLst/>
              </a:prstGeom>
              <a:solidFill>
                <a:srgbClr val="FCC8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2" name="円/楕円 218">
                <a:extLst>
                  <a:ext uri="{FF2B5EF4-FFF2-40B4-BE49-F238E27FC236}">
                    <a16:creationId xmlns:a16="http://schemas.microsoft.com/office/drawing/2014/main" id="{808769C8-C394-4EC9-B17F-CA5653BD0C4C}"/>
                  </a:ext>
                </a:extLst>
              </p:cNvPr>
              <p:cNvSpPr>
                <a:spLocks noChangeAspect="1"/>
              </p:cNvSpPr>
              <p:nvPr/>
            </p:nvSpPr>
            <p:spPr>
              <a:xfrm>
                <a:off x="8943409" y="1707837"/>
                <a:ext cx="115200" cy="115200"/>
              </a:xfrm>
              <a:prstGeom prst="ellipse">
                <a:avLst/>
              </a:prstGeom>
              <a:solidFill>
                <a:srgbClr val="FCC8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3" name="円/楕円 219">
                <a:extLst>
                  <a:ext uri="{FF2B5EF4-FFF2-40B4-BE49-F238E27FC236}">
                    <a16:creationId xmlns:a16="http://schemas.microsoft.com/office/drawing/2014/main" id="{618851C0-2007-4194-A8EC-4DBB21F58CAF}"/>
                  </a:ext>
                </a:extLst>
              </p:cNvPr>
              <p:cNvSpPr>
                <a:spLocks noChangeAspect="1"/>
              </p:cNvSpPr>
              <p:nvPr/>
            </p:nvSpPr>
            <p:spPr>
              <a:xfrm>
                <a:off x="8786652" y="1922151"/>
                <a:ext cx="115200" cy="115200"/>
              </a:xfrm>
              <a:prstGeom prst="ellipse">
                <a:avLst/>
              </a:prstGeom>
              <a:solidFill>
                <a:srgbClr val="FCC8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4" name="円/楕円 220">
                <a:extLst>
                  <a:ext uri="{FF2B5EF4-FFF2-40B4-BE49-F238E27FC236}">
                    <a16:creationId xmlns:a16="http://schemas.microsoft.com/office/drawing/2014/main" id="{B385C172-2FA0-4352-8B97-972C52E0EE98}"/>
                  </a:ext>
                </a:extLst>
              </p:cNvPr>
              <p:cNvSpPr>
                <a:spLocks noChangeAspect="1"/>
              </p:cNvSpPr>
              <p:nvPr/>
            </p:nvSpPr>
            <p:spPr>
              <a:xfrm>
                <a:off x="8839112" y="2112117"/>
                <a:ext cx="115200" cy="115200"/>
              </a:xfrm>
              <a:prstGeom prst="ellipse">
                <a:avLst/>
              </a:prstGeom>
              <a:solidFill>
                <a:srgbClr val="FCC8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5" name="円/楕円 221">
                <a:extLst>
                  <a:ext uri="{FF2B5EF4-FFF2-40B4-BE49-F238E27FC236}">
                    <a16:creationId xmlns:a16="http://schemas.microsoft.com/office/drawing/2014/main" id="{982718B7-B172-45FA-AE5F-D75A0858E908}"/>
                  </a:ext>
                </a:extLst>
              </p:cNvPr>
              <p:cNvSpPr>
                <a:spLocks noChangeAspect="1"/>
              </p:cNvSpPr>
              <p:nvPr/>
            </p:nvSpPr>
            <p:spPr>
              <a:xfrm>
                <a:off x="9060560" y="2303936"/>
                <a:ext cx="115200" cy="115200"/>
              </a:xfrm>
              <a:prstGeom prst="ellipse">
                <a:avLst/>
              </a:prstGeom>
              <a:solidFill>
                <a:srgbClr val="FCC8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6" name="円/楕円 222">
                <a:extLst>
                  <a:ext uri="{FF2B5EF4-FFF2-40B4-BE49-F238E27FC236}">
                    <a16:creationId xmlns:a16="http://schemas.microsoft.com/office/drawing/2014/main" id="{270874F2-B877-4E3E-88B6-621A39BD31C9}"/>
                  </a:ext>
                </a:extLst>
              </p:cNvPr>
              <p:cNvSpPr>
                <a:spLocks noChangeAspect="1"/>
              </p:cNvSpPr>
              <p:nvPr/>
            </p:nvSpPr>
            <p:spPr>
              <a:xfrm>
                <a:off x="9195853" y="2193770"/>
                <a:ext cx="115200" cy="115200"/>
              </a:xfrm>
              <a:prstGeom prst="ellipse">
                <a:avLst/>
              </a:prstGeom>
              <a:solidFill>
                <a:srgbClr val="FCC8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7" name="円/楕円 223">
                <a:extLst>
                  <a:ext uri="{FF2B5EF4-FFF2-40B4-BE49-F238E27FC236}">
                    <a16:creationId xmlns:a16="http://schemas.microsoft.com/office/drawing/2014/main" id="{4944DD4B-DFA5-4335-B581-0FB3921D67A7}"/>
                  </a:ext>
                </a:extLst>
              </p:cNvPr>
              <p:cNvSpPr>
                <a:spLocks noChangeAspect="1"/>
              </p:cNvSpPr>
              <p:nvPr/>
            </p:nvSpPr>
            <p:spPr>
              <a:xfrm>
                <a:off x="7527266" y="1130192"/>
                <a:ext cx="140400" cy="140400"/>
              </a:xfrm>
              <a:prstGeom prst="ellipse">
                <a:avLst/>
              </a:prstGeom>
              <a:solidFill>
                <a:srgbClr val="FACD89"/>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8" name="円/楕円 224">
                <a:extLst>
                  <a:ext uri="{FF2B5EF4-FFF2-40B4-BE49-F238E27FC236}">
                    <a16:creationId xmlns:a16="http://schemas.microsoft.com/office/drawing/2014/main" id="{DD3E002C-98F0-4264-9B0A-6F999D4CA340}"/>
                  </a:ext>
                </a:extLst>
              </p:cNvPr>
              <p:cNvSpPr>
                <a:spLocks noChangeAspect="1"/>
              </p:cNvSpPr>
              <p:nvPr/>
            </p:nvSpPr>
            <p:spPr>
              <a:xfrm>
                <a:off x="6913759" y="1125362"/>
                <a:ext cx="140400" cy="140400"/>
              </a:xfrm>
              <a:prstGeom prst="ellipse">
                <a:avLst/>
              </a:prstGeom>
              <a:solidFill>
                <a:srgbClr val="FACD89"/>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9" name="円/楕円 225">
                <a:extLst>
                  <a:ext uri="{FF2B5EF4-FFF2-40B4-BE49-F238E27FC236}">
                    <a16:creationId xmlns:a16="http://schemas.microsoft.com/office/drawing/2014/main" id="{D9E66D36-6932-4750-9972-E818FE68E686}"/>
                  </a:ext>
                </a:extLst>
              </p:cNvPr>
              <p:cNvSpPr>
                <a:spLocks noChangeAspect="1"/>
              </p:cNvSpPr>
              <p:nvPr/>
            </p:nvSpPr>
            <p:spPr>
              <a:xfrm>
                <a:off x="6685832" y="1745087"/>
                <a:ext cx="140400" cy="140400"/>
              </a:xfrm>
              <a:prstGeom prst="ellipse">
                <a:avLst/>
              </a:prstGeom>
              <a:solidFill>
                <a:srgbClr val="FACD89"/>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0" name="円/楕円 226">
                <a:extLst>
                  <a:ext uri="{FF2B5EF4-FFF2-40B4-BE49-F238E27FC236}">
                    <a16:creationId xmlns:a16="http://schemas.microsoft.com/office/drawing/2014/main" id="{D2E9788E-7A9A-42A4-8E45-B2DC1840278E}"/>
                  </a:ext>
                </a:extLst>
              </p:cNvPr>
              <p:cNvSpPr>
                <a:spLocks noChangeAspect="1"/>
              </p:cNvSpPr>
              <p:nvPr/>
            </p:nvSpPr>
            <p:spPr>
              <a:xfrm>
                <a:off x="7016459" y="2454382"/>
                <a:ext cx="190800" cy="190800"/>
              </a:xfrm>
              <a:prstGeom prst="ellipse">
                <a:avLst/>
              </a:prstGeom>
              <a:solidFill>
                <a:srgbClr val="EA609E"/>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1" name="円/楕円 227">
                <a:extLst>
                  <a:ext uri="{FF2B5EF4-FFF2-40B4-BE49-F238E27FC236}">
                    <a16:creationId xmlns:a16="http://schemas.microsoft.com/office/drawing/2014/main" id="{47BAF0FD-3CF1-4BE4-B30D-63923BA01FF4}"/>
                  </a:ext>
                </a:extLst>
              </p:cNvPr>
              <p:cNvSpPr>
                <a:spLocks noChangeAspect="1"/>
              </p:cNvSpPr>
              <p:nvPr/>
            </p:nvSpPr>
            <p:spPr>
              <a:xfrm>
                <a:off x="7891946" y="2228106"/>
                <a:ext cx="190800" cy="190800"/>
              </a:xfrm>
              <a:prstGeom prst="ellipse">
                <a:avLst/>
              </a:prstGeom>
              <a:solidFill>
                <a:srgbClr val="EA609E"/>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2" name="円/楕円 228">
                <a:extLst>
                  <a:ext uri="{FF2B5EF4-FFF2-40B4-BE49-F238E27FC236}">
                    <a16:creationId xmlns:a16="http://schemas.microsoft.com/office/drawing/2014/main" id="{574E9DF3-EAA6-4820-B081-54D2C424DB5E}"/>
                  </a:ext>
                </a:extLst>
              </p:cNvPr>
              <p:cNvSpPr>
                <a:spLocks noChangeAspect="1"/>
              </p:cNvSpPr>
              <p:nvPr/>
            </p:nvSpPr>
            <p:spPr>
              <a:xfrm>
                <a:off x="8545764" y="2276833"/>
                <a:ext cx="162000" cy="162000"/>
              </a:xfrm>
              <a:prstGeom prst="ellipse">
                <a:avLst/>
              </a:prstGeom>
              <a:solidFill>
                <a:srgbClr val="EA609E"/>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73" name="グループ化 172">
                <a:extLst>
                  <a:ext uri="{FF2B5EF4-FFF2-40B4-BE49-F238E27FC236}">
                    <a16:creationId xmlns:a16="http://schemas.microsoft.com/office/drawing/2014/main" id="{60DD1EA7-37DD-40D7-833F-62982B5C7BFE}"/>
                  </a:ext>
                </a:extLst>
              </p:cNvPr>
              <p:cNvGrpSpPr/>
              <p:nvPr/>
            </p:nvGrpSpPr>
            <p:grpSpPr>
              <a:xfrm>
                <a:off x="8569774" y="1401342"/>
                <a:ext cx="256480" cy="153888"/>
                <a:chOff x="8653850" y="1693847"/>
                <a:chExt cx="256480" cy="153888"/>
              </a:xfrm>
            </p:grpSpPr>
            <p:sp>
              <p:nvSpPr>
                <p:cNvPr id="198" name="テキスト ボックス 197">
                  <a:extLst>
                    <a:ext uri="{FF2B5EF4-FFF2-40B4-BE49-F238E27FC236}">
                      <a16:creationId xmlns:a16="http://schemas.microsoft.com/office/drawing/2014/main" id="{75227310-60AD-4777-ABBC-07E9096C0DB5}"/>
                    </a:ext>
                  </a:extLst>
                </p:cNvPr>
                <p:cNvSpPr txBox="1"/>
                <p:nvPr/>
              </p:nvSpPr>
              <p:spPr>
                <a:xfrm>
                  <a:off x="8653850" y="1693847"/>
                  <a:ext cx="256480" cy="153888"/>
                </a:xfrm>
                <a:prstGeom prst="rect">
                  <a:avLst/>
                </a:prstGeom>
                <a:noFill/>
              </p:spPr>
              <p:txBody>
                <a:bodyPr wrap="none" lIns="0" tIns="0" rIns="0" bIns="0" rtlCol="0">
                  <a:spAutoFit/>
                </a:bodyPr>
                <a:lstStyle/>
                <a:p>
                  <a:pPr algn="ctr"/>
                  <a:r>
                    <a:rPr kumimoji="1" lang="ja-JP" altLang="en-US" sz="1000" b="1" dirty="0">
                      <a:ln w="25400">
                        <a:solidFill>
                          <a:schemeClr val="bg1"/>
                        </a:solidFill>
                      </a:ln>
                      <a:solidFill>
                        <a:schemeClr val="bg1"/>
                      </a:solidFill>
                      <a:latin typeface="+mn-ea"/>
                    </a:rPr>
                    <a:t>田園</a:t>
                  </a:r>
                </a:p>
              </p:txBody>
            </p:sp>
            <p:sp>
              <p:nvSpPr>
                <p:cNvPr id="199" name="テキスト ボックス 198">
                  <a:extLst>
                    <a:ext uri="{FF2B5EF4-FFF2-40B4-BE49-F238E27FC236}">
                      <a16:creationId xmlns:a16="http://schemas.microsoft.com/office/drawing/2014/main" id="{C6F4892D-D4DF-4EDB-8DE7-B5ADC0BECCF2}"/>
                    </a:ext>
                  </a:extLst>
                </p:cNvPr>
                <p:cNvSpPr txBox="1"/>
                <p:nvPr/>
              </p:nvSpPr>
              <p:spPr>
                <a:xfrm>
                  <a:off x="8653850" y="1693847"/>
                  <a:ext cx="256480" cy="153888"/>
                </a:xfrm>
                <a:prstGeom prst="rect">
                  <a:avLst/>
                </a:prstGeom>
                <a:noFill/>
              </p:spPr>
              <p:txBody>
                <a:bodyPr wrap="none" lIns="0" tIns="0" rIns="0" bIns="0" rtlCol="0">
                  <a:spAutoFit/>
                </a:bodyPr>
                <a:lstStyle/>
                <a:p>
                  <a:pPr algn="ctr"/>
                  <a:r>
                    <a:rPr kumimoji="1" lang="ja-JP" altLang="en-US" sz="1000" b="1" dirty="0">
                      <a:ln w="3810">
                        <a:noFill/>
                      </a:ln>
                      <a:solidFill>
                        <a:srgbClr val="00693E"/>
                      </a:solidFill>
                      <a:latin typeface="+mn-ea"/>
                    </a:rPr>
                    <a:t>田園</a:t>
                  </a:r>
                </a:p>
              </p:txBody>
            </p:sp>
          </p:grpSp>
          <p:grpSp>
            <p:nvGrpSpPr>
              <p:cNvPr id="174" name="グループ化 173">
                <a:extLst>
                  <a:ext uri="{FF2B5EF4-FFF2-40B4-BE49-F238E27FC236}">
                    <a16:creationId xmlns:a16="http://schemas.microsoft.com/office/drawing/2014/main" id="{58DEF8FF-5869-4656-AE41-1FCD1AB00923}"/>
                  </a:ext>
                </a:extLst>
              </p:cNvPr>
              <p:cNvGrpSpPr/>
              <p:nvPr/>
            </p:nvGrpSpPr>
            <p:grpSpPr>
              <a:xfrm>
                <a:off x="7088595" y="1247348"/>
                <a:ext cx="405764" cy="89891"/>
                <a:chOff x="8579210" y="1693847"/>
                <a:chExt cx="405764" cy="89891"/>
              </a:xfrm>
            </p:grpSpPr>
            <p:sp>
              <p:nvSpPr>
                <p:cNvPr id="196" name="テキスト ボックス 195">
                  <a:extLst>
                    <a:ext uri="{FF2B5EF4-FFF2-40B4-BE49-F238E27FC236}">
                      <a16:creationId xmlns:a16="http://schemas.microsoft.com/office/drawing/2014/main" id="{1DAC19C0-37CA-47E3-B190-ED6C474973E1}"/>
                    </a:ext>
                  </a:extLst>
                </p:cNvPr>
                <p:cNvSpPr txBox="1"/>
                <p:nvPr/>
              </p:nvSpPr>
              <p:spPr>
                <a:xfrm>
                  <a:off x="8606562" y="1693847"/>
                  <a:ext cx="351058" cy="84639"/>
                </a:xfrm>
                <a:prstGeom prst="rect">
                  <a:avLst/>
                </a:prstGeom>
                <a:noFill/>
              </p:spPr>
              <p:txBody>
                <a:bodyPr wrap="none" lIns="0" tIns="0" rIns="0" bIns="0" rtlCol="0">
                  <a:spAutoFit/>
                </a:bodyPr>
                <a:lstStyle/>
                <a:p>
                  <a:pPr algn="ctr"/>
                  <a:r>
                    <a:rPr kumimoji="1" lang="ja-JP" altLang="en-US" sz="550" b="1" dirty="0">
                      <a:ln w="15875">
                        <a:solidFill>
                          <a:schemeClr val="bg1"/>
                        </a:solidFill>
                      </a:ln>
                      <a:solidFill>
                        <a:schemeClr val="bg1"/>
                      </a:solidFill>
                      <a:latin typeface="+mn-ea"/>
                    </a:rPr>
                    <a:t>市外も理療</a:t>
                  </a:r>
                </a:p>
              </p:txBody>
            </p:sp>
            <p:sp>
              <p:nvSpPr>
                <p:cNvPr id="197" name="テキスト ボックス 196">
                  <a:extLst>
                    <a:ext uri="{FF2B5EF4-FFF2-40B4-BE49-F238E27FC236}">
                      <a16:creationId xmlns:a16="http://schemas.microsoft.com/office/drawing/2014/main" id="{D1BB59C0-67C8-4868-BF1D-454C6E45FE77}"/>
                    </a:ext>
                  </a:extLst>
                </p:cNvPr>
                <p:cNvSpPr txBox="1"/>
                <p:nvPr/>
              </p:nvSpPr>
              <p:spPr>
                <a:xfrm>
                  <a:off x="8579210" y="1693847"/>
                  <a:ext cx="405764" cy="89891"/>
                </a:xfrm>
                <a:prstGeom prst="rect">
                  <a:avLst/>
                </a:prstGeom>
                <a:noFill/>
              </p:spPr>
              <p:txBody>
                <a:bodyPr wrap="none" lIns="0" tIns="0" rIns="0" bIns="0" rtlCol="0">
                  <a:spAutoFit/>
                </a:bodyPr>
                <a:lstStyle/>
                <a:p>
                  <a:pPr algn="ctr"/>
                  <a:r>
                    <a:rPr kumimoji="1" lang="ja-JP" altLang="en-US" sz="800" dirty="0">
                      <a:ln w="0">
                        <a:noFill/>
                      </a:ln>
                      <a:solidFill>
                        <a:srgbClr val="2E2E2E"/>
                      </a:solidFill>
                      <a:latin typeface="+mn-ea"/>
                    </a:rPr>
                    <a:t>市外も利用</a:t>
                  </a:r>
                </a:p>
              </p:txBody>
            </p:sp>
          </p:grpSp>
          <p:grpSp>
            <p:nvGrpSpPr>
              <p:cNvPr id="175" name="グループ化 174">
                <a:extLst>
                  <a:ext uri="{FF2B5EF4-FFF2-40B4-BE49-F238E27FC236}">
                    <a16:creationId xmlns:a16="http://schemas.microsoft.com/office/drawing/2014/main" id="{6576BEE1-D6DD-41F1-91F5-A343FCCDFDD6}"/>
                  </a:ext>
                </a:extLst>
              </p:cNvPr>
              <p:cNvGrpSpPr/>
              <p:nvPr/>
            </p:nvGrpSpPr>
            <p:grpSpPr>
              <a:xfrm rot="1006820">
                <a:off x="8207119" y="1790050"/>
                <a:ext cx="648141" cy="102538"/>
                <a:chOff x="8459326" y="1684192"/>
                <a:chExt cx="648141" cy="102538"/>
              </a:xfrm>
            </p:grpSpPr>
            <p:sp>
              <p:nvSpPr>
                <p:cNvPr id="194" name="テキスト ボックス 193">
                  <a:extLst>
                    <a:ext uri="{FF2B5EF4-FFF2-40B4-BE49-F238E27FC236}">
                      <a16:creationId xmlns:a16="http://schemas.microsoft.com/office/drawing/2014/main" id="{4AB72B3C-2BE4-4D45-B6F8-25D7638DBA8F}"/>
                    </a:ext>
                  </a:extLst>
                </p:cNvPr>
                <p:cNvSpPr txBox="1"/>
                <p:nvPr/>
              </p:nvSpPr>
              <p:spPr>
                <a:xfrm>
                  <a:off x="8459326" y="1685603"/>
                  <a:ext cx="645534" cy="101127"/>
                </a:xfrm>
                <a:prstGeom prst="rect">
                  <a:avLst/>
                </a:prstGeom>
                <a:noFill/>
              </p:spPr>
              <p:txBody>
                <a:bodyPr wrap="none" lIns="0" tIns="0" rIns="0" bIns="0" rtlCol="0">
                  <a:spAutoFit/>
                </a:bodyPr>
                <a:lstStyle/>
                <a:p>
                  <a:pPr algn="ctr"/>
                  <a:r>
                    <a:rPr kumimoji="1" lang="ja-JP" altLang="en-US" sz="900" dirty="0">
                      <a:ln w="15875">
                        <a:solidFill>
                          <a:schemeClr val="bg1"/>
                        </a:solidFill>
                      </a:ln>
                      <a:solidFill>
                        <a:schemeClr val="bg1"/>
                      </a:solidFill>
                      <a:latin typeface="+mn-ea"/>
                    </a:rPr>
                    <a:t>バスや車で移動</a:t>
                  </a:r>
                </a:p>
              </p:txBody>
            </p:sp>
            <p:sp>
              <p:nvSpPr>
                <p:cNvPr id="195" name="テキスト ボックス 194">
                  <a:extLst>
                    <a:ext uri="{FF2B5EF4-FFF2-40B4-BE49-F238E27FC236}">
                      <a16:creationId xmlns:a16="http://schemas.microsoft.com/office/drawing/2014/main" id="{7FE485B6-DA5A-4204-B98A-46DFF70750BE}"/>
                    </a:ext>
                  </a:extLst>
                </p:cNvPr>
                <p:cNvSpPr txBox="1"/>
                <p:nvPr/>
              </p:nvSpPr>
              <p:spPr>
                <a:xfrm>
                  <a:off x="8461933" y="1684192"/>
                  <a:ext cx="645534" cy="101127"/>
                </a:xfrm>
                <a:prstGeom prst="rect">
                  <a:avLst/>
                </a:prstGeom>
                <a:noFill/>
              </p:spPr>
              <p:txBody>
                <a:bodyPr wrap="none" lIns="0" tIns="0" rIns="0" bIns="0" rtlCol="0">
                  <a:spAutoFit/>
                </a:bodyPr>
                <a:lstStyle/>
                <a:p>
                  <a:pPr algn="ctr"/>
                  <a:r>
                    <a:rPr kumimoji="1" lang="ja-JP" altLang="en-US" sz="900" dirty="0">
                      <a:ln w="0">
                        <a:noFill/>
                      </a:ln>
                      <a:solidFill>
                        <a:srgbClr val="9C1D8E"/>
                      </a:solidFill>
                      <a:latin typeface="+mn-ea"/>
                    </a:rPr>
                    <a:t>バスや車で移動</a:t>
                  </a:r>
                </a:p>
              </p:txBody>
            </p:sp>
          </p:grpSp>
          <p:grpSp>
            <p:nvGrpSpPr>
              <p:cNvPr id="176" name="グループ化 175">
                <a:extLst>
                  <a:ext uri="{FF2B5EF4-FFF2-40B4-BE49-F238E27FC236}">
                    <a16:creationId xmlns:a16="http://schemas.microsoft.com/office/drawing/2014/main" id="{F4A13F62-1A54-4E0E-90CD-6898A258F606}"/>
                  </a:ext>
                </a:extLst>
              </p:cNvPr>
              <p:cNvGrpSpPr/>
              <p:nvPr/>
            </p:nvGrpSpPr>
            <p:grpSpPr>
              <a:xfrm>
                <a:off x="8080716" y="2421267"/>
                <a:ext cx="467760" cy="102519"/>
                <a:chOff x="8321225" y="2552240"/>
                <a:chExt cx="467760" cy="102519"/>
              </a:xfrm>
            </p:grpSpPr>
            <p:sp>
              <p:nvSpPr>
                <p:cNvPr id="192" name="テキスト ボックス 191">
                  <a:extLst>
                    <a:ext uri="{FF2B5EF4-FFF2-40B4-BE49-F238E27FC236}">
                      <a16:creationId xmlns:a16="http://schemas.microsoft.com/office/drawing/2014/main" id="{ECD40E5C-B7BF-4897-9755-BAD4B7D16EBB}"/>
                    </a:ext>
                  </a:extLst>
                </p:cNvPr>
                <p:cNvSpPr txBox="1"/>
                <p:nvPr/>
              </p:nvSpPr>
              <p:spPr>
                <a:xfrm>
                  <a:off x="8323936" y="2552240"/>
                  <a:ext cx="465049" cy="101127"/>
                </a:xfrm>
                <a:prstGeom prst="rect">
                  <a:avLst/>
                </a:prstGeom>
                <a:noFill/>
              </p:spPr>
              <p:txBody>
                <a:bodyPr wrap="none" lIns="0" tIns="0" rIns="0" bIns="0" rtlCol="0">
                  <a:spAutoFit/>
                </a:bodyPr>
                <a:lstStyle/>
                <a:p>
                  <a:pPr algn="ctr"/>
                  <a:r>
                    <a:rPr kumimoji="1" lang="ja-JP" altLang="en-US" sz="900" b="1" dirty="0">
                      <a:ln w="15875">
                        <a:solidFill>
                          <a:schemeClr val="bg1"/>
                        </a:solidFill>
                      </a:ln>
                      <a:solidFill>
                        <a:schemeClr val="bg1"/>
                      </a:solidFill>
                      <a:latin typeface="+mn-ea"/>
                    </a:rPr>
                    <a:t>電車で移動</a:t>
                  </a:r>
                </a:p>
              </p:txBody>
            </p:sp>
            <p:sp>
              <p:nvSpPr>
                <p:cNvPr id="193" name="テキスト ボックス 192">
                  <a:extLst>
                    <a:ext uri="{FF2B5EF4-FFF2-40B4-BE49-F238E27FC236}">
                      <a16:creationId xmlns:a16="http://schemas.microsoft.com/office/drawing/2014/main" id="{BD2FEED1-349C-431B-955E-0E61C564DDF7}"/>
                    </a:ext>
                  </a:extLst>
                </p:cNvPr>
                <p:cNvSpPr txBox="1"/>
                <p:nvPr/>
              </p:nvSpPr>
              <p:spPr>
                <a:xfrm>
                  <a:off x="8321225" y="2553632"/>
                  <a:ext cx="465048" cy="101127"/>
                </a:xfrm>
                <a:prstGeom prst="rect">
                  <a:avLst/>
                </a:prstGeom>
                <a:noFill/>
              </p:spPr>
              <p:txBody>
                <a:bodyPr wrap="none" lIns="0" tIns="0" rIns="0" bIns="0" rtlCol="0">
                  <a:spAutoFit/>
                </a:bodyPr>
                <a:lstStyle/>
                <a:p>
                  <a:pPr algn="ctr"/>
                  <a:r>
                    <a:rPr kumimoji="1" lang="ja-JP" altLang="en-US" sz="900" dirty="0">
                      <a:ln w="0">
                        <a:noFill/>
                      </a:ln>
                      <a:solidFill>
                        <a:srgbClr val="95272B"/>
                      </a:solidFill>
                      <a:latin typeface="+mn-ea"/>
                    </a:rPr>
                    <a:t>電車で移動</a:t>
                  </a:r>
                </a:p>
              </p:txBody>
            </p:sp>
          </p:grpSp>
          <p:grpSp>
            <p:nvGrpSpPr>
              <p:cNvPr id="177" name="グループ化 176">
                <a:extLst>
                  <a:ext uri="{FF2B5EF4-FFF2-40B4-BE49-F238E27FC236}">
                    <a16:creationId xmlns:a16="http://schemas.microsoft.com/office/drawing/2014/main" id="{FA781BD8-D12E-4E61-84E7-7BA4BDE38BB7}"/>
                  </a:ext>
                </a:extLst>
              </p:cNvPr>
              <p:cNvGrpSpPr/>
              <p:nvPr/>
            </p:nvGrpSpPr>
            <p:grpSpPr>
              <a:xfrm>
                <a:off x="7866866" y="1407389"/>
                <a:ext cx="1750006" cy="508118"/>
                <a:chOff x="7311378" y="1275620"/>
                <a:chExt cx="1750006" cy="508118"/>
              </a:xfrm>
            </p:grpSpPr>
            <p:sp>
              <p:nvSpPr>
                <p:cNvPr id="189" name="テキスト ボックス 188">
                  <a:extLst>
                    <a:ext uri="{FF2B5EF4-FFF2-40B4-BE49-F238E27FC236}">
                      <a16:creationId xmlns:a16="http://schemas.microsoft.com/office/drawing/2014/main" id="{73EF297B-B53B-4AE8-8421-6B232125CFE7}"/>
                    </a:ext>
                  </a:extLst>
                </p:cNvPr>
                <p:cNvSpPr txBox="1"/>
                <p:nvPr/>
              </p:nvSpPr>
              <p:spPr>
                <a:xfrm>
                  <a:off x="8538435" y="1693847"/>
                  <a:ext cx="487313" cy="84639"/>
                </a:xfrm>
                <a:prstGeom prst="rect">
                  <a:avLst/>
                </a:prstGeom>
                <a:noFill/>
              </p:spPr>
              <p:txBody>
                <a:bodyPr wrap="none" lIns="0" tIns="0" rIns="0" bIns="0" rtlCol="0">
                  <a:spAutoFit/>
                </a:bodyPr>
                <a:lstStyle/>
                <a:p>
                  <a:pPr algn="ctr"/>
                  <a:r>
                    <a:rPr kumimoji="1" lang="ja-JP" altLang="en-US" sz="550" b="1" dirty="0">
                      <a:ln w="15875">
                        <a:solidFill>
                          <a:schemeClr val="bg1"/>
                        </a:solidFill>
                      </a:ln>
                      <a:solidFill>
                        <a:schemeClr val="bg1"/>
                      </a:solidFill>
                      <a:latin typeface="+mn-ea"/>
                    </a:rPr>
                    <a:t>市外からも理療</a:t>
                  </a:r>
                </a:p>
              </p:txBody>
            </p:sp>
            <p:sp>
              <p:nvSpPr>
                <p:cNvPr id="190" name="テキスト ボックス 189">
                  <a:extLst>
                    <a:ext uri="{FF2B5EF4-FFF2-40B4-BE49-F238E27FC236}">
                      <a16:creationId xmlns:a16="http://schemas.microsoft.com/office/drawing/2014/main" id="{B870E6AF-FD4C-4344-9333-A9B21ABE2EA7}"/>
                    </a:ext>
                  </a:extLst>
                </p:cNvPr>
                <p:cNvSpPr txBox="1"/>
                <p:nvPr/>
              </p:nvSpPr>
              <p:spPr>
                <a:xfrm>
                  <a:off x="8502799" y="1693847"/>
                  <a:ext cx="558585" cy="89891"/>
                </a:xfrm>
                <a:prstGeom prst="rect">
                  <a:avLst/>
                </a:prstGeom>
                <a:noFill/>
              </p:spPr>
              <p:txBody>
                <a:bodyPr wrap="none" lIns="0" tIns="0" rIns="0" bIns="0" rtlCol="0">
                  <a:spAutoFit/>
                </a:bodyPr>
                <a:lstStyle/>
                <a:p>
                  <a:pPr algn="ctr"/>
                  <a:r>
                    <a:rPr kumimoji="1" lang="ja-JP" altLang="en-US" sz="800" dirty="0">
                      <a:ln w="0">
                        <a:noFill/>
                      </a:ln>
                      <a:solidFill>
                        <a:srgbClr val="2E2E2E"/>
                      </a:solidFill>
                      <a:latin typeface="+mn-ea"/>
                    </a:rPr>
                    <a:t>市外からも利用</a:t>
                  </a:r>
                </a:p>
              </p:txBody>
            </p:sp>
            <p:sp>
              <p:nvSpPr>
                <p:cNvPr id="191" name="テキスト ボックス 190">
                  <a:extLst>
                    <a:ext uri="{FF2B5EF4-FFF2-40B4-BE49-F238E27FC236}">
                      <a16:creationId xmlns:a16="http://schemas.microsoft.com/office/drawing/2014/main" id="{75453644-159B-4082-B8AF-87D0BBBAFBA9}"/>
                    </a:ext>
                  </a:extLst>
                </p:cNvPr>
                <p:cNvSpPr txBox="1"/>
                <p:nvPr/>
              </p:nvSpPr>
              <p:spPr>
                <a:xfrm>
                  <a:off x="7311378" y="1275620"/>
                  <a:ext cx="304355" cy="81121"/>
                </a:xfrm>
                <a:prstGeom prst="rect">
                  <a:avLst/>
                </a:prstGeom>
                <a:noFill/>
              </p:spPr>
              <p:txBody>
                <a:bodyPr wrap="none" lIns="0" tIns="0" rIns="0" bIns="0" rtlCol="0">
                  <a:spAutoFit/>
                </a:bodyPr>
                <a:lstStyle/>
                <a:p>
                  <a:pPr algn="ctr"/>
                  <a:r>
                    <a:rPr kumimoji="1" lang="ja-JP" altLang="en-US" sz="800" dirty="0">
                      <a:ln w="0">
                        <a:noFill/>
                      </a:ln>
                      <a:solidFill>
                        <a:srgbClr val="2E2E2E"/>
                      </a:solidFill>
                      <a:latin typeface="+mn-ea"/>
                    </a:rPr>
                    <a:t>生活拠点</a:t>
                  </a:r>
                </a:p>
              </p:txBody>
            </p:sp>
          </p:grpSp>
          <p:grpSp>
            <p:nvGrpSpPr>
              <p:cNvPr id="178" name="グループ化 177">
                <a:extLst>
                  <a:ext uri="{FF2B5EF4-FFF2-40B4-BE49-F238E27FC236}">
                    <a16:creationId xmlns:a16="http://schemas.microsoft.com/office/drawing/2014/main" id="{E62A554D-BD5D-48BB-A86A-C048878A0F0F}"/>
                  </a:ext>
                </a:extLst>
              </p:cNvPr>
              <p:cNvGrpSpPr/>
              <p:nvPr/>
            </p:nvGrpSpPr>
            <p:grpSpPr>
              <a:xfrm>
                <a:off x="7580131" y="2515767"/>
                <a:ext cx="222818" cy="138499"/>
                <a:chOff x="7580131" y="2515767"/>
                <a:chExt cx="222818" cy="138499"/>
              </a:xfrm>
            </p:grpSpPr>
            <p:sp>
              <p:nvSpPr>
                <p:cNvPr id="187" name="テキスト ボックス 186">
                  <a:extLst>
                    <a:ext uri="{FF2B5EF4-FFF2-40B4-BE49-F238E27FC236}">
                      <a16:creationId xmlns:a16="http://schemas.microsoft.com/office/drawing/2014/main" id="{110CED1D-407F-491D-BC7D-F168AC0FFFA3}"/>
                    </a:ext>
                  </a:extLst>
                </p:cNvPr>
                <p:cNvSpPr txBox="1"/>
                <p:nvPr/>
              </p:nvSpPr>
              <p:spPr>
                <a:xfrm>
                  <a:off x="7580131" y="2515767"/>
                  <a:ext cx="222818" cy="138499"/>
                </a:xfrm>
                <a:prstGeom prst="rect">
                  <a:avLst/>
                </a:prstGeom>
                <a:noFill/>
              </p:spPr>
              <p:txBody>
                <a:bodyPr wrap="none" lIns="0" tIns="0" rIns="0" bIns="0" rtlCol="0">
                  <a:spAutoFit/>
                </a:bodyPr>
                <a:lstStyle/>
                <a:p>
                  <a:pPr algn="ctr"/>
                  <a:r>
                    <a:rPr kumimoji="1" lang="ja-JP" altLang="en-US" sz="900" b="1" dirty="0">
                      <a:ln w="25400">
                        <a:solidFill>
                          <a:schemeClr val="bg1"/>
                        </a:solidFill>
                      </a:ln>
                      <a:solidFill>
                        <a:schemeClr val="bg1"/>
                      </a:solidFill>
                      <a:latin typeface="+mn-ea"/>
                    </a:rPr>
                    <a:t>まち</a:t>
                  </a:r>
                </a:p>
              </p:txBody>
            </p:sp>
            <p:sp>
              <p:nvSpPr>
                <p:cNvPr id="188" name="テキスト ボックス 187">
                  <a:extLst>
                    <a:ext uri="{FF2B5EF4-FFF2-40B4-BE49-F238E27FC236}">
                      <a16:creationId xmlns:a16="http://schemas.microsoft.com/office/drawing/2014/main" id="{23144228-5F97-45C5-8DA3-CACA2C3FBE9D}"/>
                    </a:ext>
                  </a:extLst>
                </p:cNvPr>
                <p:cNvSpPr txBox="1"/>
                <p:nvPr/>
              </p:nvSpPr>
              <p:spPr>
                <a:xfrm>
                  <a:off x="7580131" y="2515767"/>
                  <a:ext cx="222818" cy="138499"/>
                </a:xfrm>
                <a:prstGeom prst="rect">
                  <a:avLst/>
                </a:prstGeom>
                <a:noFill/>
              </p:spPr>
              <p:txBody>
                <a:bodyPr wrap="none" lIns="0" tIns="0" rIns="0" bIns="0" rtlCol="0">
                  <a:spAutoFit/>
                </a:bodyPr>
                <a:lstStyle/>
                <a:p>
                  <a:pPr algn="ctr"/>
                  <a:r>
                    <a:rPr kumimoji="1" lang="ja-JP" altLang="en-US" sz="900" b="1" dirty="0">
                      <a:ln w="3810">
                        <a:noFill/>
                      </a:ln>
                      <a:solidFill>
                        <a:srgbClr val="ED6B02"/>
                      </a:solidFill>
                      <a:latin typeface="+mn-ea"/>
                    </a:rPr>
                    <a:t>まち</a:t>
                  </a:r>
                </a:p>
              </p:txBody>
            </p:sp>
          </p:grpSp>
          <p:sp>
            <p:nvSpPr>
              <p:cNvPr id="179" name="フリーフォーム 173">
                <a:extLst>
                  <a:ext uri="{FF2B5EF4-FFF2-40B4-BE49-F238E27FC236}">
                    <a16:creationId xmlns:a16="http://schemas.microsoft.com/office/drawing/2014/main" id="{0407D514-8E11-47B2-94C5-2C6F5D9B7611}"/>
                  </a:ext>
                </a:extLst>
              </p:cNvPr>
              <p:cNvSpPr/>
              <p:nvPr/>
            </p:nvSpPr>
            <p:spPr>
              <a:xfrm rot="20248184">
                <a:off x="6997584" y="1207243"/>
                <a:ext cx="69850" cy="208508"/>
              </a:xfrm>
              <a:custGeom>
                <a:avLst/>
                <a:gdLst>
                  <a:gd name="connsiteX0" fmla="*/ 34925 w 69850"/>
                  <a:gd name="connsiteY0" fmla="*/ 0 h 184150"/>
                  <a:gd name="connsiteX1" fmla="*/ 69850 w 69850"/>
                  <a:gd name="connsiteY1" fmla="*/ 60325 h 184150"/>
                  <a:gd name="connsiteX2" fmla="*/ 42001 w 69850"/>
                  <a:gd name="connsiteY2" fmla="*/ 60325 h 184150"/>
                  <a:gd name="connsiteX3" fmla="*/ 34925 w 69850"/>
                  <a:gd name="connsiteY3" fmla="*/ 184150 h 184150"/>
                  <a:gd name="connsiteX4" fmla="*/ 27850 w 69850"/>
                  <a:gd name="connsiteY4" fmla="*/ 60325 h 184150"/>
                  <a:gd name="connsiteX5" fmla="*/ 0 w 69850"/>
                  <a:gd name="connsiteY5" fmla="*/ 60325 h 184150"/>
                  <a:gd name="connsiteX0" fmla="*/ 34925 w 69850"/>
                  <a:gd name="connsiteY0" fmla="*/ 0 h 208508"/>
                  <a:gd name="connsiteX1" fmla="*/ 69850 w 69850"/>
                  <a:gd name="connsiteY1" fmla="*/ 60325 h 208508"/>
                  <a:gd name="connsiteX2" fmla="*/ 42001 w 69850"/>
                  <a:gd name="connsiteY2" fmla="*/ 60325 h 208508"/>
                  <a:gd name="connsiteX3" fmla="*/ 37711 w 69850"/>
                  <a:gd name="connsiteY3" fmla="*/ 208508 h 208508"/>
                  <a:gd name="connsiteX4" fmla="*/ 27850 w 69850"/>
                  <a:gd name="connsiteY4" fmla="*/ 60325 h 208508"/>
                  <a:gd name="connsiteX5" fmla="*/ 0 w 69850"/>
                  <a:gd name="connsiteY5" fmla="*/ 60325 h 208508"/>
                  <a:gd name="connsiteX6" fmla="*/ 34925 w 69850"/>
                  <a:gd name="connsiteY6" fmla="*/ 0 h 208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850" h="208508">
                    <a:moveTo>
                      <a:pt x="34925" y="0"/>
                    </a:moveTo>
                    <a:lnTo>
                      <a:pt x="69850" y="60325"/>
                    </a:lnTo>
                    <a:lnTo>
                      <a:pt x="42001" y="60325"/>
                    </a:lnTo>
                    <a:lnTo>
                      <a:pt x="37711" y="208508"/>
                    </a:lnTo>
                    <a:lnTo>
                      <a:pt x="27850" y="60325"/>
                    </a:lnTo>
                    <a:lnTo>
                      <a:pt x="0" y="60325"/>
                    </a:lnTo>
                    <a:lnTo>
                      <a:pt x="34925" y="0"/>
                    </a:lnTo>
                    <a:close/>
                  </a:path>
                </a:pathLst>
              </a:custGeom>
              <a:solidFill>
                <a:srgbClr val="7F7F7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noFill/>
                </a:endParaRPr>
              </a:p>
            </p:txBody>
          </p:sp>
          <p:sp>
            <p:nvSpPr>
              <p:cNvPr id="180" name="フリーフォーム 174">
                <a:extLst>
                  <a:ext uri="{FF2B5EF4-FFF2-40B4-BE49-F238E27FC236}">
                    <a16:creationId xmlns:a16="http://schemas.microsoft.com/office/drawing/2014/main" id="{38A0B886-117E-4526-A72F-9E39BF1EA430}"/>
                  </a:ext>
                </a:extLst>
              </p:cNvPr>
              <p:cNvSpPr/>
              <p:nvPr/>
            </p:nvSpPr>
            <p:spPr>
              <a:xfrm rot="1249371">
                <a:off x="7525445" y="1196680"/>
                <a:ext cx="69850" cy="212018"/>
              </a:xfrm>
              <a:custGeom>
                <a:avLst/>
                <a:gdLst>
                  <a:gd name="connsiteX0" fmla="*/ 34925 w 69850"/>
                  <a:gd name="connsiteY0" fmla="*/ 0 h 184150"/>
                  <a:gd name="connsiteX1" fmla="*/ 69850 w 69850"/>
                  <a:gd name="connsiteY1" fmla="*/ 60325 h 184150"/>
                  <a:gd name="connsiteX2" fmla="*/ 42001 w 69850"/>
                  <a:gd name="connsiteY2" fmla="*/ 60325 h 184150"/>
                  <a:gd name="connsiteX3" fmla="*/ 34925 w 69850"/>
                  <a:gd name="connsiteY3" fmla="*/ 184150 h 184150"/>
                  <a:gd name="connsiteX4" fmla="*/ 27850 w 69850"/>
                  <a:gd name="connsiteY4" fmla="*/ 60325 h 184150"/>
                  <a:gd name="connsiteX5" fmla="*/ 0 w 69850"/>
                  <a:gd name="connsiteY5" fmla="*/ 60325 h 184150"/>
                  <a:gd name="connsiteX0" fmla="*/ 34925 w 69850"/>
                  <a:gd name="connsiteY0" fmla="*/ 0 h 212018"/>
                  <a:gd name="connsiteX1" fmla="*/ 69850 w 69850"/>
                  <a:gd name="connsiteY1" fmla="*/ 60325 h 212018"/>
                  <a:gd name="connsiteX2" fmla="*/ 42001 w 69850"/>
                  <a:gd name="connsiteY2" fmla="*/ 60325 h 212018"/>
                  <a:gd name="connsiteX3" fmla="*/ 35334 w 69850"/>
                  <a:gd name="connsiteY3" fmla="*/ 212018 h 212018"/>
                  <a:gd name="connsiteX4" fmla="*/ 27850 w 69850"/>
                  <a:gd name="connsiteY4" fmla="*/ 60325 h 212018"/>
                  <a:gd name="connsiteX5" fmla="*/ 0 w 69850"/>
                  <a:gd name="connsiteY5" fmla="*/ 60325 h 212018"/>
                  <a:gd name="connsiteX6" fmla="*/ 34925 w 69850"/>
                  <a:gd name="connsiteY6" fmla="*/ 0 h 212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850" h="212018">
                    <a:moveTo>
                      <a:pt x="34925" y="0"/>
                    </a:moveTo>
                    <a:lnTo>
                      <a:pt x="69850" y="60325"/>
                    </a:lnTo>
                    <a:lnTo>
                      <a:pt x="42001" y="60325"/>
                    </a:lnTo>
                    <a:lnTo>
                      <a:pt x="35334" y="212018"/>
                    </a:lnTo>
                    <a:lnTo>
                      <a:pt x="27850" y="60325"/>
                    </a:lnTo>
                    <a:lnTo>
                      <a:pt x="0" y="60325"/>
                    </a:lnTo>
                    <a:lnTo>
                      <a:pt x="34925" y="0"/>
                    </a:lnTo>
                    <a:close/>
                  </a:path>
                </a:pathLst>
              </a:custGeom>
              <a:solidFill>
                <a:srgbClr val="7F7F7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noFill/>
                </a:endParaRPr>
              </a:p>
            </p:txBody>
          </p:sp>
          <p:sp>
            <p:nvSpPr>
              <p:cNvPr id="181" name="フリーフォーム 175">
                <a:extLst>
                  <a:ext uri="{FF2B5EF4-FFF2-40B4-BE49-F238E27FC236}">
                    <a16:creationId xmlns:a16="http://schemas.microsoft.com/office/drawing/2014/main" id="{62564A17-130A-4D00-A259-1D6EAEE5D7D2}"/>
                  </a:ext>
                </a:extLst>
              </p:cNvPr>
              <p:cNvSpPr/>
              <p:nvPr/>
            </p:nvSpPr>
            <p:spPr>
              <a:xfrm rot="15589760">
                <a:off x="6813409" y="1692556"/>
                <a:ext cx="69850" cy="212018"/>
              </a:xfrm>
              <a:custGeom>
                <a:avLst/>
                <a:gdLst>
                  <a:gd name="connsiteX0" fmla="*/ 34925 w 69850"/>
                  <a:gd name="connsiteY0" fmla="*/ 0 h 184150"/>
                  <a:gd name="connsiteX1" fmla="*/ 69850 w 69850"/>
                  <a:gd name="connsiteY1" fmla="*/ 60325 h 184150"/>
                  <a:gd name="connsiteX2" fmla="*/ 42001 w 69850"/>
                  <a:gd name="connsiteY2" fmla="*/ 60325 h 184150"/>
                  <a:gd name="connsiteX3" fmla="*/ 34925 w 69850"/>
                  <a:gd name="connsiteY3" fmla="*/ 184150 h 184150"/>
                  <a:gd name="connsiteX4" fmla="*/ 27850 w 69850"/>
                  <a:gd name="connsiteY4" fmla="*/ 60325 h 184150"/>
                  <a:gd name="connsiteX5" fmla="*/ 0 w 69850"/>
                  <a:gd name="connsiteY5" fmla="*/ 60325 h 184150"/>
                  <a:gd name="connsiteX0" fmla="*/ 34925 w 69850"/>
                  <a:gd name="connsiteY0" fmla="*/ 0 h 212018"/>
                  <a:gd name="connsiteX1" fmla="*/ 69850 w 69850"/>
                  <a:gd name="connsiteY1" fmla="*/ 60325 h 212018"/>
                  <a:gd name="connsiteX2" fmla="*/ 42001 w 69850"/>
                  <a:gd name="connsiteY2" fmla="*/ 60325 h 212018"/>
                  <a:gd name="connsiteX3" fmla="*/ 35334 w 69850"/>
                  <a:gd name="connsiteY3" fmla="*/ 212018 h 212018"/>
                  <a:gd name="connsiteX4" fmla="*/ 27850 w 69850"/>
                  <a:gd name="connsiteY4" fmla="*/ 60325 h 212018"/>
                  <a:gd name="connsiteX5" fmla="*/ 0 w 69850"/>
                  <a:gd name="connsiteY5" fmla="*/ 60325 h 212018"/>
                  <a:gd name="connsiteX6" fmla="*/ 34925 w 69850"/>
                  <a:gd name="connsiteY6" fmla="*/ 0 h 212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850" h="212018">
                    <a:moveTo>
                      <a:pt x="34925" y="0"/>
                    </a:moveTo>
                    <a:lnTo>
                      <a:pt x="69850" y="60325"/>
                    </a:lnTo>
                    <a:lnTo>
                      <a:pt x="42001" y="60325"/>
                    </a:lnTo>
                    <a:lnTo>
                      <a:pt x="35334" y="212018"/>
                    </a:lnTo>
                    <a:lnTo>
                      <a:pt x="27850" y="60325"/>
                    </a:lnTo>
                    <a:lnTo>
                      <a:pt x="0" y="60325"/>
                    </a:lnTo>
                    <a:lnTo>
                      <a:pt x="34925" y="0"/>
                    </a:lnTo>
                    <a:close/>
                  </a:path>
                </a:pathLst>
              </a:custGeom>
              <a:solidFill>
                <a:srgbClr val="7F7F7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noFill/>
                </a:endParaRPr>
              </a:p>
            </p:txBody>
          </p:sp>
          <p:sp>
            <p:nvSpPr>
              <p:cNvPr id="182" name="フリーフォーム 176">
                <a:extLst>
                  <a:ext uri="{FF2B5EF4-FFF2-40B4-BE49-F238E27FC236}">
                    <a16:creationId xmlns:a16="http://schemas.microsoft.com/office/drawing/2014/main" id="{0ABB9F6D-13A6-4F34-9BC2-3483D35D4C28}"/>
                  </a:ext>
                </a:extLst>
              </p:cNvPr>
              <p:cNvSpPr/>
              <p:nvPr/>
            </p:nvSpPr>
            <p:spPr>
              <a:xfrm rot="16703146">
                <a:off x="9120099" y="1638178"/>
                <a:ext cx="69850" cy="312002"/>
              </a:xfrm>
              <a:custGeom>
                <a:avLst/>
                <a:gdLst>
                  <a:gd name="connsiteX0" fmla="*/ 34925 w 69850"/>
                  <a:gd name="connsiteY0" fmla="*/ 0 h 184150"/>
                  <a:gd name="connsiteX1" fmla="*/ 69850 w 69850"/>
                  <a:gd name="connsiteY1" fmla="*/ 60325 h 184150"/>
                  <a:gd name="connsiteX2" fmla="*/ 42001 w 69850"/>
                  <a:gd name="connsiteY2" fmla="*/ 60325 h 184150"/>
                  <a:gd name="connsiteX3" fmla="*/ 34925 w 69850"/>
                  <a:gd name="connsiteY3" fmla="*/ 184150 h 184150"/>
                  <a:gd name="connsiteX4" fmla="*/ 27850 w 69850"/>
                  <a:gd name="connsiteY4" fmla="*/ 60325 h 184150"/>
                  <a:gd name="connsiteX5" fmla="*/ 0 w 69850"/>
                  <a:gd name="connsiteY5" fmla="*/ 60325 h 184150"/>
                  <a:gd name="connsiteX0" fmla="*/ 34925 w 69850"/>
                  <a:gd name="connsiteY0" fmla="*/ 0 h 212018"/>
                  <a:gd name="connsiteX1" fmla="*/ 69850 w 69850"/>
                  <a:gd name="connsiteY1" fmla="*/ 60325 h 212018"/>
                  <a:gd name="connsiteX2" fmla="*/ 42001 w 69850"/>
                  <a:gd name="connsiteY2" fmla="*/ 60325 h 212018"/>
                  <a:gd name="connsiteX3" fmla="*/ 35334 w 69850"/>
                  <a:gd name="connsiteY3" fmla="*/ 212018 h 212018"/>
                  <a:gd name="connsiteX4" fmla="*/ 27850 w 69850"/>
                  <a:gd name="connsiteY4" fmla="*/ 60325 h 212018"/>
                  <a:gd name="connsiteX5" fmla="*/ 0 w 69850"/>
                  <a:gd name="connsiteY5" fmla="*/ 60325 h 212018"/>
                  <a:gd name="connsiteX6" fmla="*/ 34925 w 69850"/>
                  <a:gd name="connsiteY6" fmla="*/ 0 h 212018"/>
                  <a:gd name="connsiteX0" fmla="*/ 34925 w 69850"/>
                  <a:gd name="connsiteY0" fmla="*/ 0 h 312002"/>
                  <a:gd name="connsiteX1" fmla="*/ 69850 w 69850"/>
                  <a:gd name="connsiteY1" fmla="*/ 60325 h 312002"/>
                  <a:gd name="connsiteX2" fmla="*/ 42001 w 69850"/>
                  <a:gd name="connsiteY2" fmla="*/ 60325 h 312002"/>
                  <a:gd name="connsiteX3" fmla="*/ 42852 w 69850"/>
                  <a:gd name="connsiteY3" fmla="*/ 312002 h 312002"/>
                  <a:gd name="connsiteX4" fmla="*/ 27850 w 69850"/>
                  <a:gd name="connsiteY4" fmla="*/ 60325 h 312002"/>
                  <a:gd name="connsiteX5" fmla="*/ 0 w 69850"/>
                  <a:gd name="connsiteY5" fmla="*/ 60325 h 312002"/>
                  <a:gd name="connsiteX6" fmla="*/ 34925 w 69850"/>
                  <a:gd name="connsiteY6" fmla="*/ 0 h 31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850" h="312002">
                    <a:moveTo>
                      <a:pt x="34925" y="0"/>
                    </a:moveTo>
                    <a:lnTo>
                      <a:pt x="69850" y="60325"/>
                    </a:lnTo>
                    <a:lnTo>
                      <a:pt x="42001" y="60325"/>
                    </a:lnTo>
                    <a:cubicBezTo>
                      <a:pt x="42285" y="144217"/>
                      <a:pt x="42568" y="228110"/>
                      <a:pt x="42852" y="312002"/>
                    </a:cubicBezTo>
                    <a:lnTo>
                      <a:pt x="27850" y="60325"/>
                    </a:lnTo>
                    <a:lnTo>
                      <a:pt x="0" y="60325"/>
                    </a:lnTo>
                    <a:lnTo>
                      <a:pt x="34925" y="0"/>
                    </a:lnTo>
                    <a:close/>
                  </a:path>
                </a:pathLst>
              </a:custGeom>
              <a:solidFill>
                <a:srgbClr val="7F7F7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noFill/>
                </a:endParaRPr>
              </a:p>
            </p:txBody>
          </p:sp>
          <p:sp>
            <p:nvSpPr>
              <p:cNvPr id="183" name="フリーフォーム 263">
                <a:extLst>
                  <a:ext uri="{FF2B5EF4-FFF2-40B4-BE49-F238E27FC236}">
                    <a16:creationId xmlns:a16="http://schemas.microsoft.com/office/drawing/2014/main" id="{957386B9-66F4-4C94-AF7A-4F538E82EBF6}"/>
                  </a:ext>
                </a:extLst>
              </p:cNvPr>
              <p:cNvSpPr/>
              <p:nvPr/>
            </p:nvSpPr>
            <p:spPr>
              <a:xfrm>
                <a:off x="7662348" y="1624013"/>
                <a:ext cx="224352" cy="516731"/>
              </a:xfrm>
              <a:custGeom>
                <a:avLst/>
                <a:gdLst>
                  <a:gd name="connsiteX0" fmla="*/ 144403 w 509263"/>
                  <a:gd name="connsiteY0" fmla="*/ 716776 h 716776"/>
                  <a:gd name="connsiteX1" fmla="*/ 1528 w 509263"/>
                  <a:gd name="connsiteY1" fmla="*/ 550088 h 716776"/>
                  <a:gd name="connsiteX2" fmla="*/ 225365 w 509263"/>
                  <a:gd name="connsiteY2" fmla="*/ 200045 h 716776"/>
                  <a:gd name="connsiteX3" fmla="*/ 222984 w 509263"/>
                  <a:gd name="connsiteY3" fmla="*/ 209570 h 716776"/>
                  <a:gd name="connsiteX4" fmla="*/ 465871 w 509263"/>
                  <a:gd name="connsiteY4" fmla="*/ 7163 h 716776"/>
                  <a:gd name="connsiteX5" fmla="*/ 506353 w 509263"/>
                  <a:gd name="connsiteY5" fmla="*/ 45263 h 716776"/>
                  <a:gd name="connsiteX6" fmla="*/ 503971 w 509263"/>
                  <a:gd name="connsiteY6" fmla="*/ 42882 h 716776"/>
                  <a:gd name="connsiteX7" fmla="*/ 487303 w 509263"/>
                  <a:gd name="connsiteY7" fmla="*/ 111938 h 716776"/>
                  <a:gd name="connsiteX0" fmla="*/ 144403 w 509263"/>
                  <a:gd name="connsiteY0" fmla="*/ 716776 h 716776"/>
                  <a:gd name="connsiteX1" fmla="*/ 1528 w 509263"/>
                  <a:gd name="connsiteY1" fmla="*/ 550088 h 716776"/>
                  <a:gd name="connsiteX2" fmla="*/ 225365 w 509263"/>
                  <a:gd name="connsiteY2" fmla="*/ 200045 h 716776"/>
                  <a:gd name="connsiteX3" fmla="*/ 222984 w 509263"/>
                  <a:gd name="connsiteY3" fmla="*/ 209570 h 716776"/>
                  <a:gd name="connsiteX4" fmla="*/ 465871 w 509263"/>
                  <a:gd name="connsiteY4" fmla="*/ 7163 h 716776"/>
                  <a:gd name="connsiteX5" fmla="*/ 506353 w 509263"/>
                  <a:gd name="connsiteY5" fmla="*/ 45263 h 716776"/>
                  <a:gd name="connsiteX6" fmla="*/ 503971 w 509263"/>
                  <a:gd name="connsiteY6" fmla="*/ 42882 h 716776"/>
                  <a:gd name="connsiteX0" fmla="*/ 144403 w 506353"/>
                  <a:gd name="connsiteY0" fmla="*/ 716776 h 716776"/>
                  <a:gd name="connsiteX1" fmla="*/ 1528 w 506353"/>
                  <a:gd name="connsiteY1" fmla="*/ 550088 h 716776"/>
                  <a:gd name="connsiteX2" fmla="*/ 225365 w 506353"/>
                  <a:gd name="connsiteY2" fmla="*/ 200045 h 716776"/>
                  <a:gd name="connsiteX3" fmla="*/ 222984 w 506353"/>
                  <a:gd name="connsiteY3" fmla="*/ 209570 h 716776"/>
                  <a:gd name="connsiteX4" fmla="*/ 465871 w 506353"/>
                  <a:gd name="connsiteY4" fmla="*/ 7163 h 716776"/>
                  <a:gd name="connsiteX5" fmla="*/ 506353 w 506353"/>
                  <a:gd name="connsiteY5" fmla="*/ 45263 h 716776"/>
                  <a:gd name="connsiteX0" fmla="*/ 144403 w 506353"/>
                  <a:gd name="connsiteY0" fmla="*/ 671513 h 671513"/>
                  <a:gd name="connsiteX1" fmla="*/ 1528 w 506353"/>
                  <a:gd name="connsiteY1" fmla="*/ 504825 h 671513"/>
                  <a:gd name="connsiteX2" fmla="*/ 225365 w 506353"/>
                  <a:gd name="connsiteY2" fmla="*/ 154782 h 671513"/>
                  <a:gd name="connsiteX3" fmla="*/ 222984 w 506353"/>
                  <a:gd name="connsiteY3" fmla="*/ 164307 h 671513"/>
                  <a:gd name="connsiteX4" fmla="*/ 506353 w 506353"/>
                  <a:gd name="connsiteY4" fmla="*/ 0 h 671513"/>
                  <a:gd name="connsiteX0" fmla="*/ 144403 w 234838"/>
                  <a:gd name="connsiteY0" fmla="*/ 535567 h 535567"/>
                  <a:gd name="connsiteX1" fmla="*/ 1528 w 234838"/>
                  <a:gd name="connsiteY1" fmla="*/ 368879 h 535567"/>
                  <a:gd name="connsiteX2" fmla="*/ 225365 w 234838"/>
                  <a:gd name="connsiteY2" fmla="*/ 18836 h 535567"/>
                  <a:gd name="connsiteX3" fmla="*/ 222984 w 234838"/>
                  <a:gd name="connsiteY3" fmla="*/ 28361 h 535567"/>
                  <a:gd name="connsiteX0" fmla="*/ 144403 w 411103"/>
                  <a:gd name="connsiteY0" fmla="*/ 559593 h 559593"/>
                  <a:gd name="connsiteX1" fmla="*/ 1528 w 411103"/>
                  <a:gd name="connsiteY1" fmla="*/ 392905 h 559593"/>
                  <a:gd name="connsiteX2" fmla="*/ 225365 w 411103"/>
                  <a:gd name="connsiteY2" fmla="*/ 42862 h 559593"/>
                  <a:gd name="connsiteX3" fmla="*/ 411103 w 411103"/>
                  <a:gd name="connsiteY3" fmla="*/ 0 h 559593"/>
                  <a:gd name="connsiteX0" fmla="*/ 144403 w 225365"/>
                  <a:gd name="connsiteY0" fmla="*/ 516731 h 516731"/>
                  <a:gd name="connsiteX1" fmla="*/ 1528 w 225365"/>
                  <a:gd name="connsiteY1" fmla="*/ 350043 h 516731"/>
                  <a:gd name="connsiteX2" fmla="*/ 225365 w 225365"/>
                  <a:gd name="connsiteY2" fmla="*/ 0 h 516731"/>
                  <a:gd name="connsiteX0" fmla="*/ 144231 w 225193"/>
                  <a:gd name="connsiteY0" fmla="*/ 516731 h 516731"/>
                  <a:gd name="connsiteX1" fmla="*/ 1356 w 225193"/>
                  <a:gd name="connsiteY1" fmla="*/ 350043 h 516731"/>
                  <a:gd name="connsiteX2" fmla="*/ 225193 w 225193"/>
                  <a:gd name="connsiteY2" fmla="*/ 0 h 516731"/>
                  <a:gd name="connsiteX0" fmla="*/ 142875 w 223837"/>
                  <a:gd name="connsiteY0" fmla="*/ 516731 h 516731"/>
                  <a:gd name="connsiteX1" fmla="*/ 0 w 223837"/>
                  <a:gd name="connsiteY1" fmla="*/ 350043 h 516731"/>
                  <a:gd name="connsiteX2" fmla="*/ 223837 w 223837"/>
                  <a:gd name="connsiteY2" fmla="*/ 0 h 516731"/>
                  <a:gd name="connsiteX0" fmla="*/ 143335 w 224297"/>
                  <a:gd name="connsiteY0" fmla="*/ 516731 h 516731"/>
                  <a:gd name="connsiteX1" fmla="*/ 460 w 224297"/>
                  <a:gd name="connsiteY1" fmla="*/ 350043 h 516731"/>
                  <a:gd name="connsiteX2" fmla="*/ 224297 w 224297"/>
                  <a:gd name="connsiteY2" fmla="*/ 0 h 516731"/>
                  <a:gd name="connsiteX0" fmla="*/ 143494 w 224456"/>
                  <a:gd name="connsiteY0" fmla="*/ 516731 h 516731"/>
                  <a:gd name="connsiteX1" fmla="*/ 619 w 224456"/>
                  <a:gd name="connsiteY1" fmla="*/ 350043 h 516731"/>
                  <a:gd name="connsiteX2" fmla="*/ 224456 w 224456"/>
                  <a:gd name="connsiteY2" fmla="*/ 0 h 516731"/>
                  <a:gd name="connsiteX0" fmla="*/ 143342 w 224304"/>
                  <a:gd name="connsiteY0" fmla="*/ 516731 h 516731"/>
                  <a:gd name="connsiteX1" fmla="*/ 467 w 224304"/>
                  <a:gd name="connsiteY1" fmla="*/ 350043 h 516731"/>
                  <a:gd name="connsiteX2" fmla="*/ 224304 w 224304"/>
                  <a:gd name="connsiteY2" fmla="*/ 0 h 516731"/>
                  <a:gd name="connsiteX0" fmla="*/ 143390 w 224352"/>
                  <a:gd name="connsiteY0" fmla="*/ 516731 h 516731"/>
                  <a:gd name="connsiteX1" fmla="*/ 515 w 224352"/>
                  <a:gd name="connsiteY1" fmla="*/ 350043 h 516731"/>
                  <a:gd name="connsiteX2" fmla="*/ 224352 w 224352"/>
                  <a:gd name="connsiteY2" fmla="*/ 0 h 516731"/>
                </a:gdLst>
                <a:ahLst/>
                <a:cxnLst>
                  <a:cxn ang="0">
                    <a:pos x="connsiteX0" y="connsiteY0"/>
                  </a:cxn>
                  <a:cxn ang="0">
                    <a:pos x="connsiteX1" y="connsiteY1"/>
                  </a:cxn>
                  <a:cxn ang="0">
                    <a:pos x="connsiteX2" y="connsiteY2"/>
                  </a:cxn>
                </a:cxnLst>
                <a:rect l="l" t="t" r="r" b="b"/>
                <a:pathLst>
                  <a:path w="224352" h="516731">
                    <a:moveTo>
                      <a:pt x="143390" y="516731"/>
                    </a:moveTo>
                    <a:cubicBezTo>
                      <a:pt x="96161" y="476449"/>
                      <a:pt x="-8216" y="402828"/>
                      <a:pt x="515" y="350043"/>
                    </a:cubicBezTo>
                    <a:cubicBezTo>
                      <a:pt x="-9803" y="311546"/>
                      <a:pt x="156090" y="65484"/>
                      <a:pt x="224352" y="0"/>
                    </a:cubicBezTo>
                  </a:path>
                </a:pathLst>
              </a:custGeom>
              <a:noFill/>
              <a:ln w="41275">
                <a:solidFill>
                  <a:srgbClr val="AD5944"/>
                </a:solidFill>
                <a:prstDash val="sysDot"/>
                <a:headEnd type="triangle" w="med" len="sm"/>
                <a:tailEnd type="triangle" w="med"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84" name="グループ化 183">
                <a:extLst>
                  <a:ext uri="{FF2B5EF4-FFF2-40B4-BE49-F238E27FC236}">
                    <a16:creationId xmlns:a16="http://schemas.microsoft.com/office/drawing/2014/main" id="{71A21BB7-78B6-45A1-AA62-AEAB446A2A63}"/>
                  </a:ext>
                </a:extLst>
              </p:cNvPr>
              <p:cNvGrpSpPr/>
              <p:nvPr/>
            </p:nvGrpSpPr>
            <p:grpSpPr>
              <a:xfrm>
                <a:off x="7895206" y="2262034"/>
                <a:ext cx="192482" cy="106803"/>
                <a:chOff x="8460556" y="2539069"/>
                <a:chExt cx="192482" cy="106803"/>
              </a:xfrm>
            </p:grpSpPr>
            <p:sp>
              <p:nvSpPr>
                <p:cNvPr id="185" name="テキスト ボックス 184">
                  <a:extLst>
                    <a:ext uri="{FF2B5EF4-FFF2-40B4-BE49-F238E27FC236}">
                      <a16:creationId xmlns:a16="http://schemas.microsoft.com/office/drawing/2014/main" id="{C542EB5F-DB77-43B5-9837-78C0237FFADF}"/>
                    </a:ext>
                  </a:extLst>
                </p:cNvPr>
                <p:cNvSpPr txBox="1"/>
                <p:nvPr/>
              </p:nvSpPr>
              <p:spPr>
                <a:xfrm>
                  <a:off x="8460556" y="2539069"/>
                  <a:ext cx="189709" cy="101127"/>
                </a:xfrm>
                <a:prstGeom prst="rect">
                  <a:avLst/>
                </a:prstGeom>
                <a:noFill/>
              </p:spPr>
              <p:txBody>
                <a:bodyPr wrap="none" lIns="0" tIns="0" rIns="0" bIns="0" rtlCol="0">
                  <a:spAutoFit/>
                </a:bodyPr>
                <a:lstStyle/>
                <a:p>
                  <a:pPr algn="ctr"/>
                  <a:r>
                    <a:rPr kumimoji="1" lang="ja-JP" altLang="en-US" sz="900" b="1" dirty="0">
                      <a:ln w="15875">
                        <a:solidFill>
                          <a:schemeClr val="bg1"/>
                        </a:solidFill>
                      </a:ln>
                      <a:solidFill>
                        <a:schemeClr val="bg1"/>
                      </a:solidFill>
                      <a:latin typeface="+mn-ea"/>
                    </a:rPr>
                    <a:t>都心</a:t>
                  </a:r>
                </a:p>
              </p:txBody>
            </p:sp>
            <p:sp>
              <p:nvSpPr>
                <p:cNvPr id="186" name="テキスト ボックス 185">
                  <a:extLst>
                    <a:ext uri="{FF2B5EF4-FFF2-40B4-BE49-F238E27FC236}">
                      <a16:creationId xmlns:a16="http://schemas.microsoft.com/office/drawing/2014/main" id="{1378BF9A-395B-4EB6-BB38-ECEC96E390DA}"/>
                    </a:ext>
                  </a:extLst>
                </p:cNvPr>
                <p:cNvSpPr txBox="1"/>
                <p:nvPr/>
              </p:nvSpPr>
              <p:spPr>
                <a:xfrm>
                  <a:off x="8463330" y="2544745"/>
                  <a:ext cx="189708" cy="101127"/>
                </a:xfrm>
                <a:prstGeom prst="rect">
                  <a:avLst/>
                </a:prstGeom>
                <a:noFill/>
              </p:spPr>
              <p:txBody>
                <a:bodyPr wrap="none" lIns="0" tIns="0" rIns="0" bIns="0" rtlCol="0">
                  <a:spAutoFit/>
                </a:bodyPr>
                <a:lstStyle/>
                <a:p>
                  <a:pPr algn="ctr"/>
                  <a:r>
                    <a:rPr kumimoji="1" lang="ja-JP" altLang="en-US" sz="900" dirty="0">
                      <a:ln w="1270">
                        <a:noFill/>
                      </a:ln>
                      <a:solidFill>
                        <a:srgbClr val="E30000"/>
                      </a:solidFill>
                      <a:latin typeface="+mn-ea"/>
                    </a:rPr>
                    <a:t>都心</a:t>
                  </a:r>
                </a:p>
              </p:txBody>
            </p:sp>
          </p:grpSp>
        </p:grpSp>
      </p:grpSp>
      <p:graphicFrame>
        <p:nvGraphicFramePr>
          <p:cNvPr id="203" name="表 202">
            <a:extLst>
              <a:ext uri="{FF2B5EF4-FFF2-40B4-BE49-F238E27FC236}">
                <a16:creationId xmlns:a16="http://schemas.microsoft.com/office/drawing/2014/main" id="{F9572EEE-99E7-4CAB-A5B5-1F3D7DA53889}"/>
              </a:ext>
            </a:extLst>
          </p:cNvPr>
          <p:cNvGraphicFramePr>
            <a:graphicFrameLocks noGrp="1"/>
          </p:cNvGraphicFramePr>
          <p:nvPr>
            <p:extLst>
              <p:ext uri="{D42A27DB-BD31-4B8C-83A1-F6EECF244321}">
                <p14:modId xmlns:p14="http://schemas.microsoft.com/office/powerpoint/2010/main" val="2836161424"/>
              </p:ext>
            </p:extLst>
          </p:nvPr>
        </p:nvGraphicFramePr>
        <p:xfrm>
          <a:off x="4919957" y="2312983"/>
          <a:ext cx="3816932" cy="3885734"/>
        </p:xfrm>
        <a:graphic>
          <a:graphicData uri="http://schemas.openxmlformats.org/drawingml/2006/table">
            <a:tbl>
              <a:tblPr firstRow="1" bandRow="1">
                <a:tableStyleId>{5C22544A-7EE6-4342-B048-85BDC9FD1C3A}</a:tableStyleId>
              </a:tblPr>
              <a:tblGrid>
                <a:gridCol w="577843">
                  <a:extLst>
                    <a:ext uri="{9D8B030D-6E8A-4147-A177-3AD203B41FA5}">
                      <a16:colId xmlns:a16="http://schemas.microsoft.com/office/drawing/2014/main" val="3432000178"/>
                    </a:ext>
                  </a:extLst>
                </a:gridCol>
                <a:gridCol w="992621">
                  <a:extLst>
                    <a:ext uri="{9D8B030D-6E8A-4147-A177-3AD203B41FA5}">
                      <a16:colId xmlns:a16="http://schemas.microsoft.com/office/drawing/2014/main" val="28568827"/>
                    </a:ext>
                  </a:extLst>
                </a:gridCol>
                <a:gridCol w="2246468">
                  <a:extLst>
                    <a:ext uri="{9D8B030D-6E8A-4147-A177-3AD203B41FA5}">
                      <a16:colId xmlns:a16="http://schemas.microsoft.com/office/drawing/2014/main" val="3556792473"/>
                    </a:ext>
                  </a:extLst>
                </a:gridCol>
              </a:tblGrid>
              <a:tr h="286912">
                <a:tc>
                  <a:txBody>
                    <a:bodyPr/>
                    <a:lstStyle/>
                    <a:p>
                      <a:pPr algn="ctr"/>
                      <a:r>
                        <a:rPr kumimoji="1" lang="ja-JP" altLang="en-US" sz="1100" b="0" dirty="0">
                          <a:solidFill>
                            <a:schemeClr val="tx1"/>
                          </a:solidFill>
                          <a:latin typeface="+mj-ea"/>
                          <a:ea typeface="+mj-ea"/>
                        </a:rPr>
                        <a:t>凡例</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lumMod val="20000"/>
                        <a:lumOff val="80000"/>
                      </a:schemeClr>
                    </a:solidFill>
                  </a:tcPr>
                </a:tc>
                <a:tc>
                  <a:txBody>
                    <a:bodyPr/>
                    <a:lstStyle/>
                    <a:p>
                      <a:pPr algn="ctr"/>
                      <a:r>
                        <a:rPr kumimoji="1" lang="ja-JP" altLang="en-US" sz="1100" b="0" dirty="0">
                          <a:solidFill>
                            <a:schemeClr val="tx1"/>
                          </a:solidFill>
                          <a:latin typeface="+mj-ea"/>
                          <a:ea typeface="+mj-ea"/>
                        </a:rPr>
                        <a:t>名称</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lumMod val="20000"/>
                        <a:lumOff val="80000"/>
                      </a:schemeClr>
                    </a:solidFill>
                  </a:tcPr>
                </a:tc>
                <a:tc>
                  <a:txBody>
                    <a:bodyPr/>
                    <a:lstStyle/>
                    <a:p>
                      <a:pPr algn="ctr"/>
                      <a:r>
                        <a:rPr kumimoji="1" lang="ja-JP" altLang="en-US" sz="1100" b="0" dirty="0">
                          <a:solidFill>
                            <a:schemeClr val="tx1"/>
                          </a:solidFill>
                          <a:latin typeface="+mj-ea"/>
                          <a:ea typeface="+mj-ea"/>
                        </a:rPr>
                        <a:t>考え方</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4161450559"/>
                  </a:ext>
                </a:extLst>
              </a:tr>
              <a:tr h="606479">
                <a:tc>
                  <a:txBody>
                    <a:bodyPr/>
                    <a:lstStyle/>
                    <a:p>
                      <a:endParaRPr kumimoji="1" lang="ja-JP" altLang="en-US" sz="700" b="0" dirty="0">
                        <a:solidFill>
                          <a:schemeClr val="tx1"/>
                        </a:solidFill>
                        <a:latin typeface="+mj-ea"/>
                        <a:ea typeface="+mj-ea"/>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r>
                        <a:rPr kumimoji="1" lang="ja-JP" altLang="en-US" sz="1000" b="1" dirty="0">
                          <a:solidFill>
                            <a:schemeClr val="tx1"/>
                          </a:solidFill>
                          <a:latin typeface="+mj-ea"/>
                          <a:ea typeface="+mj-ea"/>
                        </a:rPr>
                        <a:t>都心</a:t>
                      </a:r>
                      <a:endParaRPr kumimoji="1" lang="en-US" altLang="ja-JP" sz="1000" b="1" dirty="0">
                        <a:solidFill>
                          <a:schemeClr val="tx1"/>
                        </a:solidFill>
                        <a:latin typeface="+mj-ea"/>
                        <a:ea typeface="+mj-ea"/>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r>
                        <a:rPr kumimoji="1" lang="ja-JP" altLang="en-US" sz="1000" b="0" u="sng" kern="1200" dirty="0">
                          <a:solidFill>
                            <a:schemeClr val="tx1"/>
                          </a:solidFill>
                          <a:latin typeface="+mj-ea"/>
                          <a:ea typeface="+mn-ea"/>
                          <a:cs typeface="+mn-cs"/>
                        </a:rPr>
                        <a:t>都市レベルの高い機能</a:t>
                      </a:r>
                      <a:r>
                        <a:rPr kumimoji="1" lang="ja-JP" altLang="en-US" sz="1000" b="0" u="sng" dirty="0">
                          <a:solidFill>
                            <a:schemeClr val="tx1"/>
                          </a:solidFill>
                          <a:latin typeface="+mj-ea"/>
                          <a:ea typeface="+mj-ea"/>
                        </a:rPr>
                        <a:t>を持つ拠点</a:t>
                      </a:r>
                      <a:endParaRPr kumimoji="1" lang="en-US" altLang="ja-JP" sz="1000" b="0" u="sng" strike="sngStrike" dirty="0">
                        <a:solidFill>
                          <a:schemeClr val="tx1"/>
                        </a:solidFill>
                        <a:latin typeface="+mj-ea"/>
                        <a:ea typeface="+mj-ea"/>
                      </a:endParaRPr>
                    </a:p>
                    <a:p>
                      <a:r>
                        <a:rPr kumimoji="1" lang="ja-JP" altLang="en-US" sz="1000" b="0" dirty="0">
                          <a:solidFill>
                            <a:schemeClr val="tx1"/>
                          </a:solidFill>
                          <a:latin typeface="+mj-ea"/>
                          <a:ea typeface="+mj-ea"/>
                        </a:rPr>
                        <a:t>・市内だけでなく都市圏を越える広域的な都市の中枢となる商業・業務・文化の拠点</a:t>
                      </a:r>
                      <a:endParaRPr kumimoji="1" lang="en-US" altLang="ja-JP" sz="1000" b="0" dirty="0">
                        <a:solidFill>
                          <a:schemeClr val="tx1"/>
                        </a:solidFill>
                        <a:latin typeface="+mj-ea"/>
                        <a:ea typeface="+mj-ea"/>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028721440"/>
                  </a:ext>
                </a:extLst>
              </a:tr>
              <a:tr h="472440">
                <a:tc>
                  <a:txBody>
                    <a:bodyPr/>
                    <a:lstStyle/>
                    <a:p>
                      <a:endParaRPr kumimoji="1" lang="ja-JP" altLang="en-US" sz="700" b="0" dirty="0">
                        <a:solidFill>
                          <a:schemeClr val="tx1"/>
                        </a:solidFill>
                        <a:latin typeface="+mj-ea"/>
                        <a:ea typeface="+mj-ea"/>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r>
                        <a:rPr kumimoji="1" lang="ja-JP" altLang="en-US" sz="1000" b="1" kern="1200" dirty="0">
                          <a:solidFill>
                            <a:schemeClr val="tx1"/>
                          </a:solidFill>
                          <a:latin typeface="+mj-ea"/>
                          <a:ea typeface="+mn-ea"/>
                          <a:cs typeface="+mn-cs"/>
                        </a:rPr>
                        <a:t>生活拠点</a:t>
                      </a:r>
                      <a:endParaRPr kumimoji="1" lang="en-US" altLang="ja-JP" sz="1000" b="1" kern="1200" dirty="0">
                        <a:solidFill>
                          <a:schemeClr val="tx1"/>
                        </a:solidFill>
                        <a:latin typeface="+mj-ea"/>
                        <a:ea typeface="+mn-ea"/>
                        <a:cs typeface="+mn-cs"/>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r>
                        <a:rPr kumimoji="1" lang="ja-JP" altLang="en-US" sz="1000" b="0" u="sng" kern="1200" dirty="0">
                          <a:solidFill>
                            <a:schemeClr val="tx1"/>
                          </a:solidFill>
                          <a:latin typeface="+mj-ea"/>
                          <a:ea typeface="+mn-ea"/>
                          <a:cs typeface="+mn-cs"/>
                        </a:rPr>
                        <a:t>生活に必要な機能を持つ</a:t>
                      </a:r>
                      <a:r>
                        <a:rPr kumimoji="1" lang="ja-JP" altLang="en-US" sz="1000" b="0" u="sng" strike="noStrike" kern="1200" dirty="0">
                          <a:solidFill>
                            <a:schemeClr val="tx1"/>
                          </a:solidFill>
                          <a:latin typeface="+mj-ea"/>
                          <a:ea typeface="+mn-ea"/>
                          <a:cs typeface="+mn-cs"/>
                        </a:rPr>
                        <a:t>拠点</a:t>
                      </a:r>
                      <a:endParaRPr kumimoji="1" lang="en-US" altLang="ja-JP" sz="1000" b="0" u="sng" strike="noStrike" kern="1200" dirty="0">
                        <a:solidFill>
                          <a:schemeClr val="tx1"/>
                        </a:solidFill>
                        <a:latin typeface="+mj-ea"/>
                        <a:ea typeface="+mn-ea"/>
                        <a:cs typeface="+mn-cs"/>
                      </a:endParaRPr>
                    </a:p>
                    <a:p>
                      <a:r>
                        <a:rPr kumimoji="1" lang="ja-JP" altLang="en-US" sz="1000" b="0" kern="1200" dirty="0">
                          <a:solidFill>
                            <a:schemeClr val="tx1"/>
                          </a:solidFill>
                          <a:latin typeface="+mj-ea"/>
                          <a:ea typeface="+mn-ea"/>
                          <a:cs typeface="+mn-cs"/>
                        </a:rPr>
                        <a:t>・日常生活を送るうえで必要なサービス、業務の拠点</a:t>
                      </a:r>
                      <a:endParaRPr kumimoji="1" lang="en-US" altLang="ja-JP" sz="1000" b="0" kern="1200" dirty="0">
                        <a:solidFill>
                          <a:schemeClr val="tx1"/>
                        </a:solidFill>
                        <a:latin typeface="+mj-ea"/>
                        <a:ea typeface="+mn-ea"/>
                        <a:cs typeface="+mn-cs"/>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683284906"/>
                  </a:ext>
                </a:extLst>
              </a:tr>
              <a:tr h="483097">
                <a:tc>
                  <a:txBody>
                    <a:bodyPr/>
                    <a:lstStyle/>
                    <a:p>
                      <a:endParaRPr kumimoji="1" lang="ja-JP" altLang="en-US" sz="700" b="0" dirty="0">
                        <a:solidFill>
                          <a:schemeClr val="tx1"/>
                        </a:solidFill>
                        <a:latin typeface="+mj-ea"/>
                        <a:ea typeface="+mj-ea"/>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r>
                        <a:rPr kumimoji="1" lang="ja-JP" altLang="en-US" sz="1000" b="1" kern="1200" dirty="0">
                          <a:solidFill>
                            <a:schemeClr val="tx1"/>
                          </a:solidFill>
                          <a:latin typeface="+mj-ea"/>
                          <a:ea typeface="+mn-ea"/>
                          <a:cs typeface="+mn-cs"/>
                        </a:rPr>
                        <a:t>まち</a:t>
                      </a:r>
                      <a:endParaRPr kumimoji="1" lang="en-US" altLang="ja-JP" sz="1000" b="1" kern="1200" dirty="0">
                        <a:solidFill>
                          <a:schemeClr val="tx1"/>
                        </a:solidFill>
                        <a:latin typeface="+mj-ea"/>
                        <a:ea typeface="+mn-ea"/>
                        <a:cs typeface="+mn-cs"/>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u="sng" strike="noStrike" kern="1200" dirty="0">
                          <a:solidFill>
                            <a:schemeClr val="tx1"/>
                          </a:solidFill>
                          <a:latin typeface="+mj-ea"/>
                          <a:ea typeface="+mn-ea"/>
                          <a:cs typeface="+mn-cs"/>
                        </a:rPr>
                        <a:t>まちのエリア</a:t>
                      </a:r>
                      <a:endParaRPr kumimoji="1" lang="en-US" altLang="ja-JP" sz="1000" b="0" u="sng" strike="sngStrike" kern="1200" dirty="0">
                        <a:solidFill>
                          <a:schemeClr val="tx1"/>
                        </a:solidFill>
                        <a:latin typeface="+mj-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kern="1200" dirty="0">
                          <a:solidFill>
                            <a:schemeClr val="tx1"/>
                          </a:solidFill>
                          <a:latin typeface="+mj-ea"/>
                          <a:ea typeface="+mn-ea"/>
                          <a:cs typeface="+mn-cs"/>
                        </a:rPr>
                        <a:t>・主に市街地で、徒歩や自転車、バス、鉄道の移動が身近なエリア</a:t>
                      </a:r>
                      <a:endParaRPr kumimoji="1" lang="en-US" altLang="ja-JP" sz="1000" b="0" kern="1200" dirty="0">
                        <a:solidFill>
                          <a:schemeClr val="tx1"/>
                        </a:solidFill>
                        <a:latin typeface="+mj-ea"/>
                        <a:ea typeface="+mn-ea"/>
                        <a:cs typeface="+mn-cs"/>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722898075"/>
                  </a:ext>
                </a:extLst>
              </a:tr>
              <a:tr h="611782">
                <a:tc>
                  <a:txBody>
                    <a:bodyPr/>
                    <a:lstStyle/>
                    <a:p>
                      <a:endParaRPr kumimoji="1" lang="ja-JP" altLang="en-US" sz="700" b="0" dirty="0">
                        <a:solidFill>
                          <a:schemeClr val="tx1"/>
                        </a:solidFill>
                        <a:latin typeface="+mj-ea"/>
                        <a:ea typeface="+mj-ea"/>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r>
                        <a:rPr kumimoji="1" lang="ja-JP" altLang="en-US" sz="1000" b="1" kern="1200" dirty="0">
                          <a:solidFill>
                            <a:schemeClr val="tx1"/>
                          </a:solidFill>
                          <a:latin typeface="+mj-ea"/>
                          <a:ea typeface="+mn-ea"/>
                          <a:cs typeface="+mn-cs"/>
                        </a:rPr>
                        <a:t>田園</a:t>
                      </a:r>
                      <a:endParaRPr kumimoji="1" lang="en-US" altLang="ja-JP" sz="1000" b="1" kern="1200" dirty="0">
                        <a:solidFill>
                          <a:schemeClr val="tx1"/>
                        </a:solidFill>
                        <a:latin typeface="+mj-ea"/>
                        <a:ea typeface="+mn-ea"/>
                        <a:cs typeface="+mn-cs"/>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r>
                        <a:rPr kumimoji="1" lang="ja-JP" altLang="en-US" sz="1000" b="0" u="sng" kern="1200" dirty="0">
                          <a:solidFill>
                            <a:schemeClr val="tx1"/>
                          </a:solidFill>
                          <a:latin typeface="+mj-ea"/>
                          <a:ea typeface="+mn-ea"/>
                          <a:cs typeface="+mn-cs"/>
                        </a:rPr>
                        <a:t>みどりのエリア</a:t>
                      </a:r>
                      <a:endParaRPr kumimoji="1" lang="en-US" altLang="ja-JP" sz="1000" b="0" u="sng" strike="sngStrike" kern="1200" dirty="0">
                        <a:solidFill>
                          <a:schemeClr val="tx1"/>
                        </a:solidFill>
                        <a:latin typeface="+mj-ea"/>
                        <a:ea typeface="+mn-ea"/>
                        <a:cs typeface="+mn-cs"/>
                      </a:endParaRPr>
                    </a:p>
                    <a:p>
                      <a:r>
                        <a:rPr kumimoji="1" lang="ja-JP" altLang="en-US" sz="1000" b="0" kern="1200" dirty="0">
                          <a:solidFill>
                            <a:schemeClr val="tx1"/>
                          </a:solidFill>
                          <a:latin typeface="+mj-ea"/>
                          <a:ea typeface="+mn-ea"/>
                          <a:cs typeface="+mn-cs"/>
                        </a:rPr>
                        <a:t>・主に郊外で、バスや自動車の移動が身近なエリア</a:t>
                      </a:r>
                      <a:endParaRPr kumimoji="1" lang="en-US" altLang="ja-JP" sz="1000" b="0" strike="sngStrike" kern="1200" dirty="0">
                        <a:solidFill>
                          <a:schemeClr val="tx1"/>
                        </a:solidFill>
                        <a:latin typeface="+mj-ea"/>
                        <a:ea typeface="+mn-ea"/>
                        <a:cs typeface="+mn-cs"/>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054389980"/>
                  </a:ext>
                </a:extLst>
              </a:tr>
              <a:tr h="363967">
                <a:tc>
                  <a:txBody>
                    <a:bodyPr/>
                    <a:lstStyle/>
                    <a:p>
                      <a:endParaRPr kumimoji="1" lang="ja-JP" altLang="en-US" sz="700" b="0" dirty="0">
                        <a:solidFill>
                          <a:schemeClr val="tx1"/>
                        </a:solidFill>
                        <a:latin typeface="+mj-ea"/>
                        <a:ea typeface="+mj-ea"/>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r>
                        <a:rPr kumimoji="1" lang="ja-JP" altLang="en-US" sz="1000" b="1" kern="1200" dirty="0">
                          <a:solidFill>
                            <a:schemeClr val="tx1"/>
                          </a:solidFill>
                          <a:latin typeface="+mj-ea"/>
                          <a:ea typeface="+mn-ea"/>
                          <a:cs typeface="+mn-cs"/>
                        </a:rPr>
                        <a:t>鉄道</a:t>
                      </a:r>
                      <a:endParaRPr kumimoji="1" lang="en-US" altLang="ja-JP" sz="1000" b="1" kern="1200" dirty="0">
                        <a:solidFill>
                          <a:schemeClr val="tx1"/>
                        </a:solidFill>
                        <a:latin typeface="+mj-ea"/>
                        <a:ea typeface="+mn-ea"/>
                        <a:cs typeface="+mn-cs"/>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r>
                        <a:rPr kumimoji="1" lang="ja-JP" altLang="en-US" sz="1000" b="0" u="sng" kern="1200" dirty="0">
                          <a:solidFill>
                            <a:schemeClr val="tx1"/>
                          </a:solidFill>
                          <a:latin typeface="+mj-ea"/>
                          <a:ea typeface="+mn-ea"/>
                          <a:cs typeface="+mn-cs"/>
                        </a:rPr>
                        <a:t>鉄道・軌道による移動</a:t>
                      </a:r>
                      <a:endParaRPr kumimoji="1" lang="en-US" altLang="ja-JP" sz="1000" b="0" u="none" kern="1200" dirty="0">
                        <a:solidFill>
                          <a:schemeClr val="tx1"/>
                        </a:solidFill>
                        <a:latin typeface="+mj-ea"/>
                        <a:ea typeface="+mn-ea"/>
                        <a:cs typeface="+mn-cs"/>
                      </a:endParaRPr>
                    </a:p>
                    <a:p>
                      <a:r>
                        <a:rPr kumimoji="1" lang="ja-JP" altLang="en-US" sz="1000" b="0" u="none" kern="1200" dirty="0">
                          <a:solidFill>
                            <a:schemeClr val="tx1"/>
                          </a:solidFill>
                          <a:latin typeface="+mj-ea"/>
                          <a:ea typeface="+mn-ea"/>
                          <a:cs typeface="+mn-cs"/>
                        </a:rPr>
                        <a:t>・広域的な鉄道・軌道の移動軸</a:t>
                      </a:r>
                      <a:endParaRPr kumimoji="1" lang="en-US" altLang="ja-JP" sz="1000" b="0" u="none" kern="1200" dirty="0">
                        <a:solidFill>
                          <a:schemeClr val="tx1"/>
                        </a:solidFill>
                        <a:latin typeface="+mj-ea"/>
                        <a:ea typeface="+mn-ea"/>
                        <a:cs typeface="+mn-cs"/>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704683964"/>
                  </a:ext>
                </a:extLst>
              </a:tr>
              <a:tr h="331305">
                <a:tc>
                  <a:txBody>
                    <a:bodyPr/>
                    <a:lstStyle/>
                    <a:p>
                      <a:endParaRPr kumimoji="1" lang="ja-JP" altLang="en-US" sz="700" b="0" dirty="0">
                        <a:solidFill>
                          <a:schemeClr val="tx1"/>
                        </a:solidFill>
                        <a:latin typeface="+mj-ea"/>
                        <a:ea typeface="+mj-ea"/>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r>
                        <a:rPr kumimoji="1" lang="ja-JP" altLang="en-US" sz="1000" b="1" kern="1200" dirty="0">
                          <a:solidFill>
                            <a:schemeClr val="tx1"/>
                          </a:solidFill>
                          <a:latin typeface="+mj-ea"/>
                          <a:ea typeface="+mn-ea"/>
                          <a:cs typeface="+mn-cs"/>
                        </a:rPr>
                        <a:t>幹線道路</a:t>
                      </a:r>
                      <a:endParaRPr kumimoji="1" lang="en-US" altLang="ja-JP" sz="1000" b="1" kern="1200" dirty="0">
                        <a:solidFill>
                          <a:schemeClr val="tx1"/>
                        </a:solidFill>
                        <a:latin typeface="+mj-ea"/>
                        <a:ea typeface="+mn-ea"/>
                        <a:cs typeface="+mn-cs"/>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r>
                        <a:rPr kumimoji="1" lang="ja-JP" altLang="en-US" sz="1000" b="0" u="sng" kern="1200" dirty="0">
                          <a:solidFill>
                            <a:schemeClr val="tx1"/>
                          </a:solidFill>
                          <a:latin typeface="+mj-ea"/>
                          <a:ea typeface="+mn-ea"/>
                          <a:cs typeface="+mn-cs"/>
                        </a:rPr>
                        <a:t>バスや車による移動</a:t>
                      </a:r>
                      <a:endParaRPr kumimoji="1" lang="en-US" altLang="ja-JP" sz="1000" b="0" u="sng" kern="1200" dirty="0">
                        <a:solidFill>
                          <a:schemeClr val="tx1"/>
                        </a:solidFill>
                        <a:latin typeface="+mj-ea"/>
                        <a:ea typeface="+mn-ea"/>
                        <a:cs typeface="+mn-cs"/>
                      </a:endParaRPr>
                    </a:p>
                    <a:p>
                      <a:r>
                        <a:rPr kumimoji="1" lang="ja-JP" altLang="en-US" sz="1000" b="0" kern="1200" dirty="0">
                          <a:solidFill>
                            <a:schemeClr val="tx1"/>
                          </a:solidFill>
                          <a:latin typeface="+mj-ea"/>
                          <a:ea typeface="+mn-ea"/>
                          <a:cs typeface="+mn-cs"/>
                        </a:rPr>
                        <a:t>・広域的な道路の移動軸</a:t>
                      </a:r>
                      <a:endParaRPr kumimoji="1" lang="en-US" altLang="ja-JP" sz="1000" b="0" kern="1200" dirty="0">
                        <a:solidFill>
                          <a:schemeClr val="tx1"/>
                        </a:solidFill>
                        <a:latin typeface="+mj-ea"/>
                        <a:ea typeface="+mn-ea"/>
                        <a:cs typeface="+mn-cs"/>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286972273"/>
                  </a:ext>
                </a:extLst>
              </a:tr>
              <a:tr h="353833">
                <a:tc>
                  <a:txBody>
                    <a:bodyPr/>
                    <a:lstStyle/>
                    <a:p>
                      <a:endParaRPr kumimoji="1" lang="ja-JP" altLang="en-US" sz="700" b="0" dirty="0">
                        <a:solidFill>
                          <a:schemeClr val="tx1"/>
                        </a:solidFill>
                        <a:latin typeface="+mj-ea"/>
                        <a:ea typeface="+mj-ea"/>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r>
                        <a:rPr kumimoji="1" lang="ja-JP" altLang="en-US" sz="1000" b="1" kern="1200" dirty="0">
                          <a:solidFill>
                            <a:schemeClr val="tx1"/>
                          </a:solidFill>
                          <a:latin typeface="+mj-ea"/>
                          <a:ea typeface="+mn-ea"/>
                          <a:cs typeface="+mn-cs"/>
                        </a:rPr>
                        <a:t>市内外の拠点</a:t>
                      </a:r>
                      <a:endParaRPr kumimoji="1" lang="en-US" altLang="ja-JP" sz="1000" b="1" kern="1200" dirty="0">
                        <a:solidFill>
                          <a:schemeClr val="tx1"/>
                        </a:solidFill>
                        <a:latin typeface="+mj-ea"/>
                        <a:ea typeface="+mn-ea"/>
                        <a:cs typeface="+mn-cs"/>
                      </a:endParaRPr>
                    </a:p>
                    <a:p>
                      <a:r>
                        <a:rPr kumimoji="1" lang="ja-JP" altLang="en-US" sz="1000" b="1" kern="1200" dirty="0" err="1">
                          <a:solidFill>
                            <a:schemeClr val="tx1"/>
                          </a:solidFill>
                          <a:latin typeface="+mj-ea"/>
                          <a:ea typeface="+mn-ea"/>
                          <a:cs typeface="+mn-cs"/>
                        </a:rPr>
                        <a:t>への</a:t>
                      </a:r>
                      <a:r>
                        <a:rPr kumimoji="1" lang="ja-JP" altLang="en-US" sz="1000" b="1" kern="1200" dirty="0">
                          <a:solidFill>
                            <a:schemeClr val="tx1"/>
                          </a:solidFill>
                          <a:latin typeface="+mj-ea"/>
                          <a:ea typeface="+mn-ea"/>
                          <a:cs typeface="+mn-cs"/>
                        </a:rPr>
                        <a:t>流れ</a:t>
                      </a:r>
                      <a:endParaRPr kumimoji="1" lang="en-US" altLang="ja-JP" sz="1000" b="1" kern="1200" dirty="0">
                        <a:solidFill>
                          <a:schemeClr val="tx1"/>
                        </a:solidFill>
                        <a:latin typeface="+mj-ea"/>
                        <a:ea typeface="+mn-ea"/>
                        <a:cs typeface="+mn-cs"/>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r>
                        <a:rPr kumimoji="1" lang="ja-JP" altLang="en-US" sz="1000" b="0" u="sng" kern="1200" dirty="0">
                          <a:solidFill>
                            <a:schemeClr val="tx1"/>
                          </a:solidFill>
                          <a:latin typeface="+mj-ea"/>
                          <a:ea typeface="+mn-ea"/>
                          <a:cs typeface="+mn-cs"/>
                        </a:rPr>
                        <a:t>市内外の拠点への移動</a:t>
                      </a:r>
                      <a:endParaRPr kumimoji="1" lang="en-US" altLang="ja-JP" sz="1000" b="0" u="sng" strike="sngStrike" kern="1200" dirty="0">
                        <a:solidFill>
                          <a:schemeClr val="tx1"/>
                        </a:solidFill>
                        <a:latin typeface="+mj-ea"/>
                        <a:ea typeface="+mn-ea"/>
                        <a:cs typeface="+mn-cs"/>
                      </a:endParaRPr>
                    </a:p>
                    <a:p>
                      <a:r>
                        <a:rPr kumimoji="1" lang="ja-JP" altLang="en-US" sz="1000" b="0" kern="1200" dirty="0">
                          <a:solidFill>
                            <a:schemeClr val="tx1"/>
                          </a:solidFill>
                          <a:latin typeface="+mj-ea"/>
                          <a:ea typeface="+mn-ea"/>
                          <a:cs typeface="+mn-cs"/>
                        </a:rPr>
                        <a:t>・近くの市内外の拠点への移動軸</a:t>
                      </a:r>
                      <a:endParaRPr kumimoji="1" lang="en-US" altLang="ja-JP" sz="1000" b="0" kern="1200" dirty="0">
                        <a:solidFill>
                          <a:schemeClr val="tx1"/>
                        </a:solidFill>
                        <a:latin typeface="+mj-ea"/>
                        <a:ea typeface="+mn-ea"/>
                        <a:cs typeface="+mn-cs"/>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566098366"/>
                  </a:ext>
                </a:extLst>
              </a:tr>
            </a:tbl>
          </a:graphicData>
        </a:graphic>
      </p:graphicFrame>
      <p:pic>
        <p:nvPicPr>
          <p:cNvPr id="204" name="図 203">
            <a:extLst>
              <a:ext uri="{FF2B5EF4-FFF2-40B4-BE49-F238E27FC236}">
                <a16:creationId xmlns:a16="http://schemas.microsoft.com/office/drawing/2014/main" id="{890C22C1-C389-4C0E-8657-98EF0122E312}"/>
              </a:ext>
            </a:extLst>
          </p:cNvPr>
          <p:cNvPicPr>
            <a:picLocks noChangeAspect="1"/>
          </p:cNvPicPr>
          <p:nvPr/>
        </p:nvPicPr>
        <p:blipFill>
          <a:blip r:embed="rId6"/>
          <a:stretch>
            <a:fillRect/>
          </a:stretch>
        </p:blipFill>
        <p:spPr>
          <a:xfrm>
            <a:off x="5076056" y="2816932"/>
            <a:ext cx="288036" cy="264523"/>
          </a:xfrm>
          <a:prstGeom prst="rect">
            <a:avLst/>
          </a:prstGeom>
        </p:spPr>
      </p:pic>
      <p:pic>
        <p:nvPicPr>
          <p:cNvPr id="205" name="図 204">
            <a:extLst>
              <a:ext uri="{FF2B5EF4-FFF2-40B4-BE49-F238E27FC236}">
                <a16:creationId xmlns:a16="http://schemas.microsoft.com/office/drawing/2014/main" id="{023E8801-C5E9-4372-9823-053920C04C62}"/>
              </a:ext>
            </a:extLst>
          </p:cNvPr>
          <p:cNvPicPr>
            <a:picLocks noChangeAspect="1"/>
          </p:cNvPicPr>
          <p:nvPr/>
        </p:nvPicPr>
        <p:blipFill>
          <a:blip r:embed="rId7"/>
          <a:stretch>
            <a:fillRect/>
          </a:stretch>
        </p:blipFill>
        <p:spPr>
          <a:xfrm>
            <a:off x="5098916" y="3442486"/>
            <a:ext cx="246976" cy="246976"/>
          </a:xfrm>
          <a:prstGeom prst="rect">
            <a:avLst/>
          </a:prstGeom>
        </p:spPr>
      </p:pic>
      <p:pic>
        <p:nvPicPr>
          <p:cNvPr id="206" name="図 205">
            <a:extLst>
              <a:ext uri="{FF2B5EF4-FFF2-40B4-BE49-F238E27FC236}">
                <a16:creationId xmlns:a16="http://schemas.microsoft.com/office/drawing/2014/main" id="{A6F494EB-652C-44AF-986C-C1F6A2B1FE24}"/>
              </a:ext>
            </a:extLst>
          </p:cNvPr>
          <p:cNvPicPr>
            <a:picLocks noChangeAspect="1"/>
          </p:cNvPicPr>
          <p:nvPr/>
        </p:nvPicPr>
        <p:blipFill>
          <a:blip r:embed="rId8"/>
          <a:stretch>
            <a:fillRect/>
          </a:stretch>
        </p:blipFill>
        <p:spPr>
          <a:xfrm>
            <a:off x="5074636" y="4029616"/>
            <a:ext cx="288037" cy="173736"/>
          </a:xfrm>
          <a:prstGeom prst="rect">
            <a:avLst/>
          </a:prstGeom>
        </p:spPr>
      </p:pic>
      <p:pic>
        <p:nvPicPr>
          <p:cNvPr id="207" name="図 206">
            <a:extLst>
              <a:ext uri="{FF2B5EF4-FFF2-40B4-BE49-F238E27FC236}">
                <a16:creationId xmlns:a16="http://schemas.microsoft.com/office/drawing/2014/main" id="{C00DE510-0AA8-449C-B384-2EB57F189AAF}"/>
              </a:ext>
            </a:extLst>
          </p:cNvPr>
          <p:cNvPicPr>
            <a:picLocks noChangeAspect="1"/>
          </p:cNvPicPr>
          <p:nvPr/>
        </p:nvPicPr>
        <p:blipFill>
          <a:blip r:embed="rId9"/>
          <a:stretch>
            <a:fillRect/>
          </a:stretch>
        </p:blipFill>
        <p:spPr>
          <a:xfrm>
            <a:off x="5085953" y="4611796"/>
            <a:ext cx="274321" cy="164592"/>
          </a:xfrm>
          <a:prstGeom prst="rect">
            <a:avLst/>
          </a:prstGeom>
        </p:spPr>
      </p:pic>
      <p:pic>
        <p:nvPicPr>
          <p:cNvPr id="208" name="図 207">
            <a:extLst>
              <a:ext uri="{FF2B5EF4-FFF2-40B4-BE49-F238E27FC236}">
                <a16:creationId xmlns:a16="http://schemas.microsoft.com/office/drawing/2014/main" id="{8F55AD39-372A-4D9F-96E6-64E878E2F756}"/>
              </a:ext>
            </a:extLst>
          </p:cNvPr>
          <p:cNvPicPr>
            <a:picLocks noChangeAspect="1"/>
          </p:cNvPicPr>
          <p:nvPr/>
        </p:nvPicPr>
        <p:blipFill>
          <a:blip r:embed="rId10"/>
          <a:stretch>
            <a:fillRect/>
          </a:stretch>
        </p:blipFill>
        <p:spPr>
          <a:xfrm>
            <a:off x="5040052" y="5078695"/>
            <a:ext cx="352045" cy="192024"/>
          </a:xfrm>
          <a:prstGeom prst="rect">
            <a:avLst/>
          </a:prstGeom>
        </p:spPr>
      </p:pic>
      <p:pic>
        <p:nvPicPr>
          <p:cNvPr id="209" name="図 208">
            <a:extLst>
              <a:ext uri="{FF2B5EF4-FFF2-40B4-BE49-F238E27FC236}">
                <a16:creationId xmlns:a16="http://schemas.microsoft.com/office/drawing/2014/main" id="{D9EC648F-56E1-4EF0-A318-40EB1B2A8CDE}"/>
              </a:ext>
            </a:extLst>
          </p:cNvPr>
          <p:cNvPicPr>
            <a:picLocks noChangeAspect="1"/>
          </p:cNvPicPr>
          <p:nvPr/>
        </p:nvPicPr>
        <p:blipFill>
          <a:blip r:embed="rId11"/>
          <a:stretch>
            <a:fillRect/>
          </a:stretch>
        </p:blipFill>
        <p:spPr>
          <a:xfrm>
            <a:off x="5050257" y="5481818"/>
            <a:ext cx="342901" cy="224028"/>
          </a:xfrm>
          <a:prstGeom prst="rect">
            <a:avLst/>
          </a:prstGeom>
        </p:spPr>
      </p:pic>
      <p:pic>
        <p:nvPicPr>
          <p:cNvPr id="210" name="図 209">
            <a:extLst>
              <a:ext uri="{FF2B5EF4-FFF2-40B4-BE49-F238E27FC236}">
                <a16:creationId xmlns:a16="http://schemas.microsoft.com/office/drawing/2014/main" id="{946CD5E0-88B9-4FFB-BC13-A4ACFA03367C}"/>
              </a:ext>
            </a:extLst>
          </p:cNvPr>
          <p:cNvPicPr>
            <a:picLocks noChangeAspect="1"/>
          </p:cNvPicPr>
          <p:nvPr/>
        </p:nvPicPr>
        <p:blipFill>
          <a:blip r:embed="rId12"/>
          <a:stretch>
            <a:fillRect/>
          </a:stretch>
        </p:blipFill>
        <p:spPr>
          <a:xfrm>
            <a:off x="5065881" y="5927944"/>
            <a:ext cx="320041" cy="150876"/>
          </a:xfrm>
          <a:prstGeom prst="rect">
            <a:avLst/>
          </a:prstGeom>
        </p:spPr>
      </p:pic>
      <p:sp>
        <p:nvSpPr>
          <p:cNvPr id="211" name="Rectangle 83">
            <a:extLst>
              <a:ext uri="{FF2B5EF4-FFF2-40B4-BE49-F238E27FC236}">
                <a16:creationId xmlns:a16="http://schemas.microsoft.com/office/drawing/2014/main" id="{6793D605-AEC3-414B-B4C7-FA6503AA52A4}"/>
              </a:ext>
            </a:extLst>
          </p:cNvPr>
          <p:cNvSpPr>
            <a:spLocks noChangeArrowheads="1"/>
          </p:cNvSpPr>
          <p:nvPr/>
        </p:nvSpPr>
        <p:spPr bwMode="auto">
          <a:xfrm>
            <a:off x="215516" y="631740"/>
            <a:ext cx="8712968" cy="1441017"/>
          </a:xfrm>
          <a:prstGeom prst="rect">
            <a:avLst/>
          </a:prstGeom>
          <a:solidFill>
            <a:srgbClr val="CCFF99"/>
          </a:solidFill>
          <a:ln w="12700">
            <a:noFill/>
            <a:miter lim="800000"/>
            <a:headEnd/>
            <a:tailEnd/>
          </a:ln>
          <a:effectLst/>
          <a:extLst/>
        </p:spPr>
        <p:txBody>
          <a:bodyPr lIns="198000" tIns="190800"/>
          <a:lstStyle>
            <a:lvl1pPr eaLnBrk="0" hangingPunct="0">
              <a:tabLst>
                <a:tab pos="4187825" algn="l"/>
              </a:tabLst>
              <a:defRPr kumimoji="1" sz="2400">
                <a:solidFill>
                  <a:schemeClr val="tx1"/>
                </a:solidFill>
                <a:latin typeface="Times New Roman" pitchFamily="18" charset="0"/>
                <a:ea typeface="ＭＳ Ｐゴシック" charset="-128"/>
              </a:defRPr>
            </a:lvl1pPr>
            <a:lvl2pPr marL="742950" indent="-285750" eaLnBrk="0" hangingPunct="0">
              <a:tabLst>
                <a:tab pos="4187825" algn="l"/>
              </a:tabLst>
              <a:defRPr kumimoji="1" sz="2400">
                <a:solidFill>
                  <a:schemeClr val="tx1"/>
                </a:solidFill>
                <a:latin typeface="Times New Roman" pitchFamily="18" charset="0"/>
                <a:ea typeface="ＭＳ Ｐゴシック" charset="-128"/>
              </a:defRPr>
            </a:lvl2pPr>
            <a:lvl3pPr marL="1143000" indent="-228600" eaLnBrk="0" hangingPunct="0">
              <a:tabLst>
                <a:tab pos="4187825" algn="l"/>
              </a:tabLst>
              <a:defRPr kumimoji="1" sz="2400">
                <a:solidFill>
                  <a:schemeClr val="tx1"/>
                </a:solidFill>
                <a:latin typeface="Times New Roman" pitchFamily="18" charset="0"/>
                <a:ea typeface="ＭＳ Ｐゴシック" charset="-128"/>
              </a:defRPr>
            </a:lvl3pPr>
            <a:lvl4pPr marL="1600200" indent="-228600" eaLnBrk="0" hangingPunct="0">
              <a:tabLst>
                <a:tab pos="4187825" algn="l"/>
              </a:tabLst>
              <a:defRPr kumimoji="1" sz="2400">
                <a:solidFill>
                  <a:schemeClr val="tx1"/>
                </a:solidFill>
                <a:latin typeface="Times New Roman" pitchFamily="18" charset="0"/>
                <a:ea typeface="ＭＳ Ｐゴシック" charset="-128"/>
              </a:defRPr>
            </a:lvl4pPr>
            <a:lvl5pPr marL="2057400" indent="-228600" eaLnBrk="0" hangingPunct="0">
              <a:tabLst>
                <a:tab pos="4187825" algn="l"/>
              </a:tabLst>
              <a:defRPr kumimoji="1" sz="24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9pPr>
          </a:lstStyle>
          <a:p>
            <a:pPr algn="l" eaLnBrk="1" hangingPunct="1">
              <a:lnSpc>
                <a:spcPts val="500"/>
              </a:lnSpc>
              <a:spcBef>
                <a:spcPct val="80000"/>
              </a:spcBef>
              <a:defRPr/>
            </a:pP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2" name="タイトル 1">
            <a:extLst>
              <a:ext uri="{FF2B5EF4-FFF2-40B4-BE49-F238E27FC236}">
                <a16:creationId xmlns:a16="http://schemas.microsoft.com/office/drawing/2014/main" id="{E9454291-B0E2-43A3-8C9A-944850068885}"/>
              </a:ext>
            </a:extLst>
          </p:cNvPr>
          <p:cNvSpPr txBox="1">
            <a:spLocks/>
          </p:cNvSpPr>
          <p:nvPr/>
        </p:nvSpPr>
        <p:spPr>
          <a:xfrm>
            <a:off x="458266" y="1196413"/>
            <a:ext cx="8227467" cy="692501"/>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285750" indent="-285750" algn="l">
              <a:lnSpc>
                <a:spcPts val="2400"/>
              </a:lnSpc>
              <a:buFont typeface="Wingdings" panose="05000000000000000000" pitchFamily="2" charset="2"/>
              <a:buChar char="Ø"/>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都心・生活拠点が、公共交通や次世代交通、通信技術によりつながり、場所・時間を問わずにアクセスできるまちづくり</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lgn="l">
              <a:lnSpc>
                <a:spcPts val="2400"/>
              </a:lnSpc>
              <a:buFont typeface="Wingdings" panose="05000000000000000000" pitchFamily="2" charset="2"/>
              <a:buChar char="Ø"/>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地域特性を活かした質の高いサービスが受けられるよう生活拠点の機能を向上</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3" name="タイトル 1">
            <a:extLst>
              <a:ext uri="{FF2B5EF4-FFF2-40B4-BE49-F238E27FC236}">
                <a16:creationId xmlns:a16="http://schemas.microsoft.com/office/drawing/2014/main" id="{298515BB-B6E2-4610-9238-834166D8E373}"/>
              </a:ext>
            </a:extLst>
          </p:cNvPr>
          <p:cNvSpPr txBox="1">
            <a:spLocks/>
          </p:cNvSpPr>
          <p:nvPr/>
        </p:nvSpPr>
        <p:spPr>
          <a:xfrm>
            <a:off x="401410" y="620688"/>
            <a:ext cx="8227467" cy="4577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ts val="2400"/>
              </a:lnSpc>
            </a:pPr>
            <a:r>
              <a:rPr lang="ja-JP" altLang="en-US" sz="1800" b="1" u="sng" dirty="0">
                <a:latin typeface="メイリオ" panose="020B0604030504040204" pitchFamily="50" charset="-128"/>
                <a:ea typeface="メイリオ" panose="020B0604030504040204" pitchFamily="50" charset="-128"/>
                <a:cs typeface="メイリオ" panose="020B0604030504040204" pitchFamily="50" charset="-128"/>
              </a:rPr>
              <a:t>居心地のよい生活圏を形成し、多様なライフスタイルを支える都市構造</a:t>
            </a:r>
            <a:endParaRPr lang="en-US" altLang="ja-JP" sz="1800" b="1" u="sng"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0986157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45" name="正方形/長方形 44">
            <a:extLst>
              <a:ext uri="{FF2B5EF4-FFF2-40B4-BE49-F238E27FC236}">
                <a16:creationId xmlns:a16="http://schemas.microsoft.com/office/drawing/2014/main" id="{D259F52A-FF8B-4C14-8881-06272E9D8950}"/>
              </a:ext>
            </a:extLst>
          </p:cNvPr>
          <p:cNvSpPr/>
          <p:nvPr/>
        </p:nvSpPr>
        <p:spPr>
          <a:xfrm>
            <a:off x="-14830" y="1026"/>
            <a:ext cx="7259026" cy="576000"/>
          </a:xfrm>
          <a:prstGeom prst="rect">
            <a:avLst/>
          </a:prstGeom>
          <a:gradFill flip="none" rotWithShape="1">
            <a:gsLst>
              <a:gs pos="0">
                <a:schemeClr val="tx2">
                  <a:lumMod val="50000"/>
                </a:schemeClr>
              </a:gs>
              <a:gs pos="64000">
                <a:schemeClr val="accent1">
                  <a:tint val="44500"/>
                  <a:satMod val="16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6" name="タイトル 1">
            <a:extLst>
              <a:ext uri="{FF2B5EF4-FFF2-40B4-BE49-F238E27FC236}">
                <a16:creationId xmlns:a16="http://schemas.microsoft.com/office/drawing/2014/main" id="{9065B368-F01D-4D5F-93D7-9D4F5CF0ABDC}"/>
              </a:ext>
            </a:extLst>
          </p:cNvPr>
          <p:cNvSpPr txBox="1">
            <a:spLocks/>
          </p:cNvSpPr>
          <p:nvPr/>
        </p:nvSpPr>
        <p:spPr>
          <a:xfrm>
            <a:off x="6968" y="-53424"/>
            <a:ext cx="7373344" cy="60121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800" i="1" dirty="0">
                <a:solidFill>
                  <a:schemeClr val="bg1"/>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cs typeface="メイリオ" panose="020B0604030504040204" pitchFamily="50" charset="-128"/>
              </a:rPr>
              <a:t>目指すべき区の姿（全体像）</a:t>
            </a:r>
          </a:p>
        </p:txBody>
      </p:sp>
      <p:grpSp>
        <p:nvGrpSpPr>
          <p:cNvPr id="47" name="グループ化 46">
            <a:extLst>
              <a:ext uri="{FF2B5EF4-FFF2-40B4-BE49-F238E27FC236}">
                <a16:creationId xmlns:a16="http://schemas.microsoft.com/office/drawing/2014/main" id="{CDFC8EF9-DF0C-494D-91A8-BB2F79E2144E}"/>
              </a:ext>
            </a:extLst>
          </p:cNvPr>
          <p:cNvGrpSpPr/>
          <p:nvPr/>
        </p:nvGrpSpPr>
        <p:grpSpPr>
          <a:xfrm>
            <a:off x="7056276" y="43993"/>
            <a:ext cx="2016224" cy="499433"/>
            <a:chOff x="7056276" y="43993"/>
            <a:chExt cx="2016224" cy="499433"/>
          </a:xfrm>
        </p:grpSpPr>
        <p:pic>
          <p:nvPicPr>
            <p:cNvPr id="48" name="図 47">
              <a:extLst>
                <a:ext uri="{FF2B5EF4-FFF2-40B4-BE49-F238E27FC236}">
                  <a16:creationId xmlns:a16="http://schemas.microsoft.com/office/drawing/2014/main" id="{E29D7AB2-0520-42C0-B81D-37EFC3BFE98F}"/>
                </a:ext>
              </a:extLst>
            </p:cNvPr>
            <p:cNvPicPr preferRelativeResize="0">
              <a:picLocks noChangeAspect="1"/>
            </p:cNvPicPr>
            <p:nvPr/>
          </p:nvPicPr>
          <p:blipFill>
            <a:blip r:embed="rId2"/>
            <a:stretch>
              <a:fillRect/>
            </a:stretch>
          </p:blipFill>
          <p:spPr>
            <a:xfrm>
              <a:off x="7056276" y="47830"/>
              <a:ext cx="485349" cy="495596"/>
            </a:xfrm>
            <a:prstGeom prst="rect">
              <a:avLst/>
            </a:prstGeom>
          </p:spPr>
        </p:pic>
        <p:pic>
          <p:nvPicPr>
            <p:cNvPr id="49" name="図 48">
              <a:extLst>
                <a:ext uri="{FF2B5EF4-FFF2-40B4-BE49-F238E27FC236}">
                  <a16:creationId xmlns:a16="http://schemas.microsoft.com/office/drawing/2014/main" id="{1E2E12F0-787D-4EFD-A207-DC43A3C8DF7B}"/>
                </a:ext>
              </a:extLst>
            </p:cNvPr>
            <p:cNvPicPr>
              <a:picLocks noChangeAspect="1"/>
            </p:cNvPicPr>
            <p:nvPr/>
          </p:nvPicPr>
          <p:blipFill>
            <a:blip r:embed="rId3"/>
            <a:stretch>
              <a:fillRect/>
            </a:stretch>
          </p:blipFill>
          <p:spPr>
            <a:xfrm>
              <a:off x="7524328" y="381005"/>
              <a:ext cx="925501" cy="129193"/>
            </a:xfrm>
            <a:prstGeom prst="rect">
              <a:avLst/>
            </a:prstGeom>
          </p:spPr>
        </p:pic>
        <p:pic>
          <p:nvPicPr>
            <p:cNvPr id="50" name="図 49">
              <a:extLst>
                <a:ext uri="{FF2B5EF4-FFF2-40B4-BE49-F238E27FC236}">
                  <a16:creationId xmlns:a16="http://schemas.microsoft.com/office/drawing/2014/main" id="{CCC91CAA-CB43-46D4-9AA7-010020256F56}"/>
                </a:ext>
              </a:extLst>
            </p:cNvPr>
            <p:cNvPicPr preferRelativeResize="0">
              <a:picLocks noChangeAspect="1"/>
            </p:cNvPicPr>
            <p:nvPr/>
          </p:nvPicPr>
          <p:blipFill>
            <a:blip r:embed="rId4"/>
            <a:stretch>
              <a:fillRect/>
            </a:stretch>
          </p:blipFill>
          <p:spPr>
            <a:xfrm>
              <a:off x="7560332" y="89450"/>
              <a:ext cx="893321" cy="276732"/>
            </a:xfrm>
            <a:prstGeom prst="rect">
              <a:avLst/>
            </a:prstGeom>
          </p:spPr>
        </p:pic>
        <p:pic>
          <p:nvPicPr>
            <p:cNvPr id="51" name="図 50">
              <a:extLst>
                <a:ext uri="{FF2B5EF4-FFF2-40B4-BE49-F238E27FC236}">
                  <a16:creationId xmlns:a16="http://schemas.microsoft.com/office/drawing/2014/main" id="{F42F3AB2-A02C-48CC-A2C6-7CF2B9810096}"/>
                </a:ext>
              </a:extLst>
            </p:cNvPr>
            <p:cNvPicPr>
              <a:picLocks noChangeAspect="1"/>
            </p:cNvPicPr>
            <p:nvPr/>
          </p:nvPicPr>
          <p:blipFill>
            <a:blip r:embed="rId5"/>
            <a:stretch>
              <a:fillRect/>
            </a:stretch>
          </p:blipFill>
          <p:spPr>
            <a:xfrm>
              <a:off x="8496436" y="43993"/>
              <a:ext cx="576064" cy="499433"/>
            </a:xfrm>
            <a:prstGeom prst="rect">
              <a:avLst/>
            </a:prstGeom>
          </p:spPr>
        </p:pic>
      </p:grpSp>
      <p:sp>
        <p:nvSpPr>
          <p:cNvPr id="2" name="スライド番号プレースホルダー 1">
            <a:extLst>
              <a:ext uri="{FF2B5EF4-FFF2-40B4-BE49-F238E27FC236}">
                <a16:creationId xmlns:a16="http://schemas.microsoft.com/office/drawing/2014/main" id="{7B874462-87A0-46E3-AF90-CBCB8709AF10}"/>
              </a:ext>
            </a:extLst>
          </p:cNvPr>
          <p:cNvSpPr>
            <a:spLocks noGrp="1"/>
          </p:cNvSpPr>
          <p:nvPr>
            <p:ph type="sldNum" sz="quarter" idx="12"/>
          </p:nvPr>
        </p:nvSpPr>
        <p:spPr/>
        <p:txBody>
          <a:bodyPr/>
          <a:lstStyle/>
          <a:p>
            <a:fld id="{ABBF78F6-40F7-42CC-B691-F10E30E15BA0}" type="slidenum">
              <a:rPr kumimoji="1" lang="ja-JP" altLang="en-US" smtClean="0"/>
              <a:pPr/>
              <a:t>29</a:t>
            </a:fld>
            <a:endParaRPr kumimoji="1" lang="ja-JP" altLang="en-US"/>
          </a:p>
        </p:txBody>
      </p:sp>
      <p:grpSp>
        <p:nvGrpSpPr>
          <p:cNvPr id="9" name="グループ化 8">
            <a:extLst>
              <a:ext uri="{FF2B5EF4-FFF2-40B4-BE49-F238E27FC236}">
                <a16:creationId xmlns:a16="http://schemas.microsoft.com/office/drawing/2014/main" id="{D814DBC1-F2FA-4848-9878-9BB495D9D196}"/>
              </a:ext>
            </a:extLst>
          </p:cNvPr>
          <p:cNvGrpSpPr/>
          <p:nvPr/>
        </p:nvGrpSpPr>
        <p:grpSpPr>
          <a:xfrm>
            <a:off x="35496" y="471561"/>
            <a:ext cx="2844316" cy="866116"/>
            <a:chOff x="143509" y="471561"/>
            <a:chExt cx="3024335" cy="912617"/>
          </a:xfrm>
        </p:grpSpPr>
        <p:sp>
          <p:nvSpPr>
            <p:cNvPr id="22" name="Rectangle 83">
              <a:extLst>
                <a:ext uri="{FF2B5EF4-FFF2-40B4-BE49-F238E27FC236}">
                  <a16:creationId xmlns:a16="http://schemas.microsoft.com/office/drawing/2014/main" id="{515433E2-3C99-4140-A5CE-7E2CF78552E9}"/>
                </a:ext>
              </a:extLst>
            </p:cNvPr>
            <p:cNvSpPr>
              <a:spLocks noChangeArrowheads="1"/>
            </p:cNvSpPr>
            <p:nvPr/>
          </p:nvSpPr>
          <p:spPr bwMode="auto">
            <a:xfrm>
              <a:off x="143509" y="625522"/>
              <a:ext cx="3024335" cy="758656"/>
            </a:xfrm>
            <a:prstGeom prst="rect">
              <a:avLst/>
            </a:prstGeom>
            <a:solidFill>
              <a:srgbClr val="FF99CC">
                <a:alpha val="70000"/>
              </a:srgbClr>
            </a:solidFill>
            <a:ln w="12700">
              <a:noFill/>
              <a:miter lim="800000"/>
              <a:headEnd/>
              <a:tailEnd/>
            </a:ln>
            <a:effectLst/>
            <a:extLst/>
          </p:spPr>
          <p:txBody>
            <a:bodyPr lIns="198000" tIns="190800"/>
            <a:lstStyle>
              <a:lvl1pPr eaLnBrk="0" hangingPunct="0">
                <a:tabLst>
                  <a:tab pos="4187825" algn="l"/>
                </a:tabLst>
                <a:defRPr kumimoji="1" sz="2400">
                  <a:solidFill>
                    <a:schemeClr val="tx1"/>
                  </a:solidFill>
                  <a:latin typeface="Times New Roman" pitchFamily="18" charset="0"/>
                  <a:ea typeface="ＭＳ Ｐゴシック" charset="-128"/>
                </a:defRPr>
              </a:lvl1pPr>
              <a:lvl2pPr marL="742950" indent="-285750" eaLnBrk="0" hangingPunct="0">
                <a:tabLst>
                  <a:tab pos="4187825" algn="l"/>
                </a:tabLst>
                <a:defRPr kumimoji="1" sz="2400">
                  <a:solidFill>
                    <a:schemeClr val="tx1"/>
                  </a:solidFill>
                  <a:latin typeface="Times New Roman" pitchFamily="18" charset="0"/>
                  <a:ea typeface="ＭＳ Ｐゴシック" charset="-128"/>
                </a:defRPr>
              </a:lvl2pPr>
              <a:lvl3pPr marL="1143000" indent="-228600" eaLnBrk="0" hangingPunct="0">
                <a:tabLst>
                  <a:tab pos="4187825" algn="l"/>
                </a:tabLst>
                <a:defRPr kumimoji="1" sz="2400">
                  <a:solidFill>
                    <a:schemeClr val="tx1"/>
                  </a:solidFill>
                  <a:latin typeface="Times New Roman" pitchFamily="18" charset="0"/>
                  <a:ea typeface="ＭＳ Ｐゴシック" charset="-128"/>
                </a:defRPr>
              </a:lvl3pPr>
              <a:lvl4pPr marL="1600200" indent="-228600" eaLnBrk="0" hangingPunct="0">
                <a:tabLst>
                  <a:tab pos="4187825" algn="l"/>
                </a:tabLst>
                <a:defRPr kumimoji="1" sz="2400">
                  <a:solidFill>
                    <a:schemeClr val="tx1"/>
                  </a:solidFill>
                  <a:latin typeface="Times New Roman" pitchFamily="18" charset="0"/>
                  <a:ea typeface="ＭＳ Ｐゴシック" charset="-128"/>
                </a:defRPr>
              </a:lvl4pPr>
              <a:lvl5pPr marL="2057400" indent="-228600" eaLnBrk="0" hangingPunct="0">
                <a:tabLst>
                  <a:tab pos="4187825" algn="l"/>
                </a:tabLst>
                <a:defRPr kumimoji="1" sz="24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9pPr>
            </a:lstStyle>
            <a:p>
              <a:pPr algn="l" eaLnBrk="1" hangingPunct="1">
                <a:lnSpc>
                  <a:spcPts val="500"/>
                </a:lnSpc>
                <a:spcBef>
                  <a:spcPct val="80000"/>
                </a:spcBef>
                <a:defRPr/>
              </a:pP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3" name="Rectangle 83">
              <a:extLst>
                <a:ext uri="{FF2B5EF4-FFF2-40B4-BE49-F238E27FC236}">
                  <a16:creationId xmlns:a16="http://schemas.microsoft.com/office/drawing/2014/main" id="{9A4772DA-36F9-457D-8988-C399EA82D0D6}"/>
                </a:ext>
              </a:extLst>
            </p:cNvPr>
            <p:cNvSpPr>
              <a:spLocks noChangeArrowheads="1"/>
            </p:cNvSpPr>
            <p:nvPr/>
          </p:nvSpPr>
          <p:spPr bwMode="auto">
            <a:xfrm>
              <a:off x="903850" y="471561"/>
              <a:ext cx="1435902" cy="513117"/>
            </a:xfrm>
            <a:prstGeom prst="rect">
              <a:avLst/>
            </a:prstGeom>
            <a:noFill/>
            <a:ln w="38100">
              <a:noFill/>
              <a:miter lim="800000"/>
              <a:headEnd/>
              <a:tailEnd/>
            </a:ln>
            <a:effectLst/>
            <a:extLst/>
          </p:spPr>
          <p:txBody>
            <a:bodyPr lIns="198000" tIns="190800"/>
            <a:lstStyle>
              <a:lvl1pPr eaLnBrk="0" hangingPunct="0">
                <a:tabLst>
                  <a:tab pos="4187825" algn="l"/>
                </a:tabLst>
                <a:defRPr kumimoji="1" sz="2400">
                  <a:solidFill>
                    <a:schemeClr val="tx1"/>
                  </a:solidFill>
                  <a:latin typeface="Times New Roman" pitchFamily="18" charset="0"/>
                  <a:ea typeface="ＭＳ Ｐゴシック" charset="-128"/>
                </a:defRPr>
              </a:lvl1pPr>
              <a:lvl2pPr marL="742950" indent="-285750" eaLnBrk="0" hangingPunct="0">
                <a:tabLst>
                  <a:tab pos="4187825" algn="l"/>
                </a:tabLst>
                <a:defRPr kumimoji="1" sz="2400">
                  <a:solidFill>
                    <a:schemeClr val="tx1"/>
                  </a:solidFill>
                  <a:latin typeface="Times New Roman" pitchFamily="18" charset="0"/>
                  <a:ea typeface="ＭＳ Ｐゴシック" charset="-128"/>
                </a:defRPr>
              </a:lvl2pPr>
              <a:lvl3pPr marL="1143000" indent="-228600" eaLnBrk="0" hangingPunct="0">
                <a:tabLst>
                  <a:tab pos="4187825" algn="l"/>
                </a:tabLst>
                <a:defRPr kumimoji="1" sz="2400">
                  <a:solidFill>
                    <a:schemeClr val="tx1"/>
                  </a:solidFill>
                  <a:latin typeface="Times New Roman" pitchFamily="18" charset="0"/>
                  <a:ea typeface="ＭＳ Ｐゴシック" charset="-128"/>
                </a:defRPr>
              </a:lvl3pPr>
              <a:lvl4pPr marL="1600200" indent="-228600" eaLnBrk="0" hangingPunct="0">
                <a:tabLst>
                  <a:tab pos="4187825" algn="l"/>
                </a:tabLst>
                <a:defRPr kumimoji="1" sz="2400">
                  <a:solidFill>
                    <a:schemeClr val="tx1"/>
                  </a:solidFill>
                  <a:latin typeface="Times New Roman" pitchFamily="18" charset="0"/>
                  <a:ea typeface="ＭＳ Ｐゴシック" charset="-128"/>
                </a:defRPr>
              </a:lvl4pPr>
              <a:lvl5pPr marL="2057400" indent="-228600" eaLnBrk="0" hangingPunct="0">
                <a:tabLst>
                  <a:tab pos="4187825" algn="l"/>
                </a:tabLst>
                <a:defRPr kumimoji="1" sz="24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9pPr>
            </a:lstStyle>
            <a:p>
              <a:pPr eaLnBrk="1" hangingPunct="1">
                <a:spcBef>
                  <a:spcPct val="80000"/>
                </a:spcBef>
                <a:defRPr/>
              </a:pP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花見川区</a:t>
              </a:r>
              <a:endParaRPr lang="en-US" altLang="ja-JP" sz="1600" b="1" u="sng" dirty="0">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24" name="Rectangle 83">
            <a:extLst>
              <a:ext uri="{FF2B5EF4-FFF2-40B4-BE49-F238E27FC236}">
                <a16:creationId xmlns:a16="http://schemas.microsoft.com/office/drawing/2014/main" id="{A678E0CD-957C-48E8-8518-56D660A20BCD}"/>
              </a:ext>
            </a:extLst>
          </p:cNvPr>
          <p:cNvSpPr>
            <a:spLocks noChangeArrowheads="1"/>
          </p:cNvSpPr>
          <p:nvPr/>
        </p:nvSpPr>
        <p:spPr bwMode="auto">
          <a:xfrm>
            <a:off x="-85691" y="724990"/>
            <a:ext cx="3024335" cy="576001"/>
          </a:xfrm>
          <a:prstGeom prst="rect">
            <a:avLst/>
          </a:prstGeom>
          <a:noFill/>
          <a:ln w="38100">
            <a:noFill/>
            <a:miter lim="800000"/>
            <a:headEnd/>
            <a:tailEnd/>
          </a:ln>
          <a:effectLst/>
          <a:extLst/>
        </p:spPr>
        <p:txBody>
          <a:bodyPr lIns="198000" tIns="190800"/>
          <a:lstStyle>
            <a:lvl1pPr eaLnBrk="0" hangingPunct="0">
              <a:tabLst>
                <a:tab pos="4187825" algn="l"/>
              </a:tabLst>
              <a:defRPr kumimoji="1" sz="2400">
                <a:solidFill>
                  <a:schemeClr val="tx1"/>
                </a:solidFill>
                <a:latin typeface="Times New Roman" pitchFamily="18" charset="0"/>
                <a:ea typeface="ＭＳ Ｐゴシック" charset="-128"/>
              </a:defRPr>
            </a:lvl1pPr>
            <a:lvl2pPr marL="742950" indent="-285750" eaLnBrk="0" hangingPunct="0">
              <a:tabLst>
                <a:tab pos="4187825" algn="l"/>
              </a:tabLst>
              <a:defRPr kumimoji="1" sz="2400">
                <a:solidFill>
                  <a:schemeClr val="tx1"/>
                </a:solidFill>
                <a:latin typeface="Times New Roman" pitchFamily="18" charset="0"/>
                <a:ea typeface="ＭＳ Ｐゴシック" charset="-128"/>
              </a:defRPr>
            </a:lvl2pPr>
            <a:lvl3pPr marL="1143000" indent="-228600" eaLnBrk="0" hangingPunct="0">
              <a:tabLst>
                <a:tab pos="4187825" algn="l"/>
              </a:tabLst>
              <a:defRPr kumimoji="1" sz="2400">
                <a:solidFill>
                  <a:schemeClr val="tx1"/>
                </a:solidFill>
                <a:latin typeface="Times New Roman" pitchFamily="18" charset="0"/>
                <a:ea typeface="ＭＳ Ｐゴシック" charset="-128"/>
              </a:defRPr>
            </a:lvl3pPr>
            <a:lvl4pPr marL="1600200" indent="-228600" eaLnBrk="0" hangingPunct="0">
              <a:tabLst>
                <a:tab pos="4187825" algn="l"/>
              </a:tabLst>
              <a:defRPr kumimoji="1" sz="2400">
                <a:solidFill>
                  <a:schemeClr val="tx1"/>
                </a:solidFill>
                <a:latin typeface="Times New Roman" pitchFamily="18" charset="0"/>
                <a:ea typeface="ＭＳ Ｐゴシック" charset="-128"/>
              </a:defRPr>
            </a:lvl4pPr>
            <a:lvl5pPr marL="2057400" indent="-228600" eaLnBrk="0" hangingPunct="0">
              <a:tabLst>
                <a:tab pos="4187825" algn="l"/>
              </a:tabLst>
              <a:defRPr kumimoji="1" sz="24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9pPr>
          </a:lstStyle>
          <a:p>
            <a:pPr algn="ctr" eaLnBrk="1" hangingPunct="1">
              <a:spcBef>
                <a:spcPct val="80000"/>
              </a:spcBef>
              <a:defRPr/>
            </a:pPr>
            <a:r>
              <a:rPr lang="ja-JP" altLang="en-US" sz="1500" dirty="0">
                <a:latin typeface="メイリオ" panose="020B0604030504040204" pitchFamily="50" charset="-128"/>
                <a:ea typeface="メイリオ" panose="020B0604030504040204" pitchFamily="50" charset="-128"/>
                <a:cs typeface="メイリオ" panose="020B0604030504040204" pitchFamily="50" charset="-128"/>
              </a:rPr>
              <a:t>川と緑と花々に包まれた、</a:t>
            </a:r>
            <a:br>
              <a:rPr lang="en-US" altLang="ja-JP" sz="1500" dirty="0">
                <a:latin typeface="メイリオ" panose="020B0604030504040204" pitchFamily="50" charset="-128"/>
                <a:ea typeface="メイリオ" panose="020B0604030504040204" pitchFamily="50" charset="-128"/>
                <a:cs typeface="メイリオ" panose="020B0604030504040204" pitchFamily="50" charset="-128"/>
              </a:rPr>
            </a:br>
            <a:r>
              <a:rPr lang="ja-JP" altLang="en-US" sz="1500" dirty="0">
                <a:latin typeface="メイリオ" panose="020B0604030504040204" pitchFamily="50" charset="-128"/>
                <a:ea typeface="メイリオ" panose="020B0604030504040204" pitchFamily="50" charset="-128"/>
                <a:cs typeface="メイリオ" panose="020B0604030504040204" pitchFamily="50" charset="-128"/>
              </a:rPr>
              <a:t>安らぎと潤いのまち</a:t>
            </a:r>
            <a:endParaRPr lang="en-US" altLang="ja-JP" sz="1500" dirty="0">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33" name="グループ化 32">
            <a:extLst>
              <a:ext uri="{FF2B5EF4-FFF2-40B4-BE49-F238E27FC236}">
                <a16:creationId xmlns:a16="http://schemas.microsoft.com/office/drawing/2014/main" id="{E1D5200B-9DD0-4E69-8276-160ABBB6E1DE}"/>
              </a:ext>
            </a:extLst>
          </p:cNvPr>
          <p:cNvGrpSpPr/>
          <p:nvPr/>
        </p:nvGrpSpPr>
        <p:grpSpPr>
          <a:xfrm>
            <a:off x="3073004" y="462732"/>
            <a:ext cx="2844316" cy="873961"/>
            <a:chOff x="143509" y="471561"/>
            <a:chExt cx="3024335" cy="873961"/>
          </a:xfrm>
        </p:grpSpPr>
        <p:sp>
          <p:nvSpPr>
            <p:cNvPr id="37" name="Rectangle 83">
              <a:extLst>
                <a:ext uri="{FF2B5EF4-FFF2-40B4-BE49-F238E27FC236}">
                  <a16:creationId xmlns:a16="http://schemas.microsoft.com/office/drawing/2014/main" id="{D44E7E77-0F56-4564-AC5F-2877492E34E5}"/>
                </a:ext>
              </a:extLst>
            </p:cNvPr>
            <p:cNvSpPr>
              <a:spLocks noChangeArrowheads="1"/>
            </p:cNvSpPr>
            <p:nvPr/>
          </p:nvSpPr>
          <p:spPr bwMode="auto">
            <a:xfrm>
              <a:off x="143509" y="625522"/>
              <a:ext cx="3024335" cy="720000"/>
            </a:xfrm>
            <a:prstGeom prst="rect">
              <a:avLst/>
            </a:prstGeom>
            <a:solidFill>
              <a:srgbClr val="FFFF99"/>
            </a:solidFill>
            <a:ln w="12700">
              <a:noFill/>
              <a:miter lim="800000"/>
              <a:headEnd/>
              <a:tailEnd/>
            </a:ln>
            <a:effectLst/>
            <a:extLst/>
          </p:spPr>
          <p:txBody>
            <a:bodyPr lIns="198000" tIns="190800"/>
            <a:lstStyle>
              <a:lvl1pPr eaLnBrk="0" hangingPunct="0">
                <a:tabLst>
                  <a:tab pos="4187825" algn="l"/>
                </a:tabLst>
                <a:defRPr kumimoji="1" sz="2400">
                  <a:solidFill>
                    <a:schemeClr val="tx1"/>
                  </a:solidFill>
                  <a:latin typeface="Times New Roman" pitchFamily="18" charset="0"/>
                  <a:ea typeface="ＭＳ Ｐゴシック" charset="-128"/>
                </a:defRPr>
              </a:lvl1pPr>
              <a:lvl2pPr marL="742950" indent="-285750" eaLnBrk="0" hangingPunct="0">
                <a:tabLst>
                  <a:tab pos="4187825" algn="l"/>
                </a:tabLst>
                <a:defRPr kumimoji="1" sz="2400">
                  <a:solidFill>
                    <a:schemeClr val="tx1"/>
                  </a:solidFill>
                  <a:latin typeface="Times New Roman" pitchFamily="18" charset="0"/>
                  <a:ea typeface="ＭＳ Ｐゴシック" charset="-128"/>
                </a:defRPr>
              </a:lvl2pPr>
              <a:lvl3pPr marL="1143000" indent="-228600" eaLnBrk="0" hangingPunct="0">
                <a:tabLst>
                  <a:tab pos="4187825" algn="l"/>
                </a:tabLst>
                <a:defRPr kumimoji="1" sz="2400">
                  <a:solidFill>
                    <a:schemeClr val="tx1"/>
                  </a:solidFill>
                  <a:latin typeface="Times New Roman" pitchFamily="18" charset="0"/>
                  <a:ea typeface="ＭＳ Ｐゴシック" charset="-128"/>
                </a:defRPr>
              </a:lvl3pPr>
              <a:lvl4pPr marL="1600200" indent="-228600" eaLnBrk="0" hangingPunct="0">
                <a:tabLst>
                  <a:tab pos="4187825" algn="l"/>
                </a:tabLst>
                <a:defRPr kumimoji="1" sz="2400">
                  <a:solidFill>
                    <a:schemeClr val="tx1"/>
                  </a:solidFill>
                  <a:latin typeface="Times New Roman" pitchFamily="18" charset="0"/>
                  <a:ea typeface="ＭＳ Ｐゴシック" charset="-128"/>
                </a:defRPr>
              </a:lvl4pPr>
              <a:lvl5pPr marL="2057400" indent="-228600" eaLnBrk="0" hangingPunct="0">
                <a:tabLst>
                  <a:tab pos="4187825" algn="l"/>
                </a:tabLst>
                <a:defRPr kumimoji="1" sz="24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9pPr>
            </a:lstStyle>
            <a:p>
              <a:pPr algn="l" eaLnBrk="1" hangingPunct="1">
                <a:lnSpc>
                  <a:spcPts val="500"/>
                </a:lnSpc>
                <a:spcBef>
                  <a:spcPct val="80000"/>
                </a:spcBef>
                <a:defRPr/>
              </a:pP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9" name="Rectangle 83">
              <a:extLst>
                <a:ext uri="{FF2B5EF4-FFF2-40B4-BE49-F238E27FC236}">
                  <a16:creationId xmlns:a16="http://schemas.microsoft.com/office/drawing/2014/main" id="{A072CB71-3C11-485D-8FD8-178C8197FF04}"/>
                </a:ext>
              </a:extLst>
            </p:cNvPr>
            <p:cNvSpPr>
              <a:spLocks noChangeArrowheads="1"/>
            </p:cNvSpPr>
            <p:nvPr/>
          </p:nvSpPr>
          <p:spPr bwMode="auto">
            <a:xfrm>
              <a:off x="1067130" y="471561"/>
              <a:ext cx="1435902" cy="513117"/>
            </a:xfrm>
            <a:prstGeom prst="rect">
              <a:avLst/>
            </a:prstGeom>
            <a:noFill/>
            <a:ln w="38100">
              <a:noFill/>
              <a:miter lim="800000"/>
              <a:headEnd/>
              <a:tailEnd/>
            </a:ln>
            <a:effectLst/>
            <a:extLst/>
          </p:spPr>
          <p:txBody>
            <a:bodyPr lIns="198000" tIns="190800"/>
            <a:lstStyle>
              <a:lvl1pPr eaLnBrk="0" hangingPunct="0">
                <a:tabLst>
                  <a:tab pos="4187825" algn="l"/>
                </a:tabLst>
                <a:defRPr kumimoji="1" sz="2400">
                  <a:solidFill>
                    <a:schemeClr val="tx1"/>
                  </a:solidFill>
                  <a:latin typeface="Times New Roman" pitchFamily="18" charset="0"/>
                  <a:ea typeface="ＭＳ Ｐゴシック" charset="-128"/>
                </a:defRPr>
              </a:lvl1pPr>
              <a:lvl2pPr marL="742950" indent="-285750" eaLnBrk="0" hangingPunct="0">
                <a:tabLst>
                  <a:tab pos="4187825" algn="l"/>
                </a:tabLst>
                <a:defRPr kumimoji="1" sz="2400">
                  <a:solidFill>
                    <a:schemeClr val="tx1"/>
                  </a:solidFill>
                  <a:latin typeface="Times New Roman" pitchFamily="18" charset="0"/>
                  <a:ea typeface="ＭＳ Ｐゴシック" charset="-128"/>
                </a:defRPr>
              </a:lvl2pPr>
              <a:lvl3pPr marL="1143000" indent="-228600" eaLnBrk="0" hangingPunct="0">
                <a:tabLst>
                  <a:tab pos="4187825" algn="l"/>
                </a:tabLst>
                <a:defRPr kumimoji="1" sz="2400">
                  <a:solidFill>
                    <a:schemeClr val="tx1"/>
                  </a:solidFill>
                  <a:latin typeface="Times New Roman" pitchFamily="18" charset="0"/>
                  <a:ea typeface="ＭＳ Ｐゴシック" charset="-128"/>
                </a:defRPr>
              </a:lvl3pPr>
              <a:lvl4pPr marL="1600200" indent="-228600" eaLnBrk="0" hangingPunct="0">
                <a:tabLst>
                  <a:tab pos="4187825" algn="l"/>
                </a:tabLst>
                <a:defRPr kumimoji="1" sz="2400">
                  <a:solidFill>
                    <a:schemeClr val="tx1"/>
                  </a:solidFill>
                  <a:latin typeface="Times New Roman" pitchFamily="18" charset="0"/>
                  <a:ea typeface="ＭＳ Ｐゴシック" charset="-128"/>
                </a:defRPr>
              </a:lvl4pPr>
              <a:lvl5pPr marL="2057400" indent="-228600" eaLnBrk="0" hangingPunct="0">
                <a:tabLst>
                  <a:tab pos="4187825" algn="l"/>
                </a:tabLst>
                <a:defRPr kumimoji="1" sz="24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9pPr>
            </a:lstStyle>
            <a:p>
              <a:pPr eaLnBrk="1" hangingPunct="1">
                <a:spcBef>
                  <a:spcPct val="80000"/>
                </a:spcBef>
                <a:defRPr/>
              </a:pP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稲毛区</a:t>
              </a:r>
              <a:endParaRPr lang="en-US" altLang="ja-JP" sz="1600" b="1" u="sng" dirty="0">
                <a:latin typeface="メイリオ" panose="020B0604030504040204" pitchFamily="50" charset="-128"/>
                <a:ea typeface="メイリオ" panose="020B0604030504040204" pitchFamily="50" charset="-128"/>
                <a:cs typeface="メイリオ" panose="020B0604030504040204" pitchFamily="50" charset="-128"/>
              </a:endParaRPr>
            </a:p>
          </p:txBody>
        </p:sp>
      </p:grpSp>
      <p:grpSp>
        <p:nvGrpSpPr>
          <p:cNvPr id="40" name="グループ化 39">
            <a:extLst>
              <a:ext uri="{FF2B5EF4-FFF2-40B4-BE49-F238E27FC236}">
                <a16:creationId xmlns:a16="http://schemas.microsoft.com/office/drawing/2014/main" id="{5C891DA1-D662-4C8F-AA2A-7EA59FCB7138}"/>
              </a:ext>
            </a:extLst>
          </p:cNvPr>
          <p:cNvGrpSpPr/>
          <p:nvPr/>
        </p:nvGrpSpPr>
        <p:grpSpPr>
          <a:xfrm>
            <a:off x="6102170" y="462732"/>
            <a:ext cx="2844316" cy="873961"/>
            <a:chOff x="143509" y="471561"/>
            <a:chExt cx="3024335" cy="873961"/>
          </a:xfrm>
          <a:solidFill>
            <a:schemeClr val="bg1"/>
          </a:solidFill>
        </p:grpSpPr>
        <p:sp>
          <p:nvSpPr>
            <p:cNvPr id="41" name="Rectangle 83">
              <a:extLst>
                <a:ext uri="{FF2B5EF4-FFF2-40B4-BE49-F238E27FC236}">
                  <a16:creationId xmlns:a16="http://schemas.microsoft.com/office/drawing/2014/main" id="{9C23E01C-8A2D-4691-903F-7907962B7AF6}"/>
                </a:ext>
              </a:extLst>
            </p:cNvPr>
            <p:cNvSpPr>
              <a:spLocks noChangeArrowheads="1"/>
            </p:cNvSpPr>
            <p:nvPr/>
          </p:nvSpPr>
          <p:spPr bwMode="auto">
            <a:xfrm>
              <a:off x="143509" y="625522"/>
              <a:ext cx="3024335" cy="720000"/>
            </a:xfrm>
            <a:prstGeom prst="rect">
              <a:avLst/>
            </a:prstGeom>
            <a:solidFill>
              <a:srgbClr val="99FF66"/>
            </a:solidFill>
            <a:ln w="12700">
              <a:noFill/>
              <a:miter lim="800000"/>
              <a:headEnd/>
              <a:tailEnd/>
            </a:ln>
            <a:effectLst/>
            <a:extLst/>
          </p:spPr>
          <p:txBody>
            <a:bodyPr lIns="198000" tIns="190800"/>
            <a:lstStyle>
              <a:lvl1pPr eaLnBrk="0" hangingPunct="0">
                <a:tabLst>
                  <a:tab pos="4187825" algn="l"/>
                </a:tabLst>
                <a:defRPr kumimoji="1" sz="2400">
                  <a:solidFill>
                    <a:schemeClr val="tx1"/>
                  </a:solidFill>
                  <a:latin typeface="Times New Roman" pitchFamily="18" charset="0"/>
                  <a:ea typeface="ＭＳ Ｐゴシック" charset="-128"/>
                </a:defRPr>
              </a:lvl1pPr>
              <a:lvl2pPr marL="742950" indent="-285750" eaLnBrk="0" hangingPunct="0">
                <a:tabLst>
                  <a:tab pos="4187825" algn="l"/>
                </a:tabLst>
                <a:defRPr kumimoji="1" sz="2400">
                  <a:solidFill>
                    <a:schemeClr val="tx1"/>
                  </a:solidFill>
                  <a:latin typeface="Times New Roman" pitchFamily="18" charset="0"/>
                  <a:ea typeface="ＭＳ Ｐゴシック" charset="-128"/>
                </a:defRPr>
              </a:lvl2pPr>
              <a:lvl3pPr marL="1143000" indent="-228600" eaLnBrk="0" hangingPunct="0">
                <a:tabLst>
                  <a:tab pos="4187825" algn="l"/>
                </a:tabLst>
                <a:defRPr kumimoji="1" sz="2400">
                  <a:solidFill>
                    <a:schemeClr val="tx1"/>
                  </a:solidFill>
                  <a:latin typeface="Times New Roman" pitchFamily="18" charset="0"/>
                  <a:ea typeface="ＭＳ Ｐゴシック" charset="-128"/>
                </a:defRPr>
              </a:lvl3pPr>
              <a:lvl4pPr marL="1600200" indent="-228600" eaLnBrk="0" hangingPunct="0">
                <a:tabLst>
                  <a:tab pos="4187825" algn="l"/>
                </a:tabLst>
                <a:defRPr kumimoji="1" sz="2400">
                  <a:solidFill>
                    <a:schemeClr val="tx1"/>
                  </a:solidFill>
                  <a:latin typeface="Times New Roman" pitchFamily="18" charset="0"/>
                  <a:ea typeface="ＭＳ Ｐゴシック" charset="-128"/>
                </a:defRPr>
              </a:lvl4pPr>
              <a:lvl5pPr marL="2057400" indent="-228600" eaLnBrk="0" hangingPunct="0">
                <a:tabLst>
                  <a:tab pos="4187825" algn="l"/>
                </a:tabLst>
                <a:defRPr kumimoji="1" sz="24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9pPr>
            </a:lstStyle>
            <a:p>
              <a:pPr algn="l" eaLnBrk="1" hangingPunct="1">
                <a:lnSpc>
                  <a:spcPts val="500"/>
                </a:lnSpc>
                <a:spcBef>
                  <a:spcPct val="80000"/>
                </a:spcBef>
                <a:defRPr/>
              </a:pP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2" name="Rectangle 83">
              <a:extLst>
                <a:ext uri="{FF2B5EF4-FFF2-40B4-BE49-F238E27FC236}">
                  <a16:creationId xmlns:a16="http://schemas.microsoft.com/office/drawing/2014/main" id="{C5ACA452-915A-4F7A-B26F-7EAF6DD8CDBB}"/>
                </a:ext>
              </a:extLst>
            </p:cNvPr>
            <p:cNvSpPr>
              <a:spLocks noChangeArrowheads="1"/>
            </p:cNvSpPr>
            <p:nvPr/>
          </p:nvSpPr>
          <p:spPr bwMode="auto">
            <a:xfrm>
              <a:off x="1081436" y="471561"/>
              <a:ext cx="1435902" cy="513117"/>
            </a:xfrm>
            <a:prstGeom prst="rect">
              <a:avLst/>
            </a:prstGeom>
            <a:noFill/>
            <a:ln w="38100">
              <a:noFill/>
              <a:miter lim="800000"/>
              <a:headEnd/>
              <a:tailEnd/>
            </a:ln>
            <a:effectLst/>
            <a:extLst/>
          </p:spPr>
          <p:txBody>
            <a:bodyPr lIns="198000" tIns="190800"/>
            <a:lstStyle>
              <a:lvl1pPr eaLnBrk="0" hangingPunct="0">
                <a:tabLst>
                  <a:tab pos="4187825" algn="l"/>
                </a:tabLst>
                <a:defRPr kumimoji="1" sz="2400">
                  <a:solidFill>
                    <a:schemeClr val="tx1"/>
                  </a:solidFill>
                  <a:latin typeface="Times New Roman" pitchFamily="18" charset="0"/>
                  <a:ea typeface="ＭＳ Ｐゴシック" charset="-128"/>
                </a:defRPr>
              </a:lvl1pPr>
              <a:lvl2pPr marL="742950" indent="-285750" eaLnBrk="0" hangingPunct="0">
                <a:tabLst>
                  <a:tab pos="4187825" algn="l"/>
                </a:tabLst>
                <a:defRPr kumimoji="1" sz="2400">
                  <a:solidFill>
                    <a:schemeClr val="tx1"/>
                  </a:solidFill>
                  <a:latin typeface="Times New Roman" pitchFamily="18" charset="0"/>
                  <a:ea typeface="ＭＳ Ｐゴシック" charset="-128"/>
                </a:defRPr>
              </a:lvl2pPr>
              <a:lvl3pPr marL="1143000" indent="-228600" eaLnBrk="0" hangingPunct="0">
                <a:tabLst>
                  <a:tab pos="4187825" algn="l"/>
                </a:tabLst>
                <a:defRPr kumimoji="1" sz="2400">
                  <a:solidFill>
                    <a:schemeClr val="tx1"/>
                  </a:solidFill>
                  <a:latin typeface="Times New Roman" pitchFamily="18" charset="0"/>
                  <a:ea typeface="ＭＳ Ｐゴシック" charset="-128"/>
                </a:defRPr>
              </a:lvl3pPr>
              <a:lvl4pPr marL="1600200" indent="-228600" eaLnBrk="0" hangingPunct="0">
                <a:tabLst>
                  <a:tab pos="4187825" algn="l"/>
                </a:tabLst>
                <a:defRPr kumimoji="1" sz="2400">
                  <a:solidFill>
                    <a:schemeClr val="tx1"/>
                  </a:solidFill>
                  <a:latin typeface="Times New Roman" pitchFamily="18" charset="0"/>
                  <a:ea typeface="ＭＳ Ｐゴシック" charset="-128"/>
                </a:defRPr>
              </a:lvl4pPr>
              <a:lvl5pPr marL="2057400" indent="-228600" eaLnBrk="0" hangingPunct="0">
                <a:tabLst>
                  <a:tab pos="4187825" algn="l"/>
                </a:tabLst>
                <a:defRPr kumimoji="1" sz="24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9pPr>
            </a:lstStyle>
            <a:p>
              <a:pPr eaLnBrk="1" hangingPunct="1">
                <a:spcBef>
                  <a:spcPct val="80000"/>
                </a:spcBef>
                <a:defRPr/>
              </a:pP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若葉区</a:t>
              </a:r>
              <a:endParaRPr lang="en-US" altLang="ja-JP" sz="1600" b="1" u="sng" dirty="0">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54" name="Rectangle 83">
            <a:extLst>
              <a:ext uri="{FF2B5EF4-FFF2-40B4-BE49-F238E27FC236}">
                <a16:creationId xmlns:a16="http://schemas.microsoft.com/office/drawing/2014/main" id="{DA402F4A-B6BF-4D8E-8766-8FF2197D253E}"/>
              </a:ext>
            </a:extLst>
          </p:cNvPr>
          <p:cNvSpPr>
            <a:spLocks noChangeArrowheads="1"/>
          </p:cNvSpPr>
          <p:nvPr/>
        </p:nvSpPr>
        <p:spPr bwMode="auto">
          <a:xfrm>
            <a:off x="2983109" y="710015"/>
            <a:ext cx="3024335" cy="612000"/>
          </a:xfrm>
          <a:prstGeom prst="rect">
            <a:avLst/>
          </a:prstGeom>
          <a:noFill/>
          <a:ln w="38100">
            <a:noFill/>
            <a:miter lim="800000"/>
            <a:headEnd/>
            <a:tailEnd/>
          </a:ln>
          <a:effectLst/>
          <a:extLst/>
        </p:spPr>
        <p:txBody>
          <a:bodyPr lIns="198000" tIns="190800"/>
          <a:lstStyle>
            <a:lvl1pPr eaLnBrk="0" hangingPunct="0">
              <a:tabLst>
                <a:tab pos="4187825" algn="l"/>
              </a:tabLst>
              <a:defRPr kumimoji="1" sz="2400">
                <a:solidFill>
                  <a:schemeClr val="tx1"/>
                </a:solidFill>
                <a:latin typeface="Times New Roman" pitchFamily="18" charset="0"/>
                <a:ea typeface="ＭＳ Ｐゴシック" charset="-128"/>
              </a:defRPr>
            </a:lvl1pPr>
            <a:lvl2pPr marL="742950" indent="-285750" eaLnBrk="0" hangingPunct="0">
              <a:tabLst>
                <a:tab pos="4187825" algn="l"/>
              </a:tabLst>
              <a:defRPr kumimoji="1" sz="2400">
                <a:solidFill>
                  <a:schemeClr val="tx1"/>
                </a:solidFill>
                <a:latin typeface="Times New Roman" pitchFamily="18" charset="0"/>
                <a:ea typeface="ＭＳ Ｐゴシック" charset="-128"/>
              </a:defRPr>
            </a:lvl2pPr>
            <a:lvl3pPr marL="1143000" indent="-228600" eaLnBrk="0" hangingPunct="0">
              <a:tabLst>
                <a:tab pos="4187825" algn="l"/>
              </a:tabLst>
              <a:defRPr kumimoji="1" sz="2400">
                <a:solidFill>
                  <a:schemeClr val="tx1"/>
                </a:solidFill>
                <a:latin typeface="Times New Roman" pitchFamily="18" charset="0"/>
                <a:ea typeface="ＭＳ Ｐゴシック" charset="-128"/>
              </a:defRPr>
            </a:lvl3pPr>
            <a:lvl4pPr marL="1600200" indent="-228600" eaLnBrk="0" hangingPunct="0">
              <a:tabLst>
                <a:tab pos="4187825" algn="l"/>
              </a:tabLst>
              <a:defRPr kumimoji="1" sz="2400">
                <a:solidFill>
                  <a:schemeClr val="tx1"/>
                </a:solidFill>
                <a:latin typeface="Times New Roman" pitchFamily="18" charset="0"/>
                <a:ea typeface="ＭＳ Ｐゴシック" charset="-128"/>
              </a:defRPr>
            </a:lvl4pPr>
            <a:lvl5pPr marL="2057400" indent="-228600" eaLnBrk="0" hangingPunct="0">
              <a:tabLst>
                <a:tab pos="4187825" algn="l"/>
              </a:tabLst>
              <a:defRPr kumimoji="1" sz="24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9pPr>
          </a:lstStyle>
          <a:p>
            <a:pPr algn="ctr" eaLnBrk="1" hangingPunct="1">
              <a:spcBef>
                <a:spcPct val="80000"/>
              </a:spcBef>
              <a:defRPr/>
            </a:pPr>
            <a:r>
              <a:rPr lang="ja-JP" altLang="en-US" sz="1500" dirty="0">
                <a:latin typeface="メイリオ" panose="020B0604030504040204" pitchFamily="50" charset="-128"/>
                <a:ea typeface="メイリオ" panose="020B0604030504040204" pitchFamily="50" charset="-128"/>
                <a:cs typeface="メイリオ" panose="020B0604030504040204" pitchFamily="50" charset="-128"/>
              </a:rPr>
              <a:t>まなびと創造が脈打つ</a:t>
            </a:r>
            <a:br>
              <a:rPr lang="en-US" altLang="ja-JP" sz="1500" dirty="0">
                <a:latin typeface="メイリオ" panose="020B0604030504040204" pitchFamily="50" charset="-128"/>
                <a:ea typeface="メイリオ" panose="020B0604030504040204" pitchFamily="50" charset="-128"/>
                <a:cs typeface="メイリオ" panose="020B0604030504040204" pitchFamily="50" charset="-128"/>
              </a:rPr>
            </a:br>
            <a:r>
              <a:rPr lang="ja-JP" altLang="en-US" sz="1500" dirty="0">
                <a:latin typeface="メイリオ" panose="020B0604030504040204" pitchFamily="50" charset="-128"/>
                <a:ea typeface="メイリオ" panose="020B0604030504040204" pitchFamily="50" charset="-128"/>
                <a:cs typeface="メイリオ" panose="020B0604030504040204" pitchFamily="50" charset="-128"/>
              </a:rPr>
              <a:t>文教のまち</a:t>
            </a:r>
            <a:endParaRPr lang="en-US" altLang="ja-JP" sz="15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9" name="Rectangle 83">
            <a:extLst>
              <a:ext uri="{FF2B5EF4-FFF2-40B4-BE49-F238E27FC236}">
                <a16:creationId xmlns:a16="http://schemas.microsoft.com/office/drawing/2014/main" id="{00509E29-0194-4740-835D-7FE6785EDFC0}"/>
              </a:ext>
            </a:extLst>
          </p:cNvPr>
          <p:cNvSpPr>
            <a:spLocks noChangeArrowheads="1"/>
          </p:cNvSpPr>
          <p:nvPr/>
        </p:nvSpPr>
        <p:spPr bwMode="auto">
          <a:xfrm>
            <a:off x="5958154" y="693309"/>
            <a:ext cx="3024335" cy="648066"/>
          </a:xfrm>
          <a:prstGeom prst="rect">
            <a:avLst/>
          </a:prstGeom>
          <a:noFill/>
          <a:ln w="38100">
            <a:noFill/>
            <a:miter lim="800000"/>
            <a:headEnd/>
            <a:tailEnd/>
          </a:ln>
          <a:effectLst/>
          <a:extLst/>
        </p:spPr>
        <p:txBody>
          <a:bodyPr lIns="198000" tIns="190800"/>
          <a:lstStyle>
            <a:lvl1pPr eaLnBrk="0" hangingPunct="0">
              <a:tabLst>
                <a:tab pos="4187825" algn="l"/>
              </a:tabLst>
              <a:defRPr kumimoji="1" sz="2400">
                <a:solidFill>
                  <a:schemeClr val="tx1"/>
                </a:solidFill>
                <a:latin typeface="Times New Roman" pitchFamily="18" charset="0"/>
                <a:ea typeface="ＭＳ Ｐゴシック" charset="-128"/>
              </a:defRPr>
            </a:lvl1pPr>
            <a:lvl2pPr marL="742950" indent="-285750" eaLnBrk="0" hangingPunct="0">
              <a:tabLst>
                <a:tab pos="4187825" algn="l"/>
              </a:tabLst>
              <a:defRPr kumimoji="1" sz="2400">
                <a:solidFill>
                  <a:schemeClr val="tx1"/>
                </a:solidFill>
                <a:latin typeface="Times New Roman" pitchFamily="18" charset="0"/>
                <a:ea typeface="ＭＳ Ｐゴシック" charset="-128"/>
              </a:defRPr>
            </a:lvl2pPr>
            <a:lvl3pPr marL="1143000" indent="-228600" eaLnBrk="0" hangingPunct="0">
              <a:tabLst>
                <a:tab pos="4187825" algn="l"/>
              </a:tabLst>
              <a:defRPr kumimoji="1" sz="2400">
                <a:solidFill>
                  <a:schemeClr val="tx1"/>
                </a:solidFill>
                <a:latin typeface="Times New Roman" pitchFamily="18" charset="0"/>
                <a:ea typeface="ＭＳ Ｐゴシック" charset="-128"/>
              </a:defRPr>
            </a:lvl3pPr>
            <a:lvl4pPr marL="1600200" indent="-228600" eaLnBrk="0" hangingPunct="0">
              <a:tabLst>
                <a:tab pos="4187825" algn="l"/>
              </a:tabLst>
              <a:defRPr kumimoji="1" sz="2400">
                <a:solidFill>
                  <a:schemeClr val="tx1"/>
                </a:solidFill>
                <a:latin typeface="Times New Roman" pitchFamily="18" charset="0"/>
                <a:ea typeface="ＭＳ Ｐゴシック" charset="-128"/>
              </a:defRPr>
            </a:lvl4pPr>
            <a:lvl5pPr marL="2057400" indent="-228600" eaLnBrk="0" hangingPunct="0">
              <a:tabLst>
                <a:tab pos="4187825" algn="l"/>
              </a:tabLst>
              <a:defRPr kumimoji="1" sz="24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9pPr>
          </a:lstStyle>
          <a:p>
            <a:pPr algn="ctr" eaLnBrk="1" hangingPunct="1">
              <a:spcBef>
                <a:spcPct val="80000"/>
              </a:spcBef>
              <a:defRPr/>
            </a:pPr>
            <a:r>
              <a:rPr lang="ja-JP" altLang="en-US" sz="1500" dirty="0">
                <a:latin typeface="メイリオ" panose="020B0604030504040204" pitchFamily="50" charset="-128"/>
                <a:ea typeface="メイリオ" panose="020B0604030504040204" pitchFamily="50" charset="-128"/>
                <a:cs typeface="メイリオ" panose="020B0604030504040204" pitchFamily="50" charset="-128"/>
              </a:rPr>
              <a:t>共生の原点　縄文が息づく</a:t>
            </a:r>
            <a:br>
              <a:rPr lang="en-US" altLang="ja-JP" sz="1500" dirty="0">
                <a:latin typeface="メイリオ" panose="020B0604030504040204" pitchFamily="50" charset="-128"/>
                <a:ea typeface="メイリオ" panose="020B0604030504040204" pitchFamily="50" charset="-128"/>
                <a:cs typeface="メイリオ" panose="020B0604030504040204" pitchFamily="50" charset="-128"/>
              </a:rPr>
            </a:br>
            <a:r>
              <a:rPr lang="ja-JP" altLang="en-US" sz="1500" dirty="0">
                <a:latin typeface="メイリオ" panose="020B0604030504040204" pitchFamily="50" charset="-128"/>
                <a:ea typeface="メイリオ" panose="020B0604030504040204" pitchFamily="50" charset="-128"/>
                <a:cs typeface="メイリオ" panose="020B0604030504040204" pitchFamily="50" charset="-128"/>
              </a:rPr>
              <a:t>自然の恵み豊かなまち</a:t>
            </a:r>
            <a:endParaRPr lang="en-US" altLang="ja-JP" sz="1500" dirty="0">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60" name="グループ化 59">
            <a:extLst>
              <a:ext uri="{FF2B5EF4-FFF2-40B4-BE49-F238E27FC236}">
                <a16:creationId xmlns:a16="http://schemas.microsoft.com/office/drawing/2014/main" id="{F565AC98-6910-43F8-8D65-04EF8FEDE422}"/>
              </a:ext>
            </a:extLst>
          </p:cNvPr>
          <p:cNvGrpSpPr/>
          <p:nvPr/>
        </p:nvGrpSpPr>
        <p:grpSpPr>
          <a:xfrm>
            <a:off x="53497" y="5845808"/>
            <a:ext cx="2844316" cy="873117"/>
            <a:chOff x="143509" y="554283"/>
            <a:chExt cx="3024335" cy="873117"/>
          </a:xfrm>
          <a:solidFill>
            <a:schemeClr val="bg1"/>
          </a:solidFill>
        </p:grpSpPr>
        <p:sp>
          <p:nvSpPr>
            <p:cNvPr id="61" name="Rectangle 83">
              <a:extLst>
                <a:ext uri="{FF2B5EF4-FFF2-40B4-BE49-F238E27FC236}">
                  <a16:creationId xmlns:a16="http://schemas.microsoft.com/office/drawing/2014/main" id="{9D81D36D-F305-494B-9097-85C4EA320B6C}"/>
                </a:ext>
              </a:extLst>
            </p:cNvPr>
            <p:cNvSpPr>
              <a:spLocks noChangeArrowheads="1"/>
            </p:cNvSpPr>
            <p:nvPr/>
          </p:nvSpPr>
          <p:spPr bwMode="auto">
            <a:xfrm>
              <a:off x="143509" y="707400"/>
              <a:ext cx="3024335" cy="720000"/>
            </a:xfrm>
            <a:prstGeom prst="rect">
              <a:avLst/>
            </a:prstGeom>
            <a:solidFill>
              <a:schemeClr val="tx2">
                <a:lumMod val="20000"/>
                <a:lumOff val="80000"/>
              </a:schemeClr>
            </a:solidFill>
            <a:ln w="12700">
              <a:noFill/>
              <a:miter lim="800000"/>
              <a:headEnd/>
              <a:tailEnd/>
            </a:ln>
            <a:effectLst/>
            <a:extLst/>
          </p:spPr>
          <p:txBody>
            <a:bodyPr lIns="198000" tIns="190800"/>
            <a:lstStyle>
              <a:lvl1pPr eaLnBrk="0" hangingPunct="0">
                <a:tabLst>
                  <a:tab pos="4187825" algn="l"/>
                </a:tabLst>
                <a:defRPr kumimoji="1" sz="2400">
                  <a:solidFill>
                    <a:schemeClr val="tx1"/>
                  </a:solidFill>
                  <a:latin typeface="Times New Roman" pitchFamily="18" charset="0"/>
                  <a:ea typeface="ＭＳ Ｐゴシック" charset="-128"/>
                </a:defRPr>
              </a:lvl1pPr>
              <a:lvl2pPr marL="742950" indent="-285750" eaLnBrk="0" hangingPunct="0">
                <a:tabLst>
                  <a:tab pos="4187825" algn="l"/>
                </a:tabLst>
                <a:defRPr kumimoji="1" sz="2400">
                  <a:solidFill>
                    <a:schemeClr val="tx1"/>
                  </a:solidFill>
                  <a:latin typeface="Times New Roman" pitchFamily="18" charset="0"/>
                  <a:ea typeface="ＭＳ Ｐゴシック" charset="-128"/>
                </a:defRPr>
              </a:lvl2pPr>
              <a:lvl3pPr marL="1143000" indent="-228600" eaLnBrk="0" hangingPunct="0">
                <a:tabLst>
                  <a:tab pos="4187825" algn="l"/>
                </a:tabLst>
                <a:defRPr kumimoji="1" sz="2400">
                  <a:solidFill>
                    <a:schemeClr val="tx1"/>
                  </a:solidFill>
                  <a:latin typeface="Times New Roman" pitchFamily="18" charset="0"/>
                  <a:ea typeface="ＭＳ Ｐゴシック" charset="-128"/>
                </a:defRPr>
              </a:lvl3pPr>
              <a:lvl4pPr marL="1600200" indent="-228600" eaLnBrk="0" hangingPunct="0">
                <a:tabLst>
                  <a:tab pos="4187825" algn="l"/>
                </a:tabLst>
                <a:defRPr kumimoji="1" sz="2400">
                  <a:solidFill>
                    <a:schemeClr val="tx1"/>
                  </a:solidFill>
                  <a:latin typeface="Times New Roman" pitchFamily="18" charset="0"/>
                  <a:ea typeface="ＭＳ Ｐゴシック" charset="-128"/>
                </a:defRPr>
              </a:lvl4pPr>
              <a:lvl5pPr marL="2057400" indent="-228600" eaLnBrk="0" hangingPunct="0">
                <a:tabLst>
                  <a:tab pos="4187825" algn="l"/>
                </a:tabLst>
                <a:defRPr kumimoji="1" sz="24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9pPr>
            </a:lstStyle>
            <a:p>
              <a:pPr algn="l" eaLnBrk="1" hangingPunct="1">
                <a:lnSpc>
                  <a:spcPts val="500"/>
                </a:lnSpc>
                <a:spcBef>
                  <a:spcPct val="80000"/>
                </a:spcBef>
                <a:defRPr/>
              </a:pP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2" name="Rectangle 83">
              <a:extLst>
                <a:ext uri="{FF2B5EF4-FFF2-40B4-BE49-F238E27FC236}">
                  <a16:creationId xmlns:a16="http://schemas.microsoft.com/office/drawing/2014/main" id="{53F16AB7-EE9E-4E86-8914-0DFDBC904AB1}"/>
                </a:ext>
              </a:extLst>
            </p:cNvPr>
            <p:cNvSpPr>
              <a:spLocks noChangeArrowheads="1"/>
            </p:cNvSpPr>
            <p:nvPr/>
          </p:nvSpPr>
          <p:spPr bwMode="auto">
            <a:xfrm>
              <a:off x="1081436" y="554283"/>
              <a:ext cx="1435902" cy="513117"/>
            </a:xfrm>
            <a:prstGeom prst="rect">
              <a:avLst/>
            </a:prstGeom>
            <a:noFill/>
            <a:ln w="38100">
              <a:noFill/>
              <a:miter lim="800000"/>
              <a:headEnd/>
              <a:tailEnd/>
            </a:ln>
            <a:effectLst/>
            <a:extLst/>
          </p:spPr>
          <p:txBody>
            <a:bodyPr lIns="198000" tIns="190800"/>
            <a:lstStyle>
              <a:lvl1pPr eaLnBrk="0" hangingPunct="0">
                <a:tabLst>
                  <a:tab pos="4187825" algn="l"/>
                </a:tabLst>
                <a:defRPr kumimoji="1" sz="2400">
                  <a:solidFill>
                    <a:schemeClr val="tx1"/>
                  </a:solidFill>
                  <a:latin typeface="Times New Roman" pitchFamily="18" charset="0"/>
                  <a:ea typeface="ＭＳ Ｐゴシック" charset="-128"/>
                </a:defRPr>
              </a:lvl1pPr>
              <a:lvl2pPr marL="742950" indent="-285750" eaLnBrk="0" hangingPunct="0">
                <a:tabLst>
                  <a:tab pos="4187825" algn="l"/>
                </a:tabLst>
                <a:defRPr kumimoji="1" sz="2400">
                  <a:solidFill>
                    <a:schemeClr val="tx1"/>
                  </a:solidFill>
                  <a:latin typeface="Times New Roman" pitchFamily="18" charset="0"/>
                  <a:ea typeface="ＭＳ Ｐゴシック" charset="-128"/>
                </a:defRPr>
              </a:lvl2pPr>
              <a:lvl3pPr marL="1143000" indent="-228600" eaLnBrk="0" hangingPunct="0">
                <a:tabLst>
                  <a:tab pos="4187825" algn="l"/>
                </a:tabLst>
                <a:defRPr kumimoji="1" sz="2400">
                  <a:solidFill>
                    <a:schemeClr val="tx1"/>
                  </a:solidFill>
                  <a:latin typeface="Times New Roman" pitchFamily="18" charset="0"/>
                  <a:ea typeface="ＭＳ Ｐゴシック" charset="-128"/>
                </a:defRPr>
              </a:lvl3pPr>
              <a:lvl4pPr marL="1600200" indent="-228600" eaLnBrk="0" hangingPunct="0">
                <a:tabLst>
                  <a:tab pos="4187825" algn="l"/>
                </a:tabLst>
                <a:defRPr kumimoji="1" sz="2400">
                  <a:solidFill>
                    <a:schemeClr val="tx1"/>
                  </a:solidFill>
                  <a:latin typeface="Times New Roman" pitchFamily="18" charset="0"/>
                  <a:ea typeface="ＭＳ Ｐゴシック" charset="-128"/>
                </a:defRPr>
              </a:lvl4pPr>
              <a:lvl5pPr marL="2057400" indent="-228600" eaLnBrk="0" hangingPunct="0">
                <a:tabLst>
                  <a:tab pos="4187825" algn="l"/>
                </a:tabLst>
                <a:defRPr kumimoji="1" sz="24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9pPr>
            </a:lstStyle>
            <a:p>
              <a:pPr eaLnBrk="1" hangingPunct="1">
                <a:spcBef>
                  <a:spcPct val="80000"/>
                </a:spcBef>
                <a:defRPr/>
              </a:pP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美浜区</a:t>
              </a:r>
              <a:endParaRPr lang="en-US" altLang="ja-JP" sz="1600" b="1" u="sng" dirty="0">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63" name="Rectangle 83">
            <a:extLst>
              <a:ext uri="{FF2B5EF4-FFF2-40B4-BE49-F238E27FC236}">
                <a16:creationId xmlns:a16="http://schemas.microsoft.com/office/drawing/2014/main" id="{9F5A8D6E-CDA9-4ED3-A16D-CF195E9D2F49}"/>
              </a:ext>
            </a:extLst>
          </p:cNvPr>
          <p:cNvSpPr>
            <a:spLocks noChangeArrowheads="1"/>
          </p:cNvSpPr>
          <p:nvPr/>
        </p:nvSpPr>
        <p:spPr bwMode="auto">
          <a:xfrm>
            <a:off x="-108520" y="6092744"/>
            <a:ext cx="3024335" cy="648066"/>
          </a:xfrm>
          <a:prstGeom prst="rect">
            <a:avLst/>
          </a:prstGeom>
          <a:noFill/>
          <a:ln w="38100">
            <a:noFill/>
            <a:miter lim="800000"/>
            <a:headEnd/>
            <a:tailEnd/>
          </a:ln>
          <a:effectLst/>
          <a:extLst/>
        </p:spPr>
        <p:txBody>
          <a:bodyPr lIns="198000" tIns="190800"/>
          <a:lstStyle>
            <a:lvl1pPr eaLnBrk="0" hangingPunct="0">
              <a:tabLst>
                <a:tab pos="4187825" algn="l"/>
              </a:tabLst>
              <a:defRPr kumimoji="1" sz="2400">
                <a:solidFill>
                  <a:schemeClr val="tx1"/>
                </a:solidFill>
                <a:latin typeface="Times New Roman" pitchFamily="18" charset="0"/>
                <a:ea typeface="ＭＳ Ｐゴシック" charset="-128"/>
              </a:defRPr>
            </a:lvl1pPr>
            <a:lvl2pPr marL="742950" indent="-285750" eaLnBrk="0" hangingPunct="0">
              <a:tabLst>
                <a:tab pos="4187825" algn="l"/>
              </a:tabLst>
              <a:defRPr kumimoji="1" sz="2400">
                <a:solidFill>
                  <a:schemeClr val="tx1"/>
                </a:solidFill>
                <a:latin typeface="Times New Roman" pitchFamily="18" charset="0"/>
                <a:ea typeface="ＭＳ Ｐゴシック" charset="-128"/>
              </a:defRPr>
            </a:lvl2pPr>
            <a:lvl3pPr marL="1143000" indent="-228600" eaLnBrk="0" hangingPunct="0">
              <a:tabLst>
                <a:tab pos="4187825" algn="l"/>
              </a:tabLst>
              <a:defRPr kumimoji="1" sz="2400">
                <a:solidFill>
                  <a:schemeClr val="tx1"/>
                </a:solidFill>
                <a:latin typeface="Times New Roman" pitchFamily="18" charset="0"/>
                <a:ea typeface="ＭＳ Ｐゴシック" charset="-128"/>
              </a:defRPr>
            </a:lvl3pPr>
            <a:lvl4pPr marL="1600200" indent="-228600" eaLnBrk="0" hangingPunct="0">
              <a:tabLst>
                <a:tab pos="4187825" algn="l"/>
              </a:tabLst>
              <a:defRPr kumimoji="1" sz="2400">
                <a:solidFill>
                  <a:schemeClr val="tx1"/>
                </a:solidFill>
                <a:latin typeface="Times New Roman" pitchFamily="18" charset="0"/>
                <a:ea typeface="ＭＳ Ｐゴシック" charset="-128"/>
              </a:defRPr>
            </a:lvl4pPr>
            <a:lvl5pPr marL="2057400" indent="-228600" eaLnBrk="0" hangingPunct="0">
              <a:tabLst>
                <a:tab pos="4187825" algn="l"/>
              </a:tabLst>
              <a:defRPr kumimoji="1" sz="24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9pPr>
          </a:lstStyle>
          <a:p>
            <a:pPr algn="ctr" eaLnBrk="1" hangingPunct="1">
              <a:spcBef>
                <a:spcPct val="80000"/>
              </a:spcBef>
              <a:defRPr/>
            </a:pPr>
            <a:r>
              <a:rPr lang="ja-JP" altLang="en-US" sz="1500" dirty="0">
                <a:latin typeface="メイリオ" panose="020B0604030504040204" pitchFamily="50" charset="-128"/>
                <a:ea typeface="メイリオ" panose="020B0604030504040204" pitchFamily="50" charset="-128"/>
                <a:cs typeface="メイリオ" panose="020B0604030504040204" pitchFamily="50" charset="-128"/>
              </a:rPr>
              <a:t>海辺を楽しみ、</a:t>
            </a:r>
            <a:br>
              <a:rPr lang="en-US" altLang="ja-JP" sz="1500" dirty="0">
                <a:latin typeface="メイリオ" panose="020B0604030504040204" pitchFamily="50" charset="-128"/>
                <a:ea typeface="メイリオ" panose="020B0604030504040204" pitchFamily="50" charset="-128"/>
                <a:cs typeface="メイリオ" panose="020B0604030504040204" pitchFamily="50" charset="-128"/>
              </a:rPr>
            </a:br>
            <a:r>
              <a:rPr lang="ja-JP" altLang="en-US" sz="1500" dirty="0">
                <a:latin typeface="メイリオ" panose="020B0604030504040204" pitchFamily="50" charset="-128"/>
                <a:ea typeface="メイリオ" panose="020B0604030504040204" pitchFamily="50" charset="-128"/>
                <a:cs typeface="メイリオ" panose="020B0604030504040204" pitchFamily="50" charset="-128"/>
              </a:rPr>
              <a:t>世界とつながるまち</a:t>
            </a:r>
            <a:endParaRPr lang="en-US" altLang="ja-JP" sz="1500" dirty="0">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64" name="グループ化 63">
            <a:extLst>
              <a:ext uri="{FF2B5EF4-FFF2-40B4-BE49-F238E27FC236}">
                <a16:creationId xmlns:a16="http://schemas.microsoft.com/office/drawing/2014/main" id="{D58860F9-9554-4DBD-AF82-4F614D54D985}"/>
              </a:ext>
            </a:extLst>
          </p:cNvPr>
          <p:cNvGrpSpPr/>
          <p:nvPr/>
        </p:nvGrpSpPr>
        <p:grpSpPr>
          <a:xfrm>
            <a:off x="3047882" y="5845808"/>
            <a:ext cx="2844316" cy="873961"/>
            <a:chOff x="143509" y="553459"/>
            <a:chExt cx="3024335" cy="873961"/>
          </a:xfrm>
          <a:solidFill>
            <a:schemeClr val="bg1"/>
          </a:solidFill>
        </p:grpSpPr>
        <p:sp>
          <p:nvSpPr>
            <p:cNvPr id="65" name="Rectangle 83">
              <a:extLst>
                <a:ext uri="{FF2B5EF4-FFF2-40B4-BE49-F238E27FC236}">
                  <a16:creationId xmlns:a16="http://schemas.microsoft.com/office/drawing/2014/main" id="{11E17202-9523-4B61-A4F3-FB464AEA1B4D}"/>
                </a:ext>
              </a:extLst>
            </p:cNvPr>
            <p:cNvSpPr>
              <a:spLocks noChangeArrowheads="1"/>
            </p:cNvSpPr>
            <p:nvPr/>
          </p:nvSpPr>
          <p:spPr bwMode="auto">
            <a:xfrm>
              <a:off x="143509" y="707420"/>
              <a:ext cx="3024335" cy="720000"/>
            </a:xfrm>
            <a:prstGeom prst="rect">
              <a:avLst/>
            </a:prstGeom>
            <a:solidFill>
              <a:schemeClr val="accent6">
                <a:lumMod val="60000"/>
                <a:lumOff val="40000"/>
                <a:alpha val="60000"/>
              </a:schemeClr>
            </a:solidFill>
            <a:ln w="12700">
              <a:noFill/>
              <a:miter lim="800000"/>
              <a:headEnd/>
              <a:tailEnd/>
            </a:ln>
            <a:effectLst/>
            <a:extLst/>
          </p:spPr>
          <p:txBody>
            <a:bodyPr lIns="198000" tIns="190800"/>
            <a:lstStyle>
              <a:lvl1pPr eaLnBrk="0" hangingPunct="0">
                <a:tabLst>
                  <a:tab pos="4187825" algn="l"/>
                </a:tabLst>
                <a:defRPr kumimoji="1" sz="2400">
                  <a:solidFill>
                    <a:schemeClr val="tx1"/>
                  </a:solidFill>
                  <a:latin typeface="Times New Roman" pitchFamily="18" charset="0"/>
                  <a:ea typeface="ＭＳ Ｐゴシック" charset="-128"/>
                </a:defRPr>
              </a:lvl1pPr>
              <a:lvl2pPr marL="742950" indent="-285750" eaLnBrk="0" hangingPunct="0">
                <a:tabLst>
                  <a:tab pos="4187825" algn="l"/>
                </a:tabLst>
                <a:defRPr kumimoji="1" sz="2400">
                  <a:solidFill>
                    <a:schemeClr val="tx1"/>
                  </a:solidFill>
                  <a:latin typeface="Times New Roman" pitchFamily="18" charset="0"/>
                  <a:ea typeface="ＭＳ Ｐゴシック" charset="-128"/>
                </a:defRPr>
              </a:lvl2pPr>
              <a:lvl3pPr marL="1143000" indent="-228600" eaLnBrk="0" hangingPunct="0">
                <a:tabLst>
                  <a:tab pos="4187825" algn="l"/>
                </a:tabLst>
                <a:defRPr kumimoji="1" sz="2400">
                  <a:solidFill>
                    <a:schemeClr val="tx1"/>
                  </a:solidFill>
                  <a:latin typeface="Times New Roman" pitchFamily="18" charset="0"/>
                  <a:ea typeface="ＭＳ Ｐゴシック" charset="-128"/>
                </a:defRPr>
              </a:lvl3pPr>
              <a:lvl4pPr marL="1600200" indent="-228600" eaLnBrk="0" hangingPunct="0">
                <a:tabLst>
                  <a:tab pos="4187825" algn="l"/>
                </a:tabLst>
                <a:defRPr kumimoji="1" sz="2400">
                  <a:solidFill>
                    <a:schemeClr val="tx1"/>
                  </a:solidFill>
                  <a:latin typeface="Times New Roman" pitchFamily="18" charset="0"/>
                  <a:ea typeface="ＭＳ Ｐゴシック" charset="-128"/>
                </a:defRPr>
              </a:lvl4pPr>
              <a:lvl5pPr marL="2057400" indent="-228600" eaLnBrk="0" hangingPunct="0">
                <a:tabLst>
                  <a:tab pos="4187825" algn="l"/>
                </a:tabLst>
                <a:defRPr kumimoji="1" sz="24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9pPr>
            </a:lstStyle>
            <a:p>
              <a:pPr algn="l" eaLnBrk="1" hangingPunct="1">
                <a:lnSpc>
                  <a:spcPts val="500"/>
                </a:lnSpc>
                <a:spcBef>
                  <a:spcPct val="80000"/>
                </a:spcBef>
                <a:defRPr/>
              </a:pP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6" name="Rectangle 83">
              <a:extLst>
                <a:ext uri="{FF2B5EF4-FFF2-40B4-BE49-F238E27FC236}">
                  <a16:creationId xmlns:a16="http://schemas.microsoft.com/office/drawing/2014/main" id="{C2BDEA86-18A4-4A23-A2BF-DED4A1239952}"/>
                </a:ext>
              </a:extLst>
            </p:cNvPr>
            <p:cNvSpPr>
              <a:spLocks noChangeArrowheads="1"/>
            </p:cNvSpPr>
            <p:nvPr/>
          </p:nvSpPr>
          <p:spPr bwMode="auto">
            <a:xfrm>
              <a:off x="1081436" y="553459"/>
              <a:ext cx="1435902" cy="513117"/>
            </a:xfrm>
            <a:prstGeom prst="rect">
              <a:avLst/>
            </a:prstGeom>
            <a:noFill/>
            <a:ln w="38100">
              <a:noFill/>
              <a:miter lim="800000"/>
              <a:headEnd/>
              <a:tailEnd/>
            </a:ln>
            <a:effectLst/>
            <a:extLst/>
          </p:spPr>
          <p:txBody>
            <a:bodyPr lIns="198000" tIns="190800"/>
            <a:lstStyle>
              <a:lvl1pPr eaLnBrk="0" hangingPunct="0">
                <a:tabLst>
                  <a:tab pos="4187825" algn="l"/>
                </a:tabLst>
                <a:defRPr kumimoji="1" sz="2400">
                  <a:solidFill>
                    <a:schemeClr val="tx1"/>
                  </a:solidFill>
                  <a:latin typeface="Times New Roman" pitchFamily="18" charset="0"/>
                  <a:ea typeface="ＭＳ Ｐゴシック" charset="-128"/>
                </a:defRPr>
              </a:lvl1pPr>
              <a:lvl2pPr marL="742950" indent="-285750" eaLnBrk="0" hangingPunct="0">
                <a:tabLst>
                  <a:tab pos="4187825" algn="l"/>
                </a:tabLst>
                <a:defRPr kumimoji="1" sz="2400">
                  <a:solidFill>
                    <a:schemeClr val="tx1"/>
                  </a:solidFill>
                  <a:latin typeface="Times New Roman" pitchFamily="18" charset="0"/>
                  <a:ea typeface="ＭＳ Ｐゴシック" charset="-128"/>
                </a:defRPr>
              </a:lvl2pPr>
              <a:lvl3pPr marL="1143000" indent="-228600" eaLnBrk="0" hangingPunct="0">
                <a:tabLst>
                  <a:tab pos="4187825" algn="l"/>
                </a:tabLst>
                <a:defRPr kumimoji="1" sz="2400">
                  <a:solidFill>
                    <a:schemeClr val="tx1"/>
                  </a:solidFill>
                  <a:latin typeface="Times New Roman" pitchFamily="18" charset="0"/>
                  <a:ea typeface="ＭＳ Ｐゴシック" charset="-128"/>
                </a:defRPr>
              </a:lvl3pPr>
              <a:lvl4pPr marL="1600200" indent="-228600" eaLnBrk="0" hangingPunct="0">
                <a:tabLst>
                  <a:tab pos="4187825" algn="l"/>
                </a:tabLst>
                <a:defRPr kumimoji="1" sz="2400">
                  <a:solidFill>
                    <a:schemeClr val="tx1"/>
                  </a:solidFill>
                  <a:latin typeface="Times New Roman" pitchFamily="18" charset="0"/>
                  <a:ea typeface="ＭＳ Ｐゴシック" charset="-128"/>
                </a:defRPr>
              </a:lvl4pPr>
              <a:lvl5pPr marL="2057400" indent="-228600" eaLnBrk="0" hangingPunct="0">
                <a:tabLst>
                  <a:tab pos="4187825" algn="l"/>
                </a:tabLst>
                <a:defRPr kumimoji="1" sz="24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9pPr>
            </a:lstStyle>
            <a:p>
              <a:pPr eaLnBrk="1" hangingPunct="1">
                <a:spcBef>
                  <a:spcPct val="80000"/>
                </a:spcBef>
                <a:defRPr/>
              </a:pP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中央区</a:t>
              </a:r>
              <a:endParaRPr lang="en-US" altLang="ja-JP" sz="1600" b="1" u="sng" dirty="0">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67" name="Rectangle 83">
            <a:extLst>
              <a:ext uri="{FF2B5EF4-FFF2-40B4-BE49-F238E27FC236}">
                <a16:creationId xmlns:a16="http://schemas.microsoft.com/office/drawing/2014/main" id="{35DE7AD3-A7C8-4522-8E3C-27BDCF1D8D73}"/>
              </a:ext>
            </a:extLst>
          </p:cNvPr>
          <p:cNvSpPr>
            <a:spLocks noChangeArrowheads="1"/>
          </p:cNvSpPr>
          <p:nvPr/>
        </p:nvSpPr>
        <p:spPr bwMode="auto">
          <a:xfrm>
            <a:off x="2885865" y="6093568"/>
            <a:ext cx="3024335" cy="648066"/>
          </a:xfrm>
          <a:prstGeom prst="rect">
            <a:avLst/>
          </a:prstGeom>
          <a:noFill/>
          <a:ln w="38100">
            <a:noFill/>
            <a:miter lim="800000"/>
            <a:headEnd/>
            <a:tailEnd/>
          </a:ln>
          <a:effectLst/>
          <a:extLst/>
        </p:spPr>
        <p:txBody>
          <a:bodyPr lIns="198000" tIns="190800"/>
          <a:lstStyle>
            <a:lvl1pPr eaLnBrk="0" hangingPunct="0">
              <a:tabLst>
                <a:tab pos="4187825" algn="l"/>
              </a:tabLst>
              <a:defRPr kumimoji="1" sz="2400">
                <a:solidFill>
                  <a:schemeClr val="tx1"/>
                </a:solidFill>
                <a:latin typeface="Times New Roman" pitchFamily="18" charset="0"/>
                <a:ea typeface="ＭＳ Ｐゴシック" charset="-128"/>
              </a:defRPr>
            </a:lvl1pPr>
            <a:lvl2pPr marL="742950" indent="-285750" eaLnBrk="0" hangingPunct="0">
              <a:tabLst>
                <a:tab pos="4187825" algn="l"/>
              </a:tabLst>
              <a:defRPr kumimoji="1" sz="2400">
                <a:solidFill>
                  <a:schemeClr val="tx1"/>
                </a:solidFill>
                <a:latin typeface="Times New Roman" pitchFamily="18" charset="0"/>
                <a:ea typeface="ＭＳ Ｐゴシック" charset="-128"/>
              </a:defRPr>
            </a:lvl2pPr>
            <a:lvl3pPr marL="1143000" indent="-228600" eaLnBrk="0" hangingPunct="0">
              <a:tabLst>
                <a:tab pos="4187825" algn="l"/>
              </a:tabLst>
              <a:defRPr kumimoji="1" sz="2400">
                <a:solidFill>
                  <a:schemeClr val="tx1"/>
                </a:solidFill>
                <a:latin typeface="Times New Roman" pitchFamily="18" charset="0"/>
                <a:ea typeface="ＭＳ Ｐゴシック" charset="-128"/>
              </a:defRPr>
            </a:lvl3pPr>
            <a:lvl4pPr marL="1600200" indent="-228600" eaLnBrk="0" hangingPunct="0">
              <a:tabLst>
                <a:tab pos="4187825" algn="l"/>
              </a:tabLst>
              <a:defRPr kumimoji="1" sz="2400">
                <a:solidFill>
                  <a:schemeClr val="tx1"/>
                </a:solidFill>
                <a:latin typeface="Times New Roman" pitchFamily="18" charset="0"/>
                <a:ea typeface="ＭＳ Ｐゴシック" charset="-128"/>
              </a:defRPr>
            </a:lvl4pPr>
            <a:lvl5pPr marL="2057400" indent="-228600" eaLnBrk="0" hangingPunct="0">
              <a:tabLst>
                <a:tab pos="4187825" algn="l"/>
              </a:tabLst>
              <a:defRPr kumimoji="1" sz="24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9pPr>
          </a:lstStyle>
          <a:p>
            <a:pPr algn="ctr" eaLnBrk="1" hangingPunct="1">
              <a:spcBef>
                <a:spcPct val="80000"/>
              </a:spcBef>
              <a:defRPr/>
            </a:pPr>
            <a:r>
              <a:rPr lang="ja-JP" altLang="en-US" sz="1500" dirty="0">
                <a:latin typeface="メイリオ" panose="020B0604030504040204" pitchFamily="50" charset="-128"/>
                <a:ea typeface="メイリオ" panose="020B0604030504040204" pitchFamily="50" charset="-128"/>
                <a:cs typeface="メイリオ" panose="020B0604030504040204" pitchFamily="50" charset="-128"/>
              </a:rPr>
              <a:t>人が行き交い、</a:t>
            </a:r>
            <a:br>
              <a:rPr lang="en-US" altLang="ja-JP" sz="1500" dirty="0">
                <a:latin typeface="メイリオ" panose="020B0604030504040204" pitchFamily="50" charset="-128"/>
                <a:ea typeface="メイリオ" panose="020B0604030504040204" pitchFamily="50" charset="-128"/>
                <a:cs typeface="メイリオ" panose="020B0604030504040204" pitchFamily="50" charset="-128"/>
              </a:rPr>
            </a:br>
            <a:r>
              <a:rPr lang="ja-JP" altLang="en-US" sz="1500" dirty="0">
                <a:latin typeface="メイリオ" panose="020B0604030504040204" pitchFamily="50" charset="-128"/>
                <a:ea typeface="メイリオ" panose="020B0604030504040204" pitchFamily="50" charset="-128"/>
                <a:cs typeface="メイリオ" panose="020B0604030504040204" pitchFamily="50" charset="-128"/>
              </a:rPr>
              <a:t>にぎわいと文化を生み出すまち</a:t>
            </a:r>
            <a:endParaRPr lang="en-US" altLang="ja-JP" sz="1500" dirty="0">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68" name="グループ化 67">
            <a:extLst>
              <a:ext uri="{FF2B5EF4-FFF2-40B4-BE49-F238E27FC236}">
                <a16:creationId xmlns:a16="http://schemas.microsoft.com/office/drawing/2014/main" id="{7317DA0D-6479-40D2-AE82-4A85B710982B}"/>
              </a:ext>
            </a:extLst>
          </p:cNvPr>
          <p:cNvGrpSpPr/>
          <p:nvPr/>
        </p:nvGrpSpPr>
        <p:grpSpPr>
          <a:xfrm>
            <a:off x="6048164" y="5894582"/>
            <a:ext cx="2844316" cy="819164"/>
            <a:chOff x="143509" y="582453"/>
            <a:chExt cx="3024335" cy="819164"/>
          </a:xfrm>
          <a:solidFill>
            <a:schemeClr val="bg1"/>
          </a:solidFill>
        </p:grpSpPr>
        <p:sp>
          <p:nvSpPr>
            <p:cNvPr id="69" name="Rectangle 83">
              <a:extLst>
                <a:ext uri="{FF2B5EF4-FFF2-40B4-BE49-F238E27FC236}">
                  <a16:creationId xmlns:a16="http://schemas.microsoft.com/office/drawing/2014/main" id="{E7D0CC78-F85C-41B4-9D0E-7912B279C1D6}"/>
                </a:ext>
              </a:extLst>
            </p:cNvPr>
            <p:cNvSpPr>
              <a:spLocks noChangeArrowheads="1"/>
            </p:cNvSpPr>
            <p:nvPr/>
          </p:nvSpPr>
          <p:spPr bwMode="auto">
            <a:xfrm>
              <a:off x="143509" y="681617"/>
              <a:ext cx="3024335" cy="720000"/>
            </a:xfrm>
            <a:prstGeom prst="rect">
              <a:avLst/>
            </a:prstGeom>
            <a:solidFill>
              <a:schemeClr val="accent3">
                <a:lumMod val="60000"/>
                <a:lumOff val="40000"/>
                <a:alpha val="70000"/>
              </a:schemeClr>
            </a:solidFill>
            <a:ln w="12700">
              <a:noFill/>
              <a:miter lim="800000"/>
              <a:headEnd/>
              <a:tailEnd/>
            </a:ln>
            <a:effectLst/>
            <a:extLst/>
          </p:spPr>
          <p:txBody>
            <a:bodyPr lIns="198000" tIns="190800"/>
            <a:lstStyle>
              <a:lvl1pPr eaLnBrk="0" hangingPunct="0">
                <a:tabLst>
                  <a:tab pos="4187825" algn="l"/>
                </a:tabLst>
                <a:defRPr kumimoji="1" sz="2400">
                  <a:solidFill>
                    <a:schemeClr val="tx1"/>
                  </a:solidFill>
                  <a:latin typeface="Times New Roman" pitchFamily="18" charset="0"/>
                  <a:ea typeface="ＭＳ Ｐゴシック" charset="-128"/>
                </a:defRPr>
              </a:lvl1pPr>
              <a:lvl2pPr marL="742950" indent="-285750" eaLnBrk="0" hangingPunct="0">
                <a:tabLst>
                  <a:tab pos="4187825" algn="l"/>
                </a:tabLst>
                <a:defRPr kumimoji="1" sz="2400">
                  <a:solidFill>
                    <a:schemeClr val="tx1"/>
                  </a:solidFill>
                  <a:latin typeface="Times New Roman" pitchFamily="18" charset="0"/>
                  <a:ea typeface="ＭＳ Ｐゴシック" charset="-128"/>
                </a:defRPr>
              </a:lvl2pPr>
              <a:lvl3pPr marL="1143000" indent="-228600" eaLnBrk="0" hangingPunct="0">
                <a:tabLst>
                  <a:tab pos="4187825" algn="l"/>
                </a:tabLst>
                <a:defRPr kumimoji="1" sz="2400">
                  <a:solidFill>
                    <a:schemeClr val="tx1"/>
                  </a:solidFill>
                  <a:latin typeface="Times New Roman" pitchFamily="18" charset="0"/>
                  <a:ea typeface="ＭＳ Ｐゴシック" charset="-128"/>
                </a:defRPr>
              </a:lvl3pPr>
              <a:lvl4pPr marL="1600200" indent="-228600" eaLnBrk="0" hangingPunct="0">
                <a:tabLst>
                  <a:tab pos="4187825" algn="l"/>
                </a:tabLst>
                <a:defRPr kumimoji="1" sz="2400">
                  <a:solidFill>
                    <a:schemeClr val="tx1"/>
                  </a:solidFill>
                  <a:latin typeface="Times New Roman" pitchFamily="18" charset="0"/>
                  <a:ea typeface="ＭＳ Ｐゴシック" charset="-128"/>
                </a:defRPr>
              </a:lvl4pPr>
              <a:lvl5pPr marL="2057400" indent="-228600" eaLnBrk="0" hangingPunct="0">
                <a:tabLst>
                  <a:tab pos="4187825" algn="l"/>
                </a:tabLst>
                <a:defRPr kumimoji="1" sz="24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9pPr>
            </a:lstStyle>
            <a:p>
              <a:pPr algn="l" eaLnBrk="1" hangingPunct="1">
                <a:lnSpc>
                  <a:spcPts val="500"/>
                </a:lnSpc>
                <a:spcBef>
                  <a:spcPct val="80000"/>
                </a:spcBef>
                <a:defRPr/>
              </a:pP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0" name="Rectangle 83">
              <a:extLst>
                <a:ext uri="{FF2B5EF4-FFF2-40B4-BE49-F238E27FC236}">
                  <a16:creationId xmlns:a16="http://schemas.microsoft.com/office/drawing/2014/main" id="{CAAAD17F-41F1-4CAE-9420-3497436539BE}"/>
                </a:ext>
              </a:extLst>
            </p:cNvPr>
            <p:cNvSpPr>
              <a:spLocks noChangeArrowheads="1"/>
            </p:cNvSpPr>
            <p:nvPr/>
          </p:nvSpPr>
          <p:spPr bwMode="auto">
            <a:xfrm>
              <a:off x="1089753" y="582453"/>
              <a:ext cx="1435902" cy="513117"/>
            </a:xfrm>
            <a:prstGeom prst="rect">
              <a:avLst/>
            </a:prstGeom>
            <a:noFill/>
            <a:ln w="38100">
              <a:noFill/>
              <a:miter lim="800000"/>
              <a:headEnd/>
              <a:tailEnd/>
            </a:ln>
            <a:effectLst/>
            <a:extLst/>
          </p:spPr>
          <p:txBody>
            <a:bodyPr lIns="198000" tIns="190800"/>
            <a:lstStyle>
              <a:lvl1pPr eaLnBrk="0" hangingPunct="0">
                <a:tabLst>
                  <a:tab pos="4187825" algn="l"/>
                </a:tabLst>
                <a:defRPr kumimoji="1" sz="2400">
                  <a:solidFill>
                    <a:schemeClr val="tx1"/>
                  </a:solidFill>
                  <a:latin typeface="Times New Roman" pitchFamily="18" charset="0"/>
                  <a:ea typeface="ＭＳ Ｐゴシック" charset="-128"/>
                </a:defRPr>
              </a:lvl1pPr>
              <a:lvl2pPr marL="742950" indent="-285750" eaLnBrk="0" hangingPunct="0">
                <a:tabLst>
                  <a:tab pos="4187825" algn="l"/>
                </a:tabLst>
                <a:defRPr kumimoji="1" sz="2400">
                  <a:solidFill>
                    <a:schemeClr val="tx1"/>
                  </a:solidFill>
                  <a:latin typeface="Times New Roman" pitchFamily="18" charset="0"/>
                  <a:ea typeface="ＭＳ Ｐゴシック" charset="-128"/>
                </a:defRPr>
              </a:lvl2pPr>
              <a:lvl3pPr marL="1143000" indent="-228600" eaLnBrk="0" hangingPunct="0">
                <a:tabLst>
                  <a:tab pos="4187825" algn="l"/>
                </a:tabLst>
                <a:defRPr kumimoji="1" sz="2400">
                  <a:solidFill>
                    <a:schemeClr val="tx1"/>
                  </a:solidFill>
                  <a:latin typeface="Times New Roman" pitchFamily="18" charset="0"/>
                  <a:ea typeface="ＭＳ Ｐゴシック" charset="-128"/>
                </a:defRPr>
              </a:lvl3pPr>
              <a:lvl4pPr marL="1600200" indent="-228600" eaLnBrk="0" hangingPunct="0">
                <a:tabLst>
                  <a:tab pos="4187825" algn="l"/>
                </a:tabLst>
                <a:defRPr kumimoji="1" sz="2400">
                  <a:solidFill>
                    <a:schemeClr val="tx1"/>
                  </a:solidFill>
                  <a:latin typeface="Times New Roman" pitchFamily="18" charset="0"/>
                  <a:ea typeface="ＭＳ Ｐゴシック" charset="-128"/>
                </a:defRPr>
              </a:lvl4pPr>
              <a:lvl5pPr marL="2057400" indent="-228600" eaLnBrk="0" hangingPunct="0">
                <a:tabLst>
                  <a:tab pos="4187825" algn="l"/>
                </a:tabLst>
                <a:defRPr kumimoji="1" sz="24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9pPr>
            </a:lstStyle>
            <a:p>
              <a:pPr eaLnBrk="1" hangingPunct="1">
                <a:spcBef>
                  <a:spcPct val="80000"/>
                </a:spcBef>
                <a:defRPr/>
              </a:pP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緑　区</a:t>
              </a:r>
              <a:endParaRPr lang="en-US" altLang="ja-JP" sz="1600" b="1" u="sng" dirty="0">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71" name="Rectangle 83">
            <a:extLst>
              <a:ext uri="{FF2B5EF4-FFF2-40B4-BE49-F238E27FC236}">
                <a16:creationId xmlns:a16="http://schemas.microsoft.com/office/drawing/2014/main" id="{D49C836B-3883-40A8-BA43-D37198710559}"/>
              </a:ext>
            </a:extLst>
          </p:cNvPr>
          <p:cNvSpPr>
            <a:spLocks noChangeArrowheads="1"/>
          </p:cNvSpPr>
          <p:nvPr/>
        </p:nvSpPr>
        <p:spPr bwMode="auto">
          <a:xfrm>
            <a:off x="5904149" y="6113348"/>
            <a:ext cx="3024335" cy="648066"/>
          </a:xfrm>
          <a:prstGeom prst="rect">
            <a:avLst/>
          </a:prstGeom>
          <a:noFill/>
          <a:ln w="38100">
            <a:noFill/>
            <a:miter lim="800000"/>
            <a:headEnd/>
            <a:tailEnd/>
          </a:ln>
          <a:effectLst/>
          <a:extLst/>
        </p:spPr>
        <p:txBody>
          <a:bodyPr lIns="198000" tIns="190800"/>
          <a:lstStyle>
            <a:lvl1pPr eaLnBrk="0" hangingPunct="0">
              <a:tabLst>
                <a:tab pos="4187825" algn="l"/>
              </a:tabLst>
              <a:defRPr kumimoji="1" sz="2400">
                <a:solidFill>
                  <a:schemeClr val="tx1"/>
                </a:solidFill>
                <a:latin typeface="Times New Roman" pitchFamily="18" charset="0"/>
                <a:ea typeface="ＭＳ Ｐゴシック" charset="-128"/>
              </a:defRPr>
            </a:lvl1pPr>
            <a:lvl2pPr marL="742950" indent="-285750" eaLnBrk="0" hangingPunct="0">
              <a:tabLst>
                <a:tab pos="4187825" algn="l"/>
              </a:tabLst>
              <a:defRPr kumimoji="1" sz="2400">
                <a:solidFill>
                  <a:schemeClr val="tx1"/>
                </a:solidFill>
                <a:latin typeface="Times New Roman" pitchFamily="18" charset="0"/>
                <a:ea typeface="ＭＳ Ｐゴシック" charset="-128"/>
              </a:defRPr>
            </a:lvl2pPr>
            <a:lvl3pPr marL="1143000" indent="-228600" eaLnBrk="0" hangingPunct="0">
              <a:tabLst>
                <a:tab pos="4187825" algn="l"/>
              </a:tabLst>
              <a:defRPr kumimoji="1" sz="2400">
                <a:solidFill>
                  <a:schemeClr val="tx1"/>
                </a:solidFill>
                <a:latin typeface="Times New Roman" pitchFamily="18" charset="0"/>
                <a:ea typeface="ＭＳ Ｐゴシック" charset="-128"/>
              </a:defRPr>
            </a:lvl3pPr>
            <a:lvl4pPr marL="1600200" indent="-228600" eaLnBrk="0" hangingPunct="0">
              <a:tabLst>
                <a:tab pos="4187825" algn="l"/>
              </a:tabLst>
              <a:defRPr kumimoji="1" sz="2400">
                <a:solidFill>
                  <a:schemeClr val="tx1"/>
                </a:solidFill>
                <a:latin typeface="Times New Roman" pitchFamily="18" charset="0"/>
                <a:ea typeface="ＭＳ Ｐゴシック" charset="-128"/>
              </a:defRPr>
            </a:lvl4pPr>
            <a:lvl5pPr marL="2057400" indent="-228600" eaLnBrk="0" hangingPunct="0">
              <a:tabLst>
                <a:tab pos="4187825" algn="l"/>
              </a:tabLst>
              <a:defRPr kumimoji="1" sz="24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9pPr>
          </a:lstStyle>
          <a:p>
            <a:pPr algn="ctr" eaLnBrk="1" hangingPunct="1">
              <a:spcBef>
                <a:spcPct val="80000"/>
              </a:spcBef>
              <a:defRPr/>
            </a:pPr>
            <a:r>
              <a:rPr lang="ja-JP" altLang="en-US" sz="1500" dirty="0">
                <a:latin typeface="メイリオ" panose="020B0604030504040204" pitchFamily="50" charset="-128"/>
                <a:ea typeface="メイリオ" panose="020B0604030504040204" pitchFamily="50" charset="-128"/>
                <a:cs typeface="メイリオ" panose="020B0604030504040204" pitchFamily="50" charset="-128"/>
              </a:rPr>
              <a:t>田園と調和する</a:t>
            </a:r>
            <a:br>
              <a:rPr lang="en-US" altLang="ja-JP" sz="1500" dirty="0">
                <a:latin typeface="メイリオ" panose="020B0604030504040204" pitchFamily="50" charset="-128"/>
                <a:ea typeface="メイリオ" panose="020B0604030504040204" pitchFamily="50" charset="-128"/>
                <a:cs typeface="メイリオ" panose="020B0604030504040204" pitchFamily="50" charset="-128"/>
              </a:rPr>
            </a:br>
            <a:r>
              <a:rPr lang="ja-JP" altLang="en-US" sz="1500" dirty="0">
                <a:latin typeface="メイリオ" panose="020B0604030504040204" pitchFamily="50" charset="-128"/>
                <a:ea typeface="メイリオ" panose="020B0604030504040204" pitchFamily="50" charset="-128"/>
                <a:cs typeface="メイリオ" panose="020B0604030504040204" pitchFamily="50" charset="-128"/>
              </a:rPr>
              <a:t>広やかで快適なまち</a:t>
            </a:r>
            <a:endParaRPr lang="en-US" altLang="ja-JP" sz="1500"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36" name="図 35">
            <a:extLst>
              <a:ext uri="{FF2B5EF4-FFF2-40B4-BE49-F238E27FC236}">
                <a16:creationId xmlns:a16="http://schemas.microsoft.com/office/drawing/2014/main" id="{772EAADE-A71F-4801-A061-DA042EE02EB0}"/>
              </a:ext>
            </a:extLst>
          </p:cNvPr>
          <p:cNvPicPr>
            <a:picLocks noChangeAspect="1"/>
          </p:cNvPicPr>
          <p:nvPr/>
        </p:nvPicPr>
        <p:blipFill>
          <a:blip r:embed="rId6"/>
          <a:stretch>
            <a:fillRect/>
          </a:stretch>
        </p:blipFill>
        <p:spPr>
          <a:xfrm>
            <a:off x="1211899" y="1315246"/>
            <a:ext cx="6720203" cy="4704143"/>
          </a:xfrm>
          <a:prstGeom prst="rect">
            <a:avLst/>
          </a:prstGeom>
        </p:spPr>
      </p:pic>
    </p:spTree>
    <p:extLst>
      <p:ext uri="{BB962C8B-B14F-4D97-AF65-F5344CB8AC3E}">
        <p14:creationId xmlns:p14="http://schemas.microsoft.com/office/powerpoint/2010/main" val="19119191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テキスト ボックス 17"/>
          <p:cNvSpPr txBox="1"/>
          <p:nvPr/>
        </p:nvSpPr>
        <p:spPr>
          <a:xfrm>
            <a:off x="419120" y="1018638"/>
            <a:ext cx="8280000" cy="648000"/>
          </a:xfrm>
          <a:prstGeom prst="rect">
            <a:avLst/>
          </a:prstGeom>
          <a:noFill/>
        </p:spPr>
        <p:txBody>
          <a:bodyPr wrap="square" rtlCol="0">
            <a:spAutoFit/>
          </a:bodyPr>
          <a:lstStyle/>
          <a:p>
            <a:r>
              <a:rPr lang="ja-JP" altLang="en-US" sz="3600" b="1" dirty="0">
                <a:latin typeface="メイリオ" panose="020B0604030504040204" pitchFamily="50" charset="-128"/>
                <a:ea typeface="メイリオ" panose="020B0604030504040204" pitchFamily="50" charset="-128"/>
                <a:cs typeface="メイリオ" panose="020B0604030504040204" pitchFamily="50" charset="-128"/>
              </a:rPr>
              <a:t>１</a:t>
            </a:r>
            <a:r>
              <a:rPr lang="en-US" altLang="ja-JP" sz="36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3600" b="1" dirty="0">
                <a:latin typeface="メイリオ" panose="020B0604030504040204" pitchFamily="50" charset="-128"/>
                <a:ea typeface="メイリオ" panose="020B0604030504040204" pitchFamily="50" charset="-128"/>
                <a:cs typeface="メイリオ" panose="020B0604030504040204" pitchFamily="50" charset="-128"/>
              </a:rPr>
              <a:t> 策定の趣旨</a:t>
            </a:r>
            <a:endParaRPr lang="en-US" altLang="ja-JP" sz="36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7" name="テキスト ボックス 26"/>
          <p:cNvSpPr txBox="1"/>
          <p:nvPr/>
        </p:nvSpPr>
        <p:spPr>
          <a:xfrm>
            <a:off x="419120" y="2750814"/>
            <a:ext cx="8280000" cy="648000"/>
          </a:xfrm>
          <a:prstGeom prst="rect">
            <a:avLst/>
          </a:prstGeom>
          <a:noFill/>
        </p:spPr>
        <p:txBody>
          <a:bodyPr wrap="square" rtlCol="0">
            <a:spAutoFit/>
          </a:bodyPr>
          <a:lstStyle/>
          <a:p>
            <a:r>
              <a:rPr lang="ja-JP" altLang="en-US" sz="3600" b="1" dirty="0">
                <a:solidFill>
                  <a:schemeClr val="bg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３</a:t>
            </a:r>
            <a:r>
              <a:rPr lang="en-US" altLang="ja-JP" sz="3600" b="1" dirty="0">
                <a:solidFill>
                  <a:schemeClr val="bg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3600" b="1" dirty="0">
                <a:solidFill>
                  <a:schemeClr val="bg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重要な社会変化</a:t>
            </a:r>
            <a:endParaRPr lang="en-US" altLang="ja-JP" sz="3600" b="1" dirty="0">
              <a:solidFill>
                <a:schemeClr val="bg1">
                  <a:lumMod val="7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0" name="テキスト ボックス 29"/>
          <p:cNvSpPr txBox="1"/>
          <p:nvPr/>
        </p:nvSpPr>
        <p:spPr>
          <a:xfrm>
            <a:off x="419120" y="1884726"/>
            <a:ext cx="8280000" cy="648000"/>
          </a:xfrm>
          <a:prstGeom prst="rect">
            <a:avLst/>
          </a:prstGeom>
          <a:noFill/>
        </p:spPr>
        <p:txBody>
          <a:bodyPr wrap="square" rtlCol="0">
            <a:spAutoFit/>
          </a:bodyPr>
          <a:lstStyle/>
          <a:p>
            <a:r>
              <a:rPr lang="ja-JP" altLang="en-US" sz="3600" b="1" dirty="0">
                <a:solidFill>
                  <a:schemeClr val="bg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２</a:t>
            </a:r>
            <a:r>
              <a:rPr lang="en-US" altLang="ja-JP" sz="3600" b="1" dirty="0">
                <a:solidFill>
                  <a:schemeClr val="bg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3600" b="1" dirty="0">
                <a:solidFill>
                  <a:schemeClr val="bg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千葉市の特性</a:t>
            </a:r>
            <a:endParaRPr lang="en-US" altLang="ja-JP" sz="3600" b="1" dirty="0">
              <a:solidFill>
                <a:schemeClr val="bg1">
                  <a:lumMod val="7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2" name="グループ化 1">
            <a:extLst>
              <a:ext uri="{FF2B5EF4-FFF2-40B4-BE49-F238E27FC236}">
                <a16:creationId xmlns:a16="http://schemas.microsoft.com/office/drawing/2014/main" id="{1B2397B8-24DF-45C5-8E76-CEE7BCA0E6A6}"/>
              </a:ext>
            </a:extLst>
          </p:cNvPr>
          <p:cNvGrpSpPr/>
          <p:nvPr/>
        </p:nvGrpSpPr>
        <p:grpSpPr>
          <a:xfrm>
            <a:off x="7056276" y="43993"/>
            <a:ext cx="2016224" cy="499433"/>
            <a:chOff x="7056276" y="43993"/>
            <a:chExt cx="2016224" cy="499433"/>
          </a:xfrm>
        </p:grpSpPr>
        <p:pic>
          <p:nvPicPr>
            <p:cNvPr id="15" name="図 14"/>
            <p:cNvPicPr preferRelativeResize="0">
              <a:picLocks noChangeAspect="1"/>
            </p:cNvPicPr>
            <p:nvPr/>
          </p:nvPicPr>
          <p:blipFill>
            <a:blip r:embed="rId2"/>
            <a:stretch>
              <a:fillRect/>
            </a:stretch>
          </p:blipFill>
          <p:spPr>
            <a:xfrm>
              <a:off x="7056276" y="47830"/>
              <a:ext cx="485349" cy="495596"/>
            </a:xfrm>
            <a:prstGeom prst="rect">
              <a:avLst/>
            </a:prstGeom>
          </p:spPr>
        </p:pic>
        <p:pic>
          <p:nvPicPr>
            <p:cNvPr id="20" name="図 19"/>
            <p:cNvPicPr>
              <a:picLocks noChangeAspect="1"/>
            </p:cNvPicPr>
            <p:nvPr/>
          </p:nvPicPr>
          <p:blipFill>
            <a:blip r:embed="rId3"/>
            <a:stretch>
              <a:fillRect/>
            </a:stretch>
          </p:blipFill>
          <p:spPr>
            <a:xfrm>
              <a:off x="7524328" y="381005"/>
              <a:ext cx="925501" cy="129193"/>
            </a:xfrm>
            <a:prstGeom prst="rect">
              <a:avLst/>
            </a:prstGeom>
          </p:spPr>
        </p:pic>
        <p:pic>
          <p:nvPicPr>
            <p:cNvPr id="22" name="図 21"/>
            <p:cNvPicPr preferRelativeResize="0">
              <a:picLocks noChangeAspect="1"/>
            </p:cNvPicPr>
            <p:nvPr/>
          </p:nvPicPr>
          <p:blipFill>
            <a:blip r:embed="rId4"/>
            <a:stretch>
              <a:fillRect/>
            </a:stretch>
          </p:blipFill>
          <p:spPr>
            <a:xfrm>
              <a:off x="7560332" y="89450"/>
              <a:ext cx="893321" cy="276732"/>
            </a:xfrm>
            <a:prstGeom prst="rect">
              <a:avLst/>
            </a:prstGeom>
          </p:spPr>
        </p:pic>
        <p:pic>
          <p:nvPicPr>
            <p:cNvPr id="23" name="図 22">
              <a:extLst>
                <a:ext uri="{FF2B5EF4-FFF2-40B4-BE49-F238E27FC236}">
                  <a16:creationId xmlns:a16="http://schemas.microsoft.com/office/drawing/2014/main" id="{299D8A8A-71EB-4B6C-9630-14D06FDF3B97}"/>
                </a:ext>
              </a:extLst>
            </p:cNvPr>
            <p:cNvPicPr>
              <a:picLocks noChangeAspect="1"/>
            </p:cNvPicPr>
            <p:nvPr/>
          </p:nvPicPr>
          <p:blipFill>
            <a:blip r:embed="rId5"/>
            <a:stretch>
              <a:fillRect/>
            </a:stretch>
          </p:blipFill>
          <p:spPr>
            <a:xfrm>
              <a:off x="8496436" y="43993"/>
              <a:ext cx="576064" cy="499433"/>
            </a:xfrm>
            <a:prstGeom prst="rect">
              <a:avLst/>
            </a:prstGeom>
          </p:spPr>
        </p:pic>
      </p:grpSp>
      <p:sp>
        <p:nvSpPr>
          <p:cNvPr id="3" name="スライド番号プレースホルダー 2">
            <a:extLst>
              <a:ext uri="{FF2B5EF4-FFF2-40B4-BE49-F238E27FC236}">
                <a16:creationId xmlns:a16="http://schemas.microsoft.com/office/drawing/2014/main" id="{80102BEC-240D-485D-AC4E-9A977182675D}"/>
              </a:ext>
            </a:extLst>
          </p:cNvPr>
          <p:cNvSpPr>
            <a:spLocks noGrp="1"/>
          </p:cNvSpPr>
          <p:nvPr>
            <p:ph type="sldNum" sz="quarter" idx="12"/>
          </p:nvPr>
        </p:nvSpPr>
        <p:spPr/>
        <p:txBody>
          <a:bodyPr/>
          <a:lstStyle/>
          <a:p>
            <a:fld id="{ABBF78F6-40F7-42CC-B691-F10E30E15BA0}" type="slidenum">
              <a:rPr kumimoji="1" lang="ja-JP" altLang="en-US" smtClean="0"/>
              <a:pPr/>
              <a:t>3</a:t>
            </a:fld>
            <a:endParaRPr kumimoji="1" lang="ja-JP" altLang="en-US"/>
          </a:p>
        </p:txBody>
      </p:sp>
      <p:sp>
        <p:nvSpPr>
          <p:cNvPr id="14" name="テキスト ボックス 13">
            <a:extLst>
              <a:ext uri="{FF2B5EF4-FFF2-40B4-BE49-F238E27FC236}">
                <a16:creationId xmlns:a16="http://schemas.microsoft.com/office/drawing/2014/main" id="{FF803667-A1F6-45E5-A487-5F5473F50063}"/>
              </a:ext>
            </a:extLst>
          </p:cNvPr>
          <p:cNvSpPr txBox="1"/>
          <p:nvPr/>
        </p:nvSpPr>
        <p:spPr>
          <a:xfrm>
            <a:off x="419120" y="3616902"/>
            <a:ext cx="8280000" cy="648000"/>
          </a:xfrm>
          <a:prstGeom prst="rect">
            <a:avLst/>
          </a:prstGeom>
          <a:noFill/>
        </p:spPr>
        <p:txBody>
          <a:bodyPr wrap="square" rtlCol="0">
            <a:spAutoFit/>
          </a:bodyPr>
          <a:lstStyle/>
          <a:p>
            <a:r>
              <a:rPr lang="ja-JP" altLang="en-US" sz="3600" b="1" dirty="0">
                <a:solidFill>
                  <a:schemeClr val="bg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４</a:t>
            </a:r>
            <a:r>
              <a:rPr lang="en-US" altLang="ja-JP" sz="3600" b="1" dirty="0">
                <a:solidFill>
                  <a:schemeClr val="bg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3600" b="1" dirty="0">
                <a:solidFill>
                  <a:schemeClr val="bg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まちづくりの基本方針</a:t>
            </a:r>
            <a:endParaRPr lang="en-US" altLang="ja-JP" sz="3600" b="1" dirty="0">
              <a:solidFill>
                <a:schemeClr val="bg1">
                  <a:lumMod val="7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テキスト ボックス 15">
            <a:extLst>
              <a:ext uri="{FF2B5EF4-FFF2-40B4-BE49-F238E27FC236}">
                <a16:creationId xmlns:a16="http://schemas.microsoft.com/office/drawing/2014/main" id="{05112088-3497-4A4F-9AD1-9E8539AA057C}"/>
              </a:ext>
            </a:extLst>
          </p:cNvPr>
          <p:cNvSpPr txBox="1"/>
          <p:nvPr/>
        </p:nvSpPr>
        <p:spPr>
          <a:xfrm>
            <a:off x="419120" y="5349078"/>
            <a:ext cx="8280000" cy="648000"/>
          </a:xfrm>
          <a:prstGeom prst="rect">
            <a:avLst/>
          </a:prstGeom>
          <a:noFill/>
        </p:spPr>
        <p:txBody>
          <a:bodyPr wrap="square" rtlCol="0">
            <a:spAutoFit/>
          </a:bodyPr>
          <a:lstStyle/>
          <a:p>
            <a:r>
              <a:rPr lang="ja-JP" altLang="en-US" sz="3600" b="1" dirty="0">
                <a:solidFill>
                  <a:schemeClr val="bg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６</a:t>
            </a:r>
            <a:r>
              <a:rPr lang="en-US" altLang="ja-JP" sz="3600" b="1" dirty="0">
                <a:solidFill>
                  <a:schemeClr val="bg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3600" b="1" dirty="0">
                <a:solidFill>
                  <a:schemeClr val="bg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まちづくりの総合</a:t>
            </a:r>
            <a:r>
              <a:rPr lang="en-US" altLang="ja-JP" sz="3600" b="1" dirty="0">
                <a:solidFill>
                  <a:schemeClr val="bg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8</a:t>
            </a:r>
            <a:r>
              <a:rPr lang="ja-JP" altLang="en-US" sz="3600" b="1" dirty="0">
                <a:solidFill>
                  <a:schemeClr val="bg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分野</a:t>
            </a:r>
            <a:endParaRPr lang="en-US" altLang="ja-JP" sz="3600" b="1" dirty="0">
              <a:solidFill>
                <a:schemeClr val="bg1">
                  <a:lumMod val="7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テキスト ボックス 16">
            <a:extLst>
              <a:ext uri="{FF2B5EF4-FFF2-40B4-BE49-F238E27FC236}">
                <a16:creationId xmlns:a16="http://schemas.microsoft.com/office/drawing/2014/main" id="{6D1C5324-70AD-465E-AC3A-704C8F53931A}"/>
              </a:ext>
            </a:extLst>
          </p:cNvPr>
          <p:cNvSpPr txBox="1"/>
          <p:nvPr/>
        </p:nvSpPr>
        <p:spPr>
          <a:xfrm>
            <a:off x="419120" y="4482990"/>
            <a:ext cx="8280000" cy="648000"/>
          </a:xfrm>
          <a:prstGeom prst="rect">
            <a:avLst/>
          </a:prstGeom>
          <a:noFill/>
        </p:spPr>
        <p:txBody>
          <a:bodyPr wrap="square" rtlCol="0">
            <a:spAutoFit/>
          </a:bodyPr>
          <a:lstStyle/>
          <a:p>
            <a:r>
              <a:rPr lang="ja-JP" altLang="en-US" sz="3600" b="1" dirty="0">
                <a:solidFill>
                  <a:schemeClr val="bg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５</a:t>
            </a:r>
            <a:r>
              <a:rPr lang="en-US" altLang="ja-JP" sz="3600" b="1" dirty="0">
                <a:solidFill>
                  <a:schemeClr val="bg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3600" b="1" dirty="0">
                <a:solidFill>
                  <a:schemeClr val="bg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計画の推進</a:t>
            </a:r>
            <a:endParaRPr lang="en-US" altLang="ja-JP" sz="3600" b="1" dirty="0">
              <a:solidFill>
                <a:schemeClr val="bg1">
                  <a:lumMod val="7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6782040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45" name="正方形/長方形 44">
            <a:extLst>
              <a:ext uri="{FF2B5EF4-FFF2-40B4-BE49-F238E27FC236}">
                <a16:creationId xmlns:a16="http://schemas.microsoft.com/office/drawing/2014/main" id="{D259F52A-FF8B-4C14-8881-06272E9D8950}"/>
              </a:ext>
            </a:extLst>
          </p:cNvPr>
          <p:cNvSpPr/>
          <p:nvPr/>
        </p:nvSpPr>
        <p:spPr>
          <a:xfrm>
            <a:off x="-14830" y="1026"/>
            <a:ext cx="7259026" cy="576000"/>
          </a:xfrm>
          <a:prstGeom prst="rect">
            <a:avLst/>
          </a:prstGeom>
          <a:gradFill flip="none" rotWithShape="1">
            <a:gsLst>
              <a:gs pos="0">
                <a:schemeClr val="tx2">
                  <a:lumMod val="50000"/>
                </a:schemeClr>
              </a:gs>
              <a:gs pos="64000">
                <a:schemeClr val="accent1">
                  <a:tint val="44500"/>
                  <a:satMod val="16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6" name="タイトル 1">
            <a:extLst>
              <a:ext uri="{FF2B5EF4-FFF2-40B4-BE49-F238E27FC236}">
                <a16:creationId xmlns:a16="http://schemas.microsoft.com/office/drawing/2014/main" id="{9065B368-F01D-4D5F-93D7-9D4F5CF0ABDC}"/>
              </a:ext>
            </a:extLst>
          </p:cNvPr>
          <p:cNvSpPr txBox="1">
            <a:spLocks/>
          </p:cNvSpPr>
          <p:nvPr/>
        </p:nvSpPr>
        <p:spPr>
          <a:xfrm>
            <a:off x="6968" y="-53424"/>
            <a:ext cx="7373344" cy="60121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800" i="1" dirty="0">
                <a:solidFill>
                  <a:schemeClr val="bg1"/>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cs typeface="メイリオ" panose="020B0604030504040204" pitchFamily="50" charset="-128"/>
              </a:rPr>
              <a:t>目指すべき区の姿（取組みの方向性）</a:t>
            </a:r>
          </a:p>
        </p:txBody>
      </p:sp>
      <p:grpSp>
        <p:nvGrpSpPr>
          <p:cNvPr id="47" name="グループ化 46">
            <a:extLst>
              <a:ext uri="{FF2B5EF4-FFF2-40B4-BE49-F238E27FC236}">
                <a16:creationId xmlns:a16="http://schemas.microsoft.com/office/drawing/2014/main" id="{CDFC8EF9-DF0C-494D-91A8-BB2F79E2144E}"/>
              </a:ext>
            </a:extLst>
          </p:cNvPr>
          <p:cNvGrpSpPr/>
          <p:nvPr/>
        </p:nvGrpSpPr>
        <p:grpSpPr>
          <a:xfrm>
            <a:off x="7056276" y="43993"/>
            <a:ext cx="2016224" cy="499433"/>
            <a:chOff x="7056276" y="43993"/>
            <a:chExt cx="2016224" cy="499433"/>
          </a:xfrm>
        </p:grpSpPr>
        <p:pic>
          <p:nvPicPr>
            <p:cNvPr id="48" name="図 47">
              <a:extLst>
                <a:ext uri="{FF2B5EF4-FFF2-40B4-BE49-F238E27FC236}">
                  <a16:creationId xmlns:a16="http://schemas.microsoft.com/office/drawing/2014/main" id="{E29D7AB2-0520-42C0-B81D-37EFC3BFE98F}"/>
                </a:ext>
              </a:extLst>
            </p:cNvPr>
            <p:cNvPicPr preferRelativeResize="0">
              <a:picLocks noChangeAspect="1"/>
            </p:cNvPicPr>
            <p:nvPr/>
          </p:nvPicPr>
          <p:blipFill>
            <a:blip r:embed="rId2"/>
            <a:stretch>
              <a:fillRect/>
            </a:stretch>
          </p:blipFill>
          <p:spPr>
            <a:xfrm>
              <a:off x="7056276" y="47830"/>
              <a:ext cx="485349" cy="495596"/>
            </a:xfrm>
            <a:prstGeom prst="rect">
              <a:avLst/>
            </a:prstGeom>
          </p:spPr>
        </p:pic>
        <p:pic>
          <p:nvPicPr>
            <p:cNvPr id="49" name="図 48">
              <a:extLst>
                <a:ext uri="{FF2B5EF4-FFF2-40B4-BE49-F238E27FC236}">
                  <a16:creationId xmlns:a16="http://schemas.microsoft.com/office/drawing/2014/main" id="{1E2E12F0-787D-4EFD-A207-DC43A3C8DF7B}"/>
                </a:ext>
              </a:extLst>
            </p:cNvPr>
            <p:cNvPicPr>
              <a:picLocks noChangeAspect="1"/>
            </p:cNvPicPr>
            <p:nvPr/>
          </p:nvPicPr>
          <p:blipFill>
            <a:blip r:embed="rId3"/>
            <a:stretch>
              <a:fillRect/>
            </a:stretch>
          </p:blipFill>
          <p:spPr>
            <a:xfrm>
              <a:off x="7524328" y="381005"/>
              <a:ext cx="925501" cy="129193"/>
            </a:xfrm>
            <a:prstGeom prst="rect">
              <a:avLst/>
            </a:prstGeom>
          </p:spPr>
        </p:pic>
        <p:pic>
          <p:nvPicPr>
            <p:cNvPr id="50" name="図 49">
              <a:extLst>
                <a:ext uri="{FF2B5EF4-FFF2-40B4-BE49-F238E27FC236}">
                  <a16:creationId xmlns:a16="http://schemas.microsoft.com/office/drawing/2014/main" id="{CCC91CAA-CB43-46D4-9AA7-010020256F56}"/>
                </a:ext>
              </a:extLst>
            </p:cNvPr>
            <p:cNvPicPr preferRelativeResize="0">
              <a:picLocks noChangeAspect="1"/>
            </p:cNvPicPr>
            <p:nvPr/>
          </p:nvPicPr>
          <p:blipFill>
            <a:blip r:embed="rId4"/>
            <a:stretch>
              <a:fillRect/>
            </a:stretch>
          </p:blipFill>
          <p:spPr>
            <a:xfrm>
              <a:off x="7560332" y="89450"/>
              <a:ext cx="893321" cy="276732"/>
            </a:xfrm>
            <a:prstGeom prst="rect">
              <a:avLst/>
            </a:prstGeom>
          </p:spPr>
        </p:pic>
        <p:pic>
          <p:nvPicPr>
            <p:cNvPr id="51" name="図 50">
              <a:extLst>
                <a:ext uri="{FF2B5EF4-FFF2-40B4-BE49-F238E27FC236}">
                  <a16:creationId xmlns:a16="http://schemas.microsoft.com/office/drawing/2014/main" id="{F42F3AB2-A02C-48CC-A2C6-7CF2B9810096}"/>
                </a:ext>
              </a:extLst>
            </p:cNvPr>
            <p:cNvPicPr>
              <a:picLocks noChangeAspect="1"/>
            </p:cNvPicPr>
            <p:nvPr/>
          </p:nvPicPr>
          <p:blipFill>
            <a:blip r:embed="rId5"/>
            <a:stretch>
              <a:fillRect/>
            </a:stretch>
          </p:blipFill>
          <p:spPr>
            <a:xfrm>
              <a:off x="8496436" y="43993"/>
              <a:ext cx="576064" cy="499433"/>
            </a:xfrm>
            <a:prstGeom prst="rect">
              <a:avLst/>
            </a:prstGeom>
          </p:spPr>
        </p:pic>
      </p:grpSp>
      <p:sp>
        <p:nvSpPr>
          <p:cNvPr id="2" name="スライド番号プレースホルダー 1">
            <a:extLst>
              <a:ext uri="{FF2B5EF4-FFF2-40B4-BE49-F238E27FC236}">
                <a16:creationId xmlns:a16="http://schemas.microsoft.com/office/drawing/2014/main" id="{7B874462-87A0-46E3-AF90-CBCB8709AF10}"/>
              </a:ext>
            </a:extLst>
          </p:cNvPr>
          <p:cNvSpPr>
            <a:spLocks noGrp="1"/>
          </p:cNvSpPr>
          <p:nvPr>
            <p:ph type="sldNum" sz="quarter" idx="12"/>
          </p:nvPr>
        </p:nvSpPr>
        <p:spPr/>
        <p:txBody>
          <a:bodyPr/>
          <a:lstStyle/>
          <a:p>
            <a:fld id="{ABBF78F6-40F7-42CC-B691-F10E30E15BA0}" type="slidenum">
              <a:rPr kumimoji="1" lang="ja-JP" altLang="en-US" smtClean="0"/>
              <a:pPr/>
              <a:t>30</a:t>
            </a:fld>
            <a:endParaRPr kumimoji="1" lang="ja-JP" altLang="en-US"/>
          </a:p>
        </p:txBody>
      </p:sp>
      <p:sp>
        <p:nvSpPr>
          <p:cNvPr id="36" name="タイトル 1">
            <a:extLst>
              <a:ext uri="{FF2B5EF4-FFF2-40B4-BE49-F238E27FC236}">
                <a16:creationId xmlns:a16="http://schemas.microsoft.com/office/drawing/2014/main" id="{A5C42220-B952-4F86-A653-BD464AC1DC1B}"/>
              </a:ext>
            </a:extLst>
          </p:cNvPr>
          <p:cNvSpPr txBox="1">
            <a:spLocks/>
          </p:cNvSpPr>
          <p:nvPr/>
        </p:nvSpPr>
        <p:spPr>
          <a:xfrm>
            <a:off x="222362" y="661618"/>
            <a:ext cx="8227467" cy="452198"/>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ts val="2400"/>
              </a:lnSpc>
            </a:pPr>
            <a:r>
              <a:rPr lang="ja-JP" altLang="en-US" sz="1800" b="1" dirty="0">
                <a:latin typeface="メイリオ" panose="020B0604030504040204" pitchFamily="50" charset="-128"/>
                <a:ea typeface="メイリオ" panose="020B0604030504040204" pitchFamily="50" charset="-128"/>
                <a:cs typeface="メイリオ" panose="020B0604030504040204" pitchFamily="50" charset="-128"/>
              </a:rPr>
              <a:t>６つの区の特徴を最大限活かすことにより、魅力と活力ある区づくりを推進</a:t>
            </a:r>
            <a:endParaRPr lang="en-US" altLang="ja-JP" sz="18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5" name="Rectangle 83">
            <a:extLst>
              <a:ext uri="{FF2B5EF4-FFF2-40B4-BE49-F238E27FC236}">
                <a16:creationId xmlns:a16="http://schemas.microsoft.com/office/drawing/2014/main" id="{11E17202-9523-4B61-A4F3-FB464AEA1B4D}"/>
              </a:ext>
            </a:extLst>
          </p:cNvPr>
          <p:cNvSpPr>
            <a:spLocks noChangeArrowheads="1"/>
          </p:cNvSpPr>
          <p:nvPr/>
        </p:nvSpPr>
        <p:spPr bwMode="auto">
          <a:xfrm>
            <a:off x="154310" y="1175315"/>
            <a:ext cx="2880000" cy="2700000"/>
          </a:xfrm>
          <a:prstGeom prst="rect">
            <a:avLst/>
          </a:prstGeom>
          <a:noFill/>
          <a:ln w="25400">
            <a:solidFill>
              <a:srgbClr val="FF0000">
                <a:alpha val="70000"/>
              </a:srgbClr>
            </a:solidFill>
            <a:miter lim="800000"/>
            <a:headEnd/>
            <a:tailEnd/>
          </a:ln>
          <a:effectLst/>
          <a:extLst/>
        </p:spPr>
        <p:txBody>
          <a:bodyPr lIns="198000" tIns="190800"/>
          <a:lstStyle>
            <a:lvl1pPr eaLnBrk="0" hangingPunct="0">
              <a:tabLst>
                <a:tab pos="4187825" algn="l"/>
              </a:tabLst>
              <a:defRPr kumimoji="1" sz="2400">
                <a:solidFill>
                  <a:schemeClr val="tx1"/>
                </a:solidFill>
                <a:latin typeface="Times New Roman" pitchFamily="18" charset="0"/>
                <a:ea typeface="ＭＳ Ｐゴシック" charset="-128"/>
              </a:defRPr>
            </a:lvl1pPr>
            <a:lvl2pPr marL="742950" indent="-285750" eaLnBrk="0" hangingPunct="0">
              <a:tabLst>
                <a:tab pos="4187825" algn="l"/>
              </a:tabLst>
              <a:defRPr kumimoji="1" sz="2400">
                <a:solidFill>
                  <a:schemeClr val="tx1"/>
                </a:solidFill>
                <a:latin typeface="Times New Roman" pitchFamily="18" charset="0"/>
                <a:ea typeface="ＭＳ Ｐゴシック" charset="-128"/>
              </a:defRPr>
            </a:lvl2pPr>
            <a:lvl3pPr marL="1143000" indent="-228600" eaLnBrk="0" hangingPunct="0">
              <a:tabLst>
                <a:tab pos="4187825" algn="l"/>
              </a:tabLst>
              <a:defRPr kumimoji="1" sz="2400">
                <a:solidFill>
                  <a:schemeClr val="tx1"/>
                </a:solidFill>
                <a:latin typeface="Times New Roman" pitchFamily="18" charset="0"/>
                <a:ea typeface="ＭＳ Ｐゴシック" charset="-128"/>
              </a:defRPr>
            </a:lvl3pPr>
            <a:lvl4pPr marL="1600200" indent="-228600" eaLnBrk="0" hangingPunct="0">
              <a:tabLst>
                <a:tab pos="4187825" algn="l"/>
              </a:tabLst>
              <a:defRPr kumimoji="1" sz="2400">
                <a:solidFill>
                  <a:schemeClr val="tx1"/>
                </a:solidFill>
                <a:latin typeface="Times New Roman" pitchFamily="18" charset="0"/>
                <a:ea typeface="ＭＳ Ｐゴシック" charset="-128"/>
              </a:defRPr>
            </a:lvl4pPr>
            <a:lvl5pPr marL="2057400" indent="-228600" eaLnBrk="0" hangingPunct="0">
              <a:tabLst>
                <a:tab pos="4187825" algn="l"/>
              </a:tabLst>
              <a:defRPr kumimoji="1" sz="24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9pPr>
          </a:lstStyle>
          <a:p>
            <a:pPr algn="l" eaLnBrk="1" hangingPunct="1">
              <a:lnSpc>
                <a:spcPts val="500"/>
              </a:lnSpc>
              <a:spcBef>
                <a:spcPct val="80000"/>
              </a:spcBef>
              <a:defRPr/>
            </a:pP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6" name="Rectangle 83">
            <a:extLst>
              <a:ext uri="{FF2B5EF4-FFF2-40B4-BE49-F238E27FC236}">
                <a16:creationId xmlns:a16="http://schemas.microsoft.com/office/drawing/2014/main" id="{C2BDEA86-18A4-4A23-A2BF-DED4A1239952}"/>
              </a:ext>
            </a:extLst>
          </p:cNvPr>
          <p:cNvSpPr>
            <a:spLocks noChangeArrowheads="1"/>
          </p:cNvSpPr>
          <p:nvPr/>
        </p:nvSpPr>
        <p:spPr bwMode="auto">
          <a:xfrm>
            <a:off x="1020635" y="1029708"/>
            <a:ext cx="1350432" cy="447258"/>
          </a:xfrm>
          <a:prstGeom prst="rect">
            <a:avLst/>
          </a:prstGeom>
          <a:noFill/>
          <a:ln w="38100">
            <a:noFill/>
            <a:miter lim="800000"/>
            <a:headEnd/>
            <a:tailEnd/>
          </a:ln>
          <a:effectLst/>
          <a:extLst/>
        </p:spPr>
        <p:txBody>
          <a:bodyPr lIns="198000" tIns="190800"/>
          <a:lstStyle>
            <a:lvl1pPr eaLnBrk="0" hangingPunct="0">
              <a:tabLst>
                <a:tab pos="4187825" algn="l"/>
              </a:tabLst>
              <a:defRPr kumimoji="1" sz="2400">
                <a:solidFill>
                  <a:schemeClr val="tx1"/>
                </a:solidFill>
                <a:latin typeface="Times New Roman" pitchFamily="18" charset="0"/>
                <a:ea typeface="ＭＳ Ｐゴシック" charset="-128"/>
              </a:defRPr>
            </a:lvl1pPr>
            <a:lvl2pPr marL="742950" indent="-285750" eaLnBrk="0" hangingPunct="0">
              <a:tabLst>
                <a:tab pos="4187825" algn="l"/>
              </a:tabLst>
              <a:defRPr kumimoji="1" sz="2400">
                <a:solidFill>
                  <a:schemeClr val="tx1"/>
                </a:solidFill>
                <a:latin typeface="Times New Roman" pitchFamily="18" charset="0"/>
                <a:ea typeface="ＭＳ Ｐゴシック" charset="-128"/>
              </a:defRPr>
            </a:lvl2pPr>
            <a:lvl3pPr marL="1143000" indent="-228600" eaLnBrk="0" hangingPunct="0">
              <a:tabLst>
                <a:tab pos="4187825" algn="l"/>
              </a:tabLst>
              <a:defRPr kumimoji="1" sz="2400">
                <a:solidFill>
                  <a:schemeClr val="tx1"/>
                </a:solidFill>
                <a:latin typeface="Times New Roman" pitchFamily="18" charset="0"/>
                <a:ea typeface="ＭＳ Ｐゴシック" charset="-128"/>
              </a:defRPr>
            </a:lvl3pPr>
            <a:lvl4pPr marL="1600200" indent="-228600" eaLnBrk="0" hangingPunct="0">
              <a:tabLst>
                <a:tab pos="4187825" algn="l"/>
              </a:tabLst>
              <a:defRPr kumimoji="1" sz="2400">
                <a:solidFill>
                  <a:schemeClr val="tx1"/>
                </a:solidFill>
                <a:latin typeface="Times New Roman" pitchFamily="18" charset="0"/>
                <a:ea typeface="ＭＳ Ｐゴシック" charset="-128"/>
              </a:defRPr>
            </a:lvl4pPr>
            <a:lvl5pPr marL="2057400" indent="-228600" eaLnBrk="0" hangingPunct="0">
              <a:tabLst>
                <a:tab pos="4187825" algn="l"/>
              </a:tabLst>
              <a:defRPr kumimoji="1" sz="24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9pPr>
          </a:lstStyle>
          <a:p>
            <a:pPr eaLnBrk="1" hangingPunct="1">
              <a:spcBef>
                <a:spcPct val="80000"/>
              </a:spcBef>
              <a:defRPr/>
            </a:pPr>
            <a:r>
              <a:rPr lang="ja-JP" altLang="en-US" sz="1800" b="1" dirty="0">
                <a:latin typeface="メイリオ" panose="020B0604030504040204" pitchFamily="50" charset="-128"/>
                <a:ea typeface="メイリオ" panose="020B0604030504040204" pitchFamily="50" charset="-128"/>
                <a:cs typeface="メイリオ" panose="020B0604030504040204" pitchFamily="50" charset="-128"/>
              </a:rPr>
              <a:t>中央区</a:t>
            </a:r>
            <a:endParaRPr lang="en-US" altLang="ja-JP" sz="1800" b="1" u="sng"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7" name="Rectangle 83">
            <a:extLst>
              <a:ext uri="{FF2B5EF4-FFF2-40B4-BE49-F238E27FC236}">
                <a16:creationId xmlns:a16="http://schemas.microsoft.com/office/drawing/2014/main" id="{35DE7AD3-A7C8-4522-8E3C-27BDCF1D8D73}"/>
              </a:ext>
            </a:extLst>
          </p:cNvPr>
          <p:cNvSpPr>
            <a:spLocks noChangeArrowheads="1"/>
          </p:cNvSpPr>
          <p:nvPr/>
        </p:nvSpPr>
        <p:spPr bwMode="auto">
          <a:xfrm>
            <a:off x="38900" y="1286699"/>
            <a:ext cx="3024335" cy="648066"/>
          </a:xfrm>
          <a:prstGeom prst="rect">
            <a:avLst/>
          </a:prstGeom>
          <a:noFill/>
          <a:ln w="38100">
            <a:noFill/>
            <a:miter lim="800000"/>
            <a:headEnd/>
            <a:tailEnd/>
          </a:ln>
          <a:effectLst/>
          <a:extLst/>
        </p:spPr>
        <p:txBody>
          <a:bodyPr lIns="198000" tIns="190800"/>
          <a:lstStyle>
            <a:lvl1pPr eaLnBrk="0" hangingPunct="0">
              <a:tabLst>
                <a:tab pos="4187825" algn="l"/>
              </a:tabLst>
              <a:defRPr kumimoji="1" sz="2400">
                <a:solidFill>
                  <a:schemeClr val="tx1"/>
                </a:solidFill>
                <a:latin typeface="Times New Roman" pitchFamily="18" charset="0"/>
                <a:ea typeface="ＭＳ Ｐゴシック" charset="-128"/>
              </a:defRPr>
            </a:lvl1pPr>
            <a:lvl2pPr marL="742950" indent="-285750" eaLnBrk="0" hangingPunct="0">
              <a:tabLst>
                <a:tab pos="4187825" algn="l"/>
              </a:tabLst>
              <a:defRPr kumimoji="1" sz="2400">
                <a:solidFill>
                  <a:schemeClr val="tx1"/>
                </a:solidFill>
                <a:latin typeface="Times New Roman" pitchFamily="18" charset="0"/>
                <a:ea typeface="ＭＳ Ｐゴシック" charset="-128"/>
              </a:defRPr>
            </a:lvl2pPr>
            <a:lvl3pPr marL="1143000" indent="-228600" eaLnBrk="0" hangingPunct="0">
              <a:tabLst>
                <a:tab pos="4187825" algn="l"/>
              </a:tabLst>
              <a:defRPr kumimoji="1" sz="2400">
                <a:solidFill>
                  <a:schemeClr val="tx1"/>
                </a:solidFill>
                <a:latin typeface="Times New Roman" pitchFamily="18" charset="0"/>
                <a:ea typeface="ＭＳ Ｐゴシック" charset="-128"/>
              </a:defRPr>
            </a:lvl3pPr>
            <a:lvl4pPr marL="1600200" indent="-228600" eaLnBrk="0" hangingPunct="0">
              <a:tabLst>
                <a:tab pos="4187825" algn="l"/>
              </a:tabLst>
              <a:defRPr kumimoji="1" sz="2400">
                <a:solidFill>
                  <a:schemeClr val="tx1"/>
                </a:solidFill>
                <a:latin typeface="Times New Roman" pitchFamily="18" charset="0"/>
                <a:ea typeface="ＭＳ Ｐゴシック" charset="-128"/>
              </a:defRPr>
            </a:lvl4pPr>
            <a:lvl5pPr marL="2057400" indent="-228600" eaLnBrk="0" hangingPunct="0">
              <a:tabLst>
                <a:tab pos="4187825" algn="l"/>
              </a:tabLst>
              <a:defRPr kumimoji="1" sz="24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9pPr>
          </a:lstStyle>
          <a:p>
            <a:pPr algn="ctr" eaLnBrk="1" hangingPunct="1">
              <a:spcBef>
                <a:spcPct val="80000"/>
              </a:spcBef>
              <a:defRPr/>
            </a:pPr>
            <a:r>
              <a:rPr lang="ja-JP" altLang="en-US" sz="1500" u="sng" dirty="0">
                <a:latin typeface="メイリオ" panose="020B0604030504040204" pitchFamily="50" charset="-128"/>
                <a:ea typeface="メイリオ" panose="020B0604030504040204" pitchFamily="50" charset="-128"/>
                <a:cs typeface="メイリオ" panose="020B0604030504040204" pitchFamily="50" charset="-128"/>
              </a:rPr>
              <a:t>人が行き交い、</a:t>
            </a:r>
            <a:br>
              <a:rPr lang="en-US" altLang="ja-JP" sz="1500" u="sng" dirty="0">
                <a:latin typeface="メイリオ" panose="020B0604030504040204" pitchFamily="50" charset="-128"/>
                <a:ea typeface="メイリオ" panose="020B0604030504040204" pitchFamily="50" charset="-128"/>
                <a:cs typeface="メイリオ" panose="020B0604030504040204" pitchFamily="50" charset="-128"/>
              </a:rPr>
            </a:br>
            <a:r>
              <a:rPr lang="ja-JP" altLang="en-US" sz="1500" u="sng" dirty="0">
                <a:latin typeface="メイリオ" panose="020B0604030504040204" pitchFamily="50" charset="-128"/>
                <a:ea typeface="メイリオ" panose="020B0604030504040204" pitchFamily="50" charset="-128"/>
                <a:cs typeface="メイリオ" panose="020B0604030504040204" pitchFamily="50" charset="-128"/>
              </a:rPr>
              <a:t>にぎわいと</a:t>
            </a:r>
            <a:r>
              <a:rPr lang="ja-JP" altLang="en-US" sz="1500" u="sng">
                <a:latin typeface="メイリオ" panose="020B0604030504040204" pitchFamily="50" charset="-128"/>
                <a:ea typeface="メイリオ" panose="020B0604030504040204" pitchFamily="50" charset="-128"/>
                <a:cs typeface="メイリオ" panose="020B0604030504040204" pitchFamily="50" charset="-128"/>
              </a:rPr>
              <a:t>文化を生み出すまち</a:t>
            </a:r>
            <a:endParaRPr lang="en-US" altLang="ja-JP" sz="1500" u="sng"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8" name="Rectangle 83">
            <a:extLst>
              <a:ext uri="{FF2B5EF4-FFF2-40B4-BE49-F238E27FC236}">
                <a16:creationId xmlns:a16="http://schemas.microsoft.com/office/drawing/2014/main" id="{A2DCE279-5B3B-4EC0-A408-966CEF11B463}"/>
              </a:ext>
            </a:extLst>
          </p:cNvPr>
          <p:cNvSpPr>
            <a:spLocks noChangeArrowheads="1"/>
          </p:cNvSpPr>
          <p:nvPr/>
        </p:nvSpPr>
        <p:spPr bwMode="auto">
          <a:xfrm>
            <a:off x="276922" y="2043181"/>
            <a:ext cx="2703256" cy="1866473"/>
          </a:xfrm>
          <a:prstGeom prst="rect">
            <a:avLst/>
          </a:prstGeom>
          <a:noFill/>
          <a:ln w="38100">
            <a:noFill/>
            <a:miter lim="800000"/>
            <a:headEnd/>
            <a:tailEnd/>
          </a:ln>
          <a:effectLst/>
          <a:extLst/>
        </p:spPr>
        <p:txBody>
          <a:bodyPr lIns="0" tIns="0"/>
          <a:lstStyle>
            <a:lvl1pPr eaLnBrk="0" hangingPunct="0">
              <a:tabLst>
                <a:tab pos="4187825" algn="l"/>
              </a:tabLst>
              <a:defRPr kumimoji="1" sz="2400">
                <a:solidFill>
                  <a:schemeClr val="tx1"/>
                </a:solidFill>
                <a:latin typeface="Times New Roman" pitchFamily="18" charset="0"/>
                <a:ea typeface="ＭＳ Ｐゴシック" charset="-128"/>
              </a:defRPr>
            </a:lvl1pPr>
            <a:lvl2pPr marL="742950" indent="-285750" eaLnBrk="0" hangingPunct="0">
              <a:tabLst>
                <a:tab pos="4187825" algn="l"/>
              </a:tabLst>
              <a:defRPr kumimoji="1" sz="2400">
                <a:solidFill>
                  <a:schemeClr val="tx1"/>
                </a:solidFill>
                <a:latin typeface="Times New Roman" pitchFamily="18" charset="0"/>
                <a:ea typeface="ＭＳ Ｐゴシック" charset="-128"/>
              </a:defRPr>
            </a:lvl2pPr>
            <a:lvl3pPr marL="1143000" indent="-228600" eaLnBrk="0" hangingPunct="0">
              <a:tabLst>
                <a:tab pos="4187825" algn="l"/>
              </a:tabLst>
              <a:defRPr kumimoji="1" sz="2400">
                <a:solidFill>
                  <a:schemeClr val="tx1"/>
                </a:solidFill>
                <a:latin typeface="Times New Roman" pitchFamily="18" charset="0"/>
                <a:ea typeface="ＭＳ Ｐゴシック" charset="-128"/>
              </a:defRPr>
            </a:lvl3pPr>
            <a:lvl4pPr marL="1600200" indent="-228600" eaLnBrk="0" hangingPunct="0">
              <a:tabLst>
                <a:tab pos="4187825" algn="l"/>
              </a:tabLst>
              <a:defRPr kumimoji="1" sz="2400">
                <a:solidFill>
                  <a:schemeClr val="tx1"/>
                </a:solidFill>
                <a:latin typeface="Times New Roman" pitchFamily="18" charset="0"/>
                <a:ea typeface="ＭＳ Ｐゴシック" charset="-128"/>
              </a:defRPr>
            </a:lvl4pPr>
            <a:lvl5pPr marL="2057400" indent="-228600" eaLnBrk="0" hangingPunct="0">
              <a:tabLst>
                <a:tab pos="4187825" algn="l"/>
              </a:tabLst>
              <a:defRPr kumimoji="1" sz="24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9pPr>
          </a:lstStyle>
          <a:p>
            <a:pPr marL="177800" indent="-177800" eaLnBrk="1" hangingPunct="1">
              <a:lnSpc>
                <a:spcPts val="2000"/>
              </a:lnSpc>
              <a:buFont typeface="Arial" panose="020B0604020202020204" pitchFamily="34" charset="0"/>
              <a:buChar char="•"/>
              <a:defRPr/>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県内随一の拠点性を活かし、広域的な地域活性化に向けた役割を果たす</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eaLnBrk="1" hangingPunct="1">
              <a:lnSpc>
                <a:spcPts val="2000"/>
              </a:lnSpc>
              <a:buFont typeface="Arial" panose="020B0604020202020204" pitchFamily="34" charset="0"/>
              <a:buChar char="•"/>
              <a:defRPr/>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多様な都市機能の集積による更なる交流・賑わいの創出</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eaLnBrk="1" hangingPunct="1">
              <a:lnSpc>
                <a:spcPts val="2000"/>
              </a:lnSpc>
              <a:buFont typeface="Arial" panose="020B0604020202020204" pitchFamily="34" charset="0"/>
              <a:buChar char="•"/>
              <a:defRPr/>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文化施設の集積を活かし、文化を創造し、担い手を育成</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2" name="Rectangle 83">
            <a:extLst>
              <a:ext uri="{FF2B5EF4-FFF2-40B4-BE49-F238E27FC236}">
                <a16:creationId xmlns:a16="http://schemas.microsoft.com/office/drawing/2014/main" id="{515433E2-3C99-4140-A5CE-7E2CF78552E9}"/>
              </a:ext>
            </a:extLst>
          </p:cNvPr>
          <p:cNvSpPr>
            <a:spLocks noChangeArrowheads="1"/>
          </p:cNvSpPr>
          <p:nvPr/>
        </p:nvSpPr>
        <p:spPr bwMode="auto">
          <a:xfrm>
            <a:off x="3119050" y="1180327"/>
            <a:ext cx="2880000" cy="2700000"/>
          </a:xfrm>
          <a:prstGeom prst="rect">
            <a:avLst/>
          </a:prstGeom>
          <a:noFill/>
          <a:ln w="38100">
            <a:solidFill>
              <a:srgbClr val="FF9999"/>
            </a:solidFill>
            <a:miter lim="800000"/>
            <a:headEnd/>
            <a:tailEnd/>
          </a:ln>
          <a:effectLst/>
          <a:extLst/>
        </p:spPr>
        <p:txBody>
          <a:bodyPr lIns="198000" tIns="190800"/>
          <a:lstStyle>
            <a:lvl1pPr eaLnBrk="0" hangingPunct="0">
              <a:tabLst>
                <a:tab pos="4187825" algn="l"/>
              </a:tabLst>
              <a:defRPr kumimoji="1" sz="2400">
                <a:solidFill>
                  <a:schemeClr val="tx1"/>
                </a:solidFill>
                <a:latin typeface="Times New Roman" pitchFamily="18" charset="0"/>
                <a:ea typeface="ＭＳ Ｐゴシック" charset="-128"/>
              </a:defRPr>
            </a:lvl1pPr>
            <a:lvl2pPr marL="742950" indent="-285750" eaLnBrk="0" hangingPunct="0">
              <a:tabLst>
                <a:tab pos="4187825" algn="l"/>
              </a:tabLst>
              <a:defRPr kumimoji="1" sz="2400">
                <a:solidFill>
                  <a:schemeClr val="tx1"/>
                </a:solidFill>
                <a:latin typeface="Times New Roman" pitchFamily="18" charset="0"/>
                <a:ea typeface="ＭＳ Ｐゴシック" charset="-128"/>
              </a:defRPr>
            </a:lvl2pPr>
            <a:lvl3pPr marL="1143000" indent="-228600" eaLnBrk="0" hangingPunct="0">
              <a:tabLst>
                <a:tab pos="4187825" algn="l"/>
              </a:tabLst>
              <a:defRPr kumimoji="1" sz="2400">
                <a:solidFill>
                  <a:schemeClr val="tx1"/>
                </a:solidFill>
                <a:latin typeface="Times New Roman" pitchFamily="18" charset="0"/>
                <a:ea typeface="ＭＳ Ｐゴシック" charset="-128"/>
              </a:defRPr>
            </a:lvl3pPr>
            <a:lvl4pPr marL="1600200" indent="-228600" eaLnBrk="0" hangingPunct="0">
              <a:tabLst>
                <a:tab pos="4187825" algn="l"/>
              </a:tabLst>
              <a:defRPr kumimoji="1" sz="2400">
                <a:solidFill>
                  <a:schemeClr val="tx1"/>
                </a:solidFill>
                <a:latin typeface="Times New Roman" pitchFamily="18" charset="0"/>
                <a:ea typeface="ＭＳ Ｐゴシック" charset="-128"/>
              </a:defRPr>
            </a:lvl4pPr>
            <a:lvl5pPr marL="2057400" indent="-228600" eaLnBrk="0" hangingPunct="0">
              <a:tabLst>
                <a:tab pos="4187825" algn="l"/>
              </a:tabLst>
              <a:defRPr kumimoji="1" sz="24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9pPr>
          </a:lstStyle>
          <a:p>
            <a:pPr algn="l" eaLnBrk="1" hangingPunct="1">
              <a:lnSpc>
                <a:spcPts val="500"/>
              </a:lnSpc>
              <a:spcBef>
                <a:spcPct val="80000"/>
              </a:spcBef>
              <a:defRPr/>
            </a:pP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3" name="Rectangle 83">
            <a:extLst>
              <a:ext uri="{FF2B5EF4-FFF2-40B4-BE49-F238E27FC236}">
                <a16:creationId xmlns:a16="http://schemas.microsoft.com/office/drawing/2014/main" id="{9A4772DA-36F9-457D-8988-C399EA82D0D6}"/>
              </a:ext>
            </a:extLst>
          </p:cNvPr>
          <p:cNvSpPr>
            <a:spLocks noChangeArrowheads="1"/>
          </p:cNvSpPr>
          <p:nvPr/>
        </p:nvSpPr>
        <p:spPr bwMode="auto">
          <a:xfrm>
            <a:off x="3891392" y="1051526"/>
            <a:ext cx="1350432" cy="565954"/>
          </a:xfrm>
          <a:prstGeom prst="rect">
            <a:avLst/>
          </a:prstGeom>
          <a:noFill/>
          <a:ln w="38100">
            <a:noFill/>
            <a:miter lim="800000"/>
            <a:headEnd/>
            <a:tailEnd/>
          </a:ln>
          <a:effectLst/>
          <a:extLst/>
        </p:spPr>
        <p:txBody>
          <a:bodyPr lIns="198000" tIns="190800"/>
          <a:lstStyle>
            <a:lvl1pPr eaLnBrk="0" hangingPunct="0">
              <a:tabLst>
                <a:tab pos="4187825" algn="l"/>
              </a:tabLst>
              <a:defRPr kumimoji="1" sz="2400">
                <a:solidFill>
                  <a:schemeClr val="tx1"/>
                </a:solidFill>
                <a:latin typeface="Times New Roman" pitchFamily="18" charset="0"/>
                <a:ea typeface="ＭＳ Ｐゴシック" charset="-128"/>
              </a:defRPr>
            </a:lvl1pPr>
            <a:lvl2pPr marL="742950" indent="-285750" eaLnBrk="0" hangingPunct="0">
              <a:tabLst>
                <a:tab pos="4187825" algn="l"/>
              </a:tabLst>
              <a:defRPr kumimoji="1" sz="2400">
                <a:solidFill>
                  <a:schemeClr val="tx1"/>
                </a:solidFill>
                <a:latin typeface="Times New Roman" pitchFamily="18" charset="0"/>
                <a:ea typeface="ＭＳ Ｐゴシック" charset="-128"/>
              </a:defRPr>
            </a:lvl2pPr>
            <a:lvl3pPr marL="1143000" indent="-228600" eaLnBrk="0" hangingPunct="0">
              <a:tabLst>
                <a:tab pos="4187825" algn="l"/>
              </a:tabLst>
              <a:defRPr kumimoji="1" sz="2400">
                <a:solidFill>
                  <a:schemeClr val="tx1"/>
                </a:solidFill>
                <a:latin typeface="Times New Roman" pitchFamily="18" charset="0"/>
                <a:ea typeface="ＭＳ Ｐゴシック" charset="-128"/>
              </a:defRPr>
            </a:lvl3pPr>
            <a:lvl4pPr marL="1600200" indent="-228600" eaLnBrk="0" hangingPunct="0">
              <a:tabLst>
                <a:tab pos="4187825" algn="l"/>
              </a:tabLst>
              <a:defRPr kumimoji="1" sz="2400">
                <a:solidFill>
                  <a:schemeClr val="tx1"/>
                </a:solidFill>
                <a:latin typeface="Times New Roman" pitchFamily="18" charset="0"/>
                <a:ea typeface="ＭＳ Ｐゴシック" charset="-128"/>
              </a:defRPr>
            </a:lvl4pPr>
            <a:lvl5pPr marL="2057400" indent="-228600" eaLnBrk="0" hangingPunct="0">
              <a:tabLst>
                <a:tab pos="4187825" algn="l"/>
              </a:tabLst>
              <a:defRPr kumimoji="1" sz="24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9pPr>
          </a:lstStyle>
          <a:p>
            <a:pPr eaLnBrk="1" hangingPunct="1">
              <a:spcBef>
                <a:spcPct val="80000"/>
              </a:spcBef>
              <a:defRPr/>
            </a:pPr>
            <a:r>
              <a:rPr lang="ja-JP" altLang="en-US" sz="1800" b="1" dirty="0">
                <a:latin typeface="メイリオ" panose="020B0604030504040204" pitchFamily="50" charset="-128"/>
                <a:ea typeface="メイリオ" panose="020B0604030504040204" pitchFamily="50" charset="-128"/>
                <a:cs typeface="メイリオ" panose="020B0604030504040204" pitchFamily="50" charset="-128"/>
              </a:rPr>
              <a:t>花見川区</a:t>
            </a:r>
            <a:endParaRPr lang="en-US" altLang="ja-JP" sz="1800" b="1" u="sng"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4" name="Rectangle 83">
            <a:extLst>
              <a:ext uri="{FF2B5EF4-FFF2-40B4-BE49-F238E27FC236}">
                <a16:creationId xmlns:a16="http://schemas.microsoft.com/office/drawing/2014/main" id="{A678E0CD-957C-48E8-8518-56D660A20BCD}"/>
              </a:ext>
            </a:extLst>
          </p:cNvPr>
          <p:cNvSpPr>
            <a:spLocks noChangeArrowheads="1"/>
          </p:cNvSpPr>
          <p:nvPr/>
        </p:nvSpPr>
        <p:spPr bwMode="auto">
          <a:xfrm>
            <a:off x="3064092" y="1307670"/>
            <a:ext cx="3024335" cy="648066"/>
          </a:xfrm>
          <a:prstGeom prst="rect">
            <a:avLst/>
          </a:prstGeom>
          <a:noFill/>
          <a:ln w="38100">
            <a:noFill/>
            <a:miter lim="800000"/>
            <a:headEnd/>
            <a:tailEnd/>
          </a:ln>
          <a:effectLst/>
          <a:extLst/>
        </p:spPr>
        <p:txBody>
          <a:bodyPr lIns="198000" tIns="190800"/>
          <a:lstStyle>
            <a:lvl1pPr eaLnBrk="0" hangingPunct="0">
              <a:tabLst>
                <a:tab pos="4187825" algn="l"/>
              </a:tabLst>
              <a:defRPr kumimoji="1" sz="2400">
                <a:solidFill>
                  <a:schemeClr val="tx1"/>
                </a:solidFill>
                <a:latin typeface="Times New Roman" pitchFamily="18" charset="0"/>
                <a:ea typeface="ＭＳ Ｐゴシック" charset="-128"/>
              </a:defRPr>
            </a:lvl1pPr>
            <a:lvl2pPr marL="742950" indent="-285750" eaLnBrk="0" hangingPunct="0">
              <a:tabLst>
                <a:tab pos="4187825" algn="l"/>
              </a:tabLst>
              <a:defRPr kumimoji="1" sz="2400">
                <a:solidFill>
                  <a:schemeClr val="tx1"/>
                </a:solidFill>
                <a:latin typeface="Times New Roman" pitchFamily="18" charset="0"/>
                <a:ea typeface="ＭＳ Ｐゴシック" charset="-128"/>
              </a:defRPr>
            </a:lvl2pPr>
            <a:lvl3pPr marL="1143000" indent="-228600" eaLnBrk="0" hangingPunct="0">
              <a:tabLst>
                <a:tab pos="4187825" algn="l"/>
              </a:tabLst>
              <a:defRPr kumimoji="1" sz="2400">
                <a:solidFill>
                  <a:schemeClr val="tx1"/>
                </a:solidFill>
                <a:latin typeface="Times New Roman" pitchFamily="18" charset="0"/>
                <a:ea typeface="ＭＳ Ｐゴシック" charset="-128"/>
              </a:defRPr>
            </a:lvl3pPr>
            <a:lvl4pPr marL="1600200" indent="-228600" eaLnBrk="0" hangingPunct="0">
              <a:tabLst>
                <a:tab pos="4187825" algn="l"/>
              </a:tabLst>
              <a:defRPr kumimoji="1" sz="2400">
                <a:solidFill>
                  <a:schemeClr val="tx1"/>
                </a:solidFill>
                <a:latin typeface="Times New Roman" pitchFamily="18" charset="0"/>
                <a:ea typeface="ＭＳ Ｐゴシック" charset="-128"/>
              </a:defRPr>
            </a:lvl4pPr>
            <a:lvl5pPr marL="2057400" indent="-228600" eaLnBrk="0" hangingPunct="0">
              <a:tabLst>
                <a:tab pos="4187825" algn="l"/>
              </a:tabLst>
              <a:defRPr kumimoji="1" sz="24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9pPr>
          </a:lstStyle>
          <a:p>
            <a:pPr algn="ctr" eaLnBrk="1" hangingPunct="1">
              <a:spcBef>
                <a:spcPct val="80000"/>
              </a:spcBef>
              <a:defRPr/>
            </a:pPr>
            <a:r>
              <a:rPr lang="ja-JP" altLang="en-US" sz="1500" u="sng" dirty="0">
                <a:latin typeface="メイリオ" panose="020B0604030504040204" pitchFamily="50" charset="-128"/>
                <a:ea typeface="メイリオ" panose="020B0604030504040204" pitchFamily="50" charset="-128"/>
                <a:cs typeface="メイリオ" panose="020B0604030504040204" pitchFamily="50" charset="-128"/>
              </a:rPr>
              <a:t>川と緑と花々に包まれた、</a:t>
            </a:r>
            <a:br>
              <a:rPr lang="en-US" altLang="ja-JP" sz="1500" u="sng" dirty="0">
                <a:latin typeface="メイリオ" panose="020B0604030504040204" pitchFamily="50" charset="-128"/>
                <a:ea typeface="メイリオ" panose="020B0604030504040204" pitchFamily="50" charset="-128"/>
                <a:cs typeface="メイリオ" panose="020B0604030504040204" pitchFamily="50" charset="-128"/>
              </a:rPr>
            </a:br>
            <a:r>
              <a:rPr lang="ja-JP" altLang="en-US" sz="1500" u="sng" dirty="0">
                <a:latin typeface="メイリオ" panose="020B0604030504040204" pitchFamily="50" charset="-128"/>
                <a:ea typeface="メイリオ" panose="020B0604030504040204" pitchFamily="50" charset="-128"/>
                <a:cs typeface="メイリオ" panose="020B0604030504040204" pitchFamily="50" charset="-128"/>
              </a:rPr>
              <a:t>安らぎと潤いのまち</a:t>
            </a:r>
            <a:endParaRPr lang="en-US" altLang="ja-JP" sz="1500" u="sng"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3" name="Rectangle 83">
            <a:extLst>
              <a:ext uri="{FF2B5EF4-FFF2-40B4-BE49-F238E27FC236}">
                <a16:creationId xmlns:a16="http://schemas.microsoft.com/office/drawing/2014/main" id="{80778D24-E014-4E0E-8F16-D24A19822B6B}"/>
              </a:ext>
            </a:extLst>
          </p:cNvPr>
          <p:cNvSpPr>
            <a:spLocks noChangeArrowheads="1"/>
          </p:cNvSpPr>
          <p:nvPr/>
        </p:nvSpPr>
        <p:spPr bwMode="auto">
          <a:xfrm>
            <a:off x="3214980" y="2047804"/>
            <a:ext cx="2703256" cy="1866473"/>
          </a:xfrm>
          <a:prstGeom prst="rect">
            <a:avLst/>
          </a:prstGeom>
          <a:noFill/>
          <a:ln w="38100">
            <a:noFill/>
            <a:miter lim="800000"/>
            <a:headEnd/>
            <a:tailEnd/>
          </a:ln>
          <a:effectLst/>
          <a:extLst/>
        </p:spPr>
        <p:txBody>
          <a:bodyPr lIns="0" tIns="0"/>
          <a:lstStyle>
            <a:lvl1pPr eaLnBrk="0" hangingPunct="0">
              <a:tabLst>
                <a:tab pos="4187825" algn="l"/>
              </a:tabLst>
              <a:defRPr kumimoji="1" sz="2400">
                <a:solidFill>
                  <a:schemeClr val="tx1"/>
                </a:solidFill>
                <a:latin typeface="Times New Roman" pitchFamily="18" charset="0"/>
                <a:ea typeface="ＭＳ Ｐゴシック" charset="-128"/>
              </a:defRPr>
            </a:lvl1pPr>
            <a:lvl2pPr marL="742950" indent="-285750" eaLnBrk="0" hangingPunct="0">
              <a:tabLst>
                <a:tab pos="4187825" algn="l"/>
              </a:tabLst>
              <a:defRPr kumimoji="1" sz="2400">
                <a:solidFill>
                  <a:schemeClr val="tx1"/>
                </a:solidFill>
                <a:latin typeface="Times New Roman" pitchFamily="18" charset="0"/>
                <a:ea typeface="ＭＳ Ｐゴシック" charset="-128"/>
              </a:defRPr>
            </a:lvl2pPr>
            <a:lvl3pPr marL="1143000" indent="-228600" eaLnBrk="0" hangingPunct="0">
              <a:tabLst>
                <a:tab pos="4187825" algn="l"/>
              </a:tabLst>
              <a:defRPr kumimoji="1" sz="2400">
                <a:solidFill>
                  <a:schemeClr val="tx1"/>
                </a:solidFill>
                <a:latin typeface="Times New Roman" pitchFamily="18" charset="0"/>
                <a:ea typeface="ＭＳ Ｐゴシック" charset="-128"/>
              </a:defRPr>
            </a:lvl3pPr>
            <a:lvl4pPr marL="1600200" indent="-228600" eaLnBrk="0" hangingPunct="0">
              <a:tabLst>
                <a:tab pos="4187825" algn="l"/>
              </a:tabLst>
              <a:defRPr kumimoji="1" sz="2400">
                <a:solidFill>
                  <a:schemeClr val="tx1"/>
                </a:solidFill>
                <a:latin typeface="Times New Roman" pitchFamily="18" charset="0"/>
                <a:ea typeface="ＭＳ Ｐゴシック" charset="-128"/>
              </a:defRPr>
            </a:lvl4pPr>
            <a:lvl5pPr marL="2057400" indent="-228600" eaLnBrk="0" hangingPunct="0">
              <a:tabLst>
                <a:tab pos="4187825" algn="l"/>
              </a:tabLst>
              <a:defRPr kumimoji="1" sz="24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9pPr>
          </a:lstStyle>
          <a:p>
            <a:pPr marL="177800" indent="-177800" eaLnBrk="1" hangingPunct="1">
              <a:lnSpc>
                <a:spcPts val="2000"/>
              </a:lnSpc>
              <a:buFont typeface="Arial" panose="020B0604020202020204" pitchFamily="34" charset="0"/>
              <a:buChar char="•"/>
              <a:defRPr/>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河川や花々など、自然に触れ合える安らぎと潤いある生活</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eaLnBrk="1" hangingPunct="1">
              <a:lnSpc>
                <a:spcPts val="2000"/>
              </a:lnSpc>
              <a:buFont typeface="Arial" panose="020B0604020202020204" pitchFamily="34" charset="0"/>
              <a:buChar char="•"/>
              <a:defRPr/>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河川を軸とする地域資源のネットワーク化による都市近郊型アウトドアの提供</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eaLnBrk="1" hangingPunct="1">
              <a:lnSpc>
                <a:spcPts val="2000"/>
              </a:lnSpc>
              <a:buFont typeface="Arial" panose="020B0604020202020204" pitchFamily="34" charset="0"/>
              <a:buChar char="•"/>
              <a:defRPr/>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高速道路へのアクセスを活かした産業集積</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7" name="Rectangle 83">
            <a:extLst>
              <a:ext uri="{FF2B5EF4-FFF2-40B4-BE49-F238E27FC236}">
                <a16:creationId xmlns:a16="http://schemas.microsoft.com/office/drawing/2014/main" id="{D44E7E77-0F56-4564-AC5F-2877492E34E5}"/>
              </a:ext>
            </a:extLst>
          </p:cNvPr>
          <p:cNvSpPr>
            <a:spLocks noChangeArrowheads="1"/>
          </p:cNvSpPr>
          <p:nvPr/>
        </p:nvSpPr>
        <p:spPr bwMode="auto">
          <a:xfrm>
            <a:off x="6115111" y="1181537"/>
            <a:ext cx="2880000" cy="2700000"/>
          </a:xfrm>
          <a:prstGeom prst="rect">
            <a:avLst/>
          </a:prstGeom>
          <a:noFill/>
          <a:ln w="38100">
            <a:solidFill>
              <a:srgbClr val="FFC000"/>
            </a:solidFill>
            <a:miter lim="800000"/>
            <a:headEnd/>
            <a:tailEnd/>
          </a:ln>
          <a:effectLst/>
          <a:extLst/>
        </p:spPr>
        <p:txBody>
          <a:bodyPr lIns="198000" tIns="190800"/>
          <a:lstStyle>
            <a:lvl1pPr eaLnBrk="0" hangingPunct="0">
              <a:tabLst>
                <a:tab pos="4187825" algn="l"/>
              </a:tabLst>
              <a:defRPr kumimoji="1" sz="2400">
                <a:solidFill>
                  <a:schemeClr val="tx1"/>
                </a:solidFill>
                <a:latin typeface="Times New Roman" pitchFamily="18" charset="0"/>
                <a:ea typeface="ＭＳ Ｐゴシック" charset="-128"/>
              </a:defRPr>
            </a:lvl1pPr>
            <a:lvl2pPr marL="742950" indent="-285750" eaLnBrk="0" hangingPunct="0">
              <a:tabLst>
                <a:tab pos="4187825" algn="l"/>
              </a:tabLst>
              <a:defRPr kumimoji="1" sz="2400">
                <a:solidFill>
                  <a:schemeClr val="tx1"/>
                </a:solidFill>
                <a:latin typeface="Times New Roman" pitchFamily="18" charset="0"/>
                <a:ea typeface="ＭＳ Ｐゴシック" charset="-128"/>
              </a:defRPr>
            </a:lvl2pPr>
            <a:lvl3pPr marL="1143000" indent="-228600" eaLnBrk="0" hangingPunct="0">
              <a:tabLst>
                <a:tab pos="4187825" algn="l"/>
              </a:tabLst>
              <a:defRPr kumimoji="1" sz="2400">
                <a:solidFill>
                  <a:schemeClr val="tx1"/>
                </a:solidFill>
                <a:latin typeface="Times New Roman" pitchFamily="18" charset="0"/>
                <a:ea typeface="ＭＳ Ｐゴシック" charset="-128"/>
              </a:defRPr>
            </a:lvl3pPr>
            <a:lvl4pPr marL="1600200" indent="-228600" eaLnBrk="0" hangingPunct="0">
              <a:tabLst>
                <a:tab pos="4187825" algn="l"/>
              </a:tabLst>
              <a:defRPr kumimoji="1" sz="2400">
                <a:solidFill>
                  <a:schemeClr val="tx1"/>
                </a:solidFill>
                <a:latin typeface="Times New Roman" pitchFamily="18" charset="0"/>
                <a:ea typeface="ＭＳ Ｐゴシック" charset="-128"/>
              </a:defRPr>
            </a:lvl4pPr>
            <a:lvl5pPr marL="2057400" indent="-228600" eaLnBrk="0" hangingPunct="0">
              <a:tabLst>
                <a:tab pos="4187825" algn="l"/>
              </a:tabLst>
              <a:defRPr kumimoji="1" sz="24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9pPr>
          </a:lstStyle>
          <a:p>
            <a:pPr algn="l" eaLnBrk="1" hangingPunct="1">
              <a:lnSpc>
                <a:spcPts val="500"/>
              </a:lnSpc>
              <a:spcBef>
                <a:spcPct val="80000"/>
              </a:spcBef>
              <a:defRPr/>
            </a:pP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9" name="Rectangle 83">
            <a:extLst>
              <a:ext uri="{FF2B5EF4-FFF2-40B4-BE49-F238E27FC236}">
                <a16:creationId xmlns:a16="http://schemas.microsoft.com/office/drawing/2014/main" id="{A072CB71-3C11-485D-8FD8-178C8197FF04}"/>
              </a:ext>
            </a:extLst>
          </p:cNvPr>
          <p:cNvSpPr>
            <a:spLocks noChangeArrowheads="1"/>
          </p:cNvSpPr>
          <p:nvPr/>
        </p:nvSpPr>
        <p:spPr bwMode="auto">
          <a:xfrm>
            <a:off x="7022127" y="1037940"/>
            <a:ext cx="1350432" cy="405977"/>
          </a:xfrm>
          <a:prstGeom prst="rect">
            <a:avLst/>
          </a:prstGeom>
          <a:noFill/>
          <a:ln w="38100">
            <a:noFill/>
            <a:miter lim="800000"/>
            <a:headEnd/>
            <a:tailEnd/>
          </a:ln>
          <a:effectLst/>
          <a:extLst/>
        </p:spPr>
        <p:txBody>
          <a:bodyPr lIns="198000" tIns="190800"/>
          <a:lstStyle>
            <a:lvl1pPr eaLnBrk="0" hangingPunct="0">
              <a:tabLst>
                <a:tab pos="4187825" algn="l"/>
              </a:tabLst>
              <a:defRPr kumimoji="1" sz="2400">
                <a:solidFill>
                  <a:schemeClr val="tx1"/>
                </a:solidFill>
                <a:latin typeface="Times New Roman" pitchFamily="18" charset="0"/>
                <a:ea typeface="ＭＳ Ｐゴシック" charset="-128"/>
              </a:defRPr>
            </a:lvl1pPr>
            <a:lvl2pPr marL="742950" indent="-285750" eaLnBrk="0" hangingPunct="0">
              <a:tabLst>
                <a:tab pos="4187825" algn="l"/>
              </a:tabLst>
              <a:defRPr kumimoji="1" sz="2400">
                <a:solidFill>
                  <a:schemeClr val="tx1"/>
                </a:solidFill>
                <a:latin typeface="Times New Roman" pitchFamily="18" charset="0"/>
                <a:ea typeface="ＭＳ Ｐゴシック" charset="-128"/>
              </a:defRPr>
            </a:lvl2pPr>
            <a:lvl3pPr marL="1143000" indent="-228600" eaLnBrk="0" hangingPunct="0">
              <a:tabLst>
                <a:tab pos="4187825" algn="l"/>
              </a:tabLst>
              <a:defRPr kumimoji="1" sz="2400">
                <a:solidFill>
                  <a:schemeClr val="tx1"/>
                </a:solidFill>
                <a:latin typeface="Times New Roman" pitchFamily="18" charset="0"/>
                <a:ea typeface="ＭＳ Ｐゴシック" charset="-128"/>
              </a:defRPr>
            </a:lvl3pPr>
            <a:lvl4pPr marL="1600200" indent="-228600" eaLnBrk="0" hangingPunct="0">
              <a:tabLst>
                <a:tab pos="4187825" algn="l"/>
              </a:tabLst>
              <a:defRPr kumimoji="1" sz="2400">
                <a:solidFill>
                  <a:schemeClr val="tx1"/>
                </a:solidFill>
                <a:latin typeface="Times New Roman" pitchFamily="18" charset="0"/>
                <a:ea typeface="ＭＳ Ｐゴシック" charset="-128"/>
              </a:defRPr>
            </a:lvl4pPr>
            <a:lvl5pPr marL="2057400" indent="-228600" eaLnBrk="0" hangingPunct="0">
              <a:tabLst>
                <a:tab pos="4187825" algn="l"/>
              </a:tabLst>
              <a:defRPr kumimoji="1" sz="24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9pPr>
          </a:lstStyle>
          <a:p>
            <a:pPr eaLnBrk="1" hangingPunct="1">
              <a:spcBef>
                <a:spcPct val="80000"/>
              </a:spcBef>
              <a:defRPr/>
            </a:pPr>
            <a:r>
              <a:rPr lang="ja-JP" altLang="en-US" sz="1800" b="1" dirty="0">
                <a:latin typeface="メイリオ" panose="020B0604030504040204" pitchFamily="50" charset="-128"/>
                <a:ea typeface="メイリオ" panose="020B0604030504040204" pitchFamily="50" charset="-128"/>
                <a:cs typeface="メイリオ" panose="020B0604030504040204" pitchFamily="50" charset="-128"/>
              </a:rPr>
              <a:t>稲毛区</a:t>
            </a:r>
            <a:endParaRPr lang="en-US" altLang="ja-JP" sz="1800" b="1" u="sng"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4" name="Rectangle 83">
            <a:extLst>
              <a:ext uri="{FF2B5EF4-FFF2-40B4-BE49-F238E27FC236}">
                <a16:creationId xmlns:a16="http://schemas.microsoft.com/office/drawing/2014/main" id="{DA402F4A-B6BF-4D8E-8766-8FF2197D253E}"/>
              </a:ext>
            </a:extLst>
          </p:cNvPr>
          <p:cNvSpPr>
            <a:spLocks noChangeArrowheads="1"/>
          </p:cNvSpPr>
          <p:nvPr/>
        </p:nvSpPr>
        <p:spPr bwMode="auto">
          <a:xfrm>
            <a:off x="6048165" y="1277860"/>
            <a:ext cx="3024335" cy="648066"/>
          </a:xfrm>
          <a:prstGeom prst="rect">
            <a:avLst/>
          </a:prstGeom>
          <a:noFill/>
          <a:ln w="38100">
            <a:noFill/>
            <a:miter lim="800000"/>
            <a:headEnd/>
            <a:tailEnd/>
          </a:ln>
          <a:effectLst/>
          <a:extLst/>
        </p:spPr>
        <p:txBody>
          <a:bodyPr lIns="198000" tIns="190800"/>
          <a:lstStyle>
            <a:lvl1pPr eaLnBrk="0" hangingPunct="0">
              <a:tabLst>
                <a:tab pos="4187825" algn="l"/>
              </a:tabLst>
              <a:defRPr kumimoji="1" sz="2400">
                <a:solidFill>
                  <a:schemeClr val="tx1"/>
                </a:solidFill>
                <a:latin typeface="Times New Roman" pitchFamily="18" charset="0"/>
                <a:ea typeface="ＭＳ Ｐゴシック" charset="-128"/>
              </a:defRPr>
            </a:lvl1pPr>
            <a:lvl2pPr marL="742950" indent="-285750" eaLnBrk="0" hangingPunct="0">
              <a:tabLst>
                <a:tab pos="4187825" algn="l"/>
              </a:tabLst>
              <a:defRPr kumimoji="1" sz="2400">
                <a:solidFill>
                  <a:schemeClr val="tx1"/>
                </a:solidFill>
                <a:latin typeface="Times New Roman" pitchFamily="18" charset="0"/>
                <a:ea typeface="ＭＳ Ｐゴシック" charset="-128"/>
              </a:defRPr>
            </a:lvl2pPr>
            <a:lvl3pPr marL="1143000" indent="-228600" eaLnBrk="0" hangingPunct="0">
              <a:tabLst>
                <a:tab pos="4187825" algn="l"/>
              </a:tabLst>
              <a:defRPr kumimoji="1" sz="2400">
                <a:solidFill>
                  <a:schemeClr val="tx1"/>
                </a:solidFill>
                <a:latin typeface="Times New Roman" pitchFamily="18" charset="0"/>
                <a:ea typeface="ＭＳ Ｐゴシック" charset="-128"/>
              </a:defRPr>
            </a:lvl3pPr>
            <a:lvl4pPr marL="1600200" indent="-228600" eaLnBrk="0" hangingPunct="0">
              <a:tabLst>
                <a:tab pos="4187825" algn="l"/>
              </a:tabLst>
              <a:defRPr kumimoji="1" sz="2400">
                <a:solidFill>
                  <a:schemeClr val="tx1"/>
                </a:solidFill>
                <a:latin typeface="Times New Roman" pitchFamily="18" charset="0"/>
                <a:ea typeface="ＭＳ Ｐゴシック" charset="-128"/>
              </a:defRPr>
            </a:lvl4pPr>
            <a:lvl5pPr marL="2057400" indent="-228600" eaLnBrk="0" hangingPunct="0">
              <a:tabLst>
                <a:tab pos="4187825" algn="l"/>
              </a:tabLst>
              <a:defRPr kumimoji="1" sz="24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9pPr>
          </a:lstStyle>
          <a:p>
            <a:pPr algn="ctr" eaLnBrk="1" hangingPunct="1">
              <a:spcBef>
                <a:spcPct val="80000"/>
              </a:spcBef>
              <a:defRPr/>
            </a:pPr>
            <a:r>
              <a:rPr lang="ja-JP" altLang="en-US" sz="1500" u="sng" dirty="0">
                <a:latin typeface="メイリオ" panose="020B0604030504040204" pitchFamily="50" charset="-128"/>
                <a:ea typeface="メイリオ" panose="020B0604030504040204" pitchFamily="50" charset="-128"/>
                <a:cs typeface="メイリオ" panose="020B0604030504040204" pitchFamily="50" charset="-128"/>
              </a:rPr>
              <a:t>まなびと創造が脈打つ</a:t>
            </a:r>
            <a:br>
              <a:rPr lang="en-US" altLang="ja-JP" sz="1500" u="sng" dirty="0">
                <a:latin typeface="メイリオ" panose="020B0604030504040204" pitchFamily="50" charset="-128"/>
                <a:ea typeface="メイリオ" panose="020B0604030504040204" pitchFamily="50" charset="-128"/>
                <a:cs typeface="メイリオ" panose="020B0604030504040204" pitchFamily="50" charset="-128"/>
              </a:rPr>
            </a:br>
            <a:r>
              <a:rPr lang="ja-JP" altLang="en-US" sz="1500" u="sng" dirty="0">
                <a:latin typeface="メイリオ" panose="020B0604030504040204" pitchFamily="50" charset="-128"/>
                <a:ea typeface="メイリオ" panose="020B0604030504040204" pitchFamily="50" charset="-128"/>
                <a:cs typeface="メイリオ" panose="020B0604030504040204" pitchFamily="50" charset="-128"/>
              </a:rPr>
              <a:t>文教のまち</a:t>
            </a:r>
            <a:endParaRPr lang="en-US" altLang="ja-JP" sz="1500" u="sng"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4" name="Rectangle 83">
            <a:extLst>
              <a:ext uri="{FF2B5EF4-FFF2-40B4-BE49-F238E27FC236}">
                <a16:creationId xmlns:a16="http://schemas.microsoft.com/office/drawing/2014/main" id="{A88E90BC-E627-4DDF-B669-BDF1AF617422}"/>
              </a:ext>
            </a:extLst>
          </p:cNvPr>
          <p:cNvSpPr>
            <a:spLocks noChangeArrowheads="1"/>
          </p:cNvSpPr>
          <p:nvPr/>
        </p:nvSpPr>
        <p:spPr bwMode="auto">
          <a:xfrm>
            <a:off x="6245256" y="2049014"/>
            <a:ext cx="2703256" cy="1866473"/>
          </a:xfrm>
          <a:prstGeom prst="rect">
            <a:avLst/>
          </a:prstGeom>
          <a:noFill/>
          <a:ln w="38100">
            <a:noFill/>
            <a:miter lim="800000"/>
            <a:headEnd/>
            <a:tailEnd/>
          </a:ln>
          <a:effectLst/>
          <a:extLst/>
        </p:spPr>
        <p:txBody>
          <a:bodyPr lIns="0" tIns="0"/>
          <a:lstStyle>
            <a:lvl1pPr eaLnBrk="0" hangingPunct="0">
              <a:tabLst>
                <a:tab pos="4187825" algn="l"/>
              </a:tabLst>
              <a:defRPr kumimoji="1" sz="2400">
                <a:solidFill>
                  <a:schemeClr val="tx1"/>
                </a:solidFill>
                <a:latin typeface="Times New Roman" pitchFamily="18" charset="0"/>
                <a:ea typeface="ＭＳ Ｐゴシック" charset="-128"/>
              </a:defRPr>
            </a:lvl1pPr>
            <a:lvl2pPr marL="742950" indent="-285750" eaLnBrk="0" hangingPunct="0">
              <a:tabLst>
                <a:tab pos="4187825" algn="l"/>
              </a:tabLst>
              <a:defRPr kumimoji="1" sz="2400">
                <a:solidFill>
                  <a:schemeClr val="tx1"/>
                </a:solidFill>
                <a:latin typeface="Times New Roman" pitchFamily="18" charset="0"/>
                <a:ea typeface="ＭＳ Ｐゴシック" charset="-128"/>
              </a:defRPr>
            </a:lvl2pPr>
            <a:lvl3pPr marL="1143000" indent="-228600" eaLnBrk="0" hangingPunct="0">
              <a:tabLst>
                <a:tab pos="4187825" algn="l"/>
              </a:tabLst>
              <a:defRPr kumimoji="1" sz="2400">
                <a:solidFill>
                  <a:schemeClr val="tx1"/>
                </a:solidFill>
                <a:latin typeface="Times New Roman" pitchFamily="18" charset="0"/>
                <a:ea typeface="ＭＳ Ｐゴシック" charset="-128"/>
              </a:defRPr>
            </a:lvl3pPr>
            <a:lvl4pPr marL="1600200" indent="-228600" eaLnBrk="0" hangingPunct="0">
              <a:tabLst>
                <a:tab pos="4187825" algn="l"/>
              </a:tabLst>
              <a:defRPr kumimoji="1" sz="2400">
                <a:solidFill>
                  <a:schemeClr val="tx1"/>
                </a:solidFill>
                <a:latin typeface="Times New Roman" pitchFamily="18" charset="0"/>
                <a:ea typeface="ＭＳ Ｐゴシック" charset="-128"/>
              </a:defRPr>
            </a:lvl4pPr>
            <a:lvl5pPr marL="2057400" indent="-228600" eaLnBrk="0" hangingPunct="0">
              <a:tabLst>
                <a:tab pos="4187825" algn="l"/>
              </a:tabLst>
              <a:defRPr kumimoji="1" sz="24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9pPr>
          </a:lstStyle>
          <a:p>
            <a:pPr marL="177800" indent="-177800" eaLnBrk="1" hangingPunct="1">
              <a:lnSpc>
                <a:spcPts val="2000"/>
              </a:lnSpc>
              <a:buFont typeface="Arial" panose="020B0604020202020204" pitchFamily="34" charset="0"/>
              <a:buChar char="•"/>
              <a:defRPr/>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充実した居住・教育環境を生かした文教のまちの確立</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eaLnBrk="1" hangingPunct="1">
              <a:lnSpc>
                <a:spcPts val="2000"/>
              </a:lnSpc>
              <a:buFont typeface="Arial" panose="020B0604020202020204" pitchFamily="34" charset="0"/>
              <a:buChar char="•"/>
              <a:defRPr/>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教育機関の集積を活かした産学官連携による多様な人材を育成・輩出する人材育成拠点</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11" name="グループ化 10">
            <a:extLst>
              <a:ext uri="{FF2B5EF4-FFF2-40B4-BE49-F238E27FC236}">
                <a16:creationId xmlns:a16="http://schemas.microsoft.com/office/drawing/2014/main" id="{F92167A5-45FC-48EB-8601-BC68DC87C669}"/>
              </a:ext>
            </a:extLst>
          </p:cNvPr>
          <p:cNvGrpSpPr/>
          <p:nvPr/>
        </p:nvGrpSpPr>
        <p:grpSpPr>
          <a:xfrm>
            <a:off x="51923" y="3851987"/>
            <a:ext cx="3024335" cy="2890805"/>
            <a:chOff x="51923" y="3851987"/>
            <a:chExt cx="3024335" cy="2890805"/>
          </a:xfrm>
        </p:grpSpPr>
        <p:sp>
          <p:nvSpPr>
            <p:cNvPr id="41" name="Rectangle 83">
              <a:extLst>
                <a:ext uri="{FF2B5EF4-FFF2-40B4-BE49-F238E27FC236}">
                  <a16:creationId xmlns:a16="http://schemas.microsoft.com/office/drawing/2014/main" id="{9C23E01C-8A2D-4691-903F-7907962B7AF6}"/>
                </a:ext>
              </a:extLst>
            </p:cNvPr>
            <p:cNvSpPr>
              <a:spLocks noChangeArrowheads="1"/>
            </p:cNvSpPr>
            <p:nvPr/>
          </p:nvSpPr>
          <p:spPr bwMode="auto">
            <a:xfrm>
              <a:off x="145139" y="3995584"/>
              <a:ext cx="2880000" cy="2700000"/>
            </a:xfrm>
            <a:prstGeom prst="rect">
              <a:avLst/>
            </a:prstGeom>
            <a:noFill/>
            <a:ln w="38100">
              <a:solidFill>
                <a:srgbClr val="66FF33"/>
              </a:solidFill>
              <a:miter lim="800000"/>
              <a:headEnd/>
              <a:tailEnd/>
            </a:ln>
            <a:effectLst/>
            <a:extLst/>
          </p:spPr>
          <p:txBody>
            <a:bodyPr lIns="198000" tIns="190800"/>
            <a:lstStyle>
              <a:lvl1pPr eaLnBrk="0" hangingPunct="0">
                <a:tabLst>
                  <a:tab pos="4187825" algn="l"/>
                </a:tabLst>
                <a:defRPr kumimoji="1" sz="2400">
                  <a:solidFill>
                    <a:schemeClr val="tx1"/>
                  </a:solidFill>
                  <a:latin typeface="Times New Roman" pitchFamily="18" charset="0"/>
                  <a:ea typeface="ＭＳ Ｐゴシック" charset="-128"/>
                </a:defRPr>
              </a:lvl1pPr>
              <a:lvl2pPr marL="742950" indent="-285750" eaLnBrk="0" hangingPunct="0">
                <a:tabLst>
                  <a:tab pos="4187825" algn="l"/>
                </a:tabLst>
                <a:defRPr kumimoji="1" sz="2400">
                  <a:solidFill>
                    <a:schemeClr val="tx1"/>
                  </a:solidFill>
                  <a:latin typeface="Times New Roman" pitchFamily="18" charset="0"/>
                  <a:ea typeface="ＭＳ Ｐゴシック" charset="-128"/>
                </a:defRPr>
              </a:lvl2pPr>
              <a:lvl3pPr marL="1143000" indent="-228600" eaLnBrk="0" hangingPunct="0">
                <a:tabLst>
                  <a:tab pos="4187825" algn="l"/>
                </a:tabLst>
                <a:defRPr kumimoji="1" sz="2400">
                  <a:solidFill>
                    <a:schemeClr val="tx1"/>
                  </a:solidFill>
                  <a:latin typeface="Times New Roman" pitchFamily="18" charset="0"/>
                  <a:ea typeface="ＭＳ Ｐゴシック" charset="-128"/>
                </a:defRPr>
              </a:lvl3pPr>
              <a:lvl4pPr marL="1600200" indent="-228600" eaLnBrk="0" hangingPunct="0">
                <a:tabLst>
                  <a:tab pos="4187825" algn="l"/>
                </a:tabLst>
                <a:defRPr kumimoji="1" sz="2400">
                  <a:solidFill>
                    <a:schemeClr val="tx1"/>
                  </a:solidFill>
                  <a:latin typeface="Times New Roman" pitchFamily="18" charset="0"/>
                  <a:ea typeface="ＭＳ Ｐゴシック" charset="-128"/>
                </a:defRPr>
              </a:lvl4pPr>
              <a:lvl5pPr marL="2057400" indent="-228600" eaLnBrk="0" hangingPunct="0">
                <a:tabLst>
                  <a:tab pos="4187825" algn="l"/>
                </a:tabLst>
                <a:defRPr kumimoji="1" sz="24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9pPr>
            </a:lstStyle>
            <a:p>
              <a:pPr algn="l" eaLnBrk="1" hangingPunct="1">
                <a:lnSpc>
                  <a:spcPts val="500"/>
                </a:lnSpc>
                <a:spcBef>
                  <a:spcPct val="80000"/>
                </a:spcBef>
                <a:defRPr/>
              </a:pP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2" name="Rectangle 83">
              <a:extLst>
                <a:ext uri="{FF2B5EF4-FFF2-40B4-BE49-F238E27FC236}">
                  <a16:creationId xmlns:a16="http://schemas.microsoft.com/office/drawing/2014/main" id="{C5ACA452-915A-4F7A-B26F-7EAF6DD8CDBB}"/>
                </a:ext>
              </a:extLst>
            </p:cNvPr>
            <p:cNvSpPr>
              <a:spLocks noChangeArrowheads="1"/>
            </p:cNvSpPr>
            <p:nvPr/>
          </p:nvSpPr>
          <p:spPr bwMode="auto">
            <a:xfrm>
              <a:off x="1048445" y="3851987"/>
              <a:ext cx="1350432" cy="513117"/>
            </a:xfrm>
            <a:prstGeom prst="rect">
              <a:avLst/>
            </a:prstGeom>
            <a:noFill/>
            <a:ln w="38100">
              <a:noFill/>
              <a:miter lim="800000"/>
              <a:headEnd/>
              <a:tailEnd/>
            </a:ln>
            <a:effectLst/>
            <a:extLst/>
          </p:spPr>
          <p:txBody>
            <a:bodyPr lIns="198000" tIns="190800"/>
            <a:lstStyle>
              <a:lvl1pPr eaLnBrk="0" hangingPunct="0">
                <a:tabLst>
                  <a:tab pos="4187825" algn="l"/>
                </a:tabLst>
                <a:defRPr kumimoji="1" sz="2400">
                  <a:solidFill>
                    <a:schemeClr val="tx1"/>
                  </a:solidFill>
                  <a:latin typeface="Times New Roman" pitchFamily="18" charset="0"/>
                  <a:ea typeface="ＭＳ Ｐゴシック" charset="-128"/>
                </a:defRPr>
              </a:lvl1pPr>
              <a:lvl2pPr marL="742950" indent="-285750" eaLnBrk="0" hangingPunct="0">
                <a:tabLst>
                  <a:tab pos="4187825" algn="l"/>
                </a:tabLst>
                <a:defRPr kumimoji="1" sz="2400">
                  <a:solidFill>
                    <a:schemeClr val="tx1"/>
                  </a:solidFill>
                  <a:latin typeface="Times New Roman" pitchFamily="18" charset="0"/>
                  <a:ea typeface="ＭＳ Ｐゴシック" charset="-128"/>
                </a:defRPr>
              </a:lvl2pPr>
              <a:lvl3pPr marL="1143000" indent="-228600" eaLnBrk="0" hangingPunct="0">
                <a:tabLst>
                  <a:tab pos="4187825" algn="l"/>
                </a:tabLst>
                <a:defRPr kumimoji="1" sz="2400">
                  <a:solidFill>
                    <a:schemeClr val="tx1"/>
                  </a:solidFill>
                  <a:latin typeface="Times New Roman" pitchFamily="18" charset="0"/>
                  <a:ea typeface="ＭＳ Ｐゴシック" charset="-128"/>
                </a:defRPr>
              </a:lvl3pPr>
              <a:lvl4pPr marL="1600200" indent="-228600" eaLnBrk="0" hangingPunct="0">
                <a:tabLst>
                  <a:tab pos="4187825" algn="l"/>
                </a:tabLst>
                <a:defRPr kumimoji="1" sz="2400">
                  <a:solidFill>
                    <a:schemeClr val="tx1"/>
                  </a:solidFill>
                  <a:latin typeface="Times New Roman" pitchFamily="18" charset="0"/>
                  <a:ea typeface="ＭＳ Ｐゴシック" charset="-128"/>
                </a:defRPr>
              </a:lvl4pPr>
              <a:lvl5pPr marL="2057400" indent="-228600" eaLnBrk="0" hangingPunct="0">
                <a:tabLst>
                  <a:tab pos="4187825" algn="l"/>
                </a:tabLst>
                <a:defRPr kumimoji="1" sz="24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9pPr>
            </a:lstStyle>
            <a:p>
              <a:pPr eaLnBrk="1" hangingPunct="1">
                <a:spcBef>
                  <a:spcPct val="80000"/>
                </a:spcBef>
                <a:defRPr/>
              </a:pPr>
              <a:r>
                <a:rPr lang="ja-JP" altLang="en-US" sz="1800" b="1" dirty="0">
                  <a:latin typeface="メイリオ" panose="020B0604030504040204" pitchFamily="50" charset="-128"/>
                  <a:ea typeface="メイリオ" panose="020B0604030504040204" pitchFamily="50" charset="-128"/>
                  <a:cs typeface="メイリオ" panose="020B0604030504040204" pitchFamily="50" charset="-128"/>
                </a:rPr>
                <a:t>若葉区</a:t>
              </a:r>
              <a:endParaRPr lang="en-US" altLang="ja-JP" sz="1800" b="1" u="sng"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9" name="Rectangle 83">
              <a:extLst>
                <a:ext uri="{FF2B5EF4-FFF2-40B4-BE49-F238E27FC236}">
                  <a16:creationId xmlns:a16="http://schemas.microsoft.com/office/drawing/2014/main" id="{00509E29-0194-4740-835D-7FE6785EDFC0}"/>
                </a:ext>
              </a:extLst>
            </p:cNvPr>
            <p:cNvSpPr>
              <a:spLocks noChangeArrowheads="1"/>
            </p:cNvSpPr>
            <p:nvPr/>
          </p:nvSpPr>
          <p:spPr bwMode="auto">
            <a:xfrm>
              <a:off x="51923" y="4091141"/>
              <a:ext cx="3024335" cy="648066"/>
            </a:xfrm>
            <a:prstGeom prst="rect">
              <a:avLst/>
            </a:prstGeom>
            <a:noFill/>
            <a:ln w="38100">
              <a:noFill/>
              <a:miter lim="800000"/>
              <a:headEnd/>
              <a:tailEnd/>
            </a:ln>
            <a:effectLst/>
            <a:extLst/>
          </p:spPr>
          <p:txBody>
            <a:bodyPr lIns="198000" tIns="190800"/>
            <a:lstStyle>
              <a:lvl1pPr eaLnBrk="0" hangingPunct="0">
                <a:tabLst>
                  <a:tab pos="4187825" algn="l"/>
                </a:tabLst>
                <a:defRPr kumimoji="1" sz="2400">
                  <a:solidFill>
                    <a:schemeClr val="tx1"/>
                  </a:solidFill>
                  <a:latin typeface="Times New Roman" pitchFamily="18" charset="0"/>
                  <a:ea typeface="ＭＳ Ｐゴシック" charset="-128"/>
                </a:defRPr>
              </a:lvl1pPr>
              <a:lvl2pPr marL="742950" indent="-285750" eaLnBrk="0" hangingPunct="0">
                <a:tabLst>
                  <a:tab pos="4187825" algn="l"/>
                </a:tabLst>
                <a:defRPr kumimoji="1" sz="2400">
                  <a:solidFill>
                    <a:schemeClr val="tx1"/>
                  </a:solidFill>
                  <a:latin typeface="Times New Roman" pitchFamily="18" charset="0"/>
                  <a:ea typeface="ＭＳ Ｐゴシック" charset="-128"/>
                </a:defRPr>
              </a:lvl2pPr>
              <a:lvl3pPr marL="1143000" indent="-228600" eaLnBrk="0" hangingPunct="0">
                <a:tabLst>
                  <a:tab pos="4187825" algn="l"/>
                </a:tabLst>
                <a:defRPr kumimoji="1" sz="2400">
                  <a:solidFill>
                    <a:schemeClr val="tx1"/>
                  </a:solidFill>
                  <a:latin typeface="Times New Roman" pitchFamily="18" charset="0"/>
                  <a:ea typeface="ＭＳ Ｐゴシック" charset="-128"/>
                </a:defRPr>
              </a:lvl3pPr>
              <a:lvl4pPr marL="1600200" indent="-228600" eaLnBrk="0" hangingPunct="0">
                <a:tabLst>
                  <a:tab pos="4187825" algn="l"/>
                </a:tabLst>
                <a:defRPr kumimoji="1" sz="2400">
                  <a:solidFill>
                    <a:schemeClr val="tx1"/>
                  </a:solidFill>
                  <a:latin typeface="Times New Roman" pitchFamily="18" charset="0"/>
                  <a:ea typeface="ＭＳ Ｐゴシック" charset="-128"/>
                </a:defRPr>
              </a:lvl4pPr>
              <a:lvl5pPr marL="2057400" indent="-228600" eaLnBrk="0" hangingPunct="0">
                <a:tabLst>
                  <a:tab pos="4187825" algn="l"/>
                </a:tabLst>
                <a:defRPr kumimoji="1" sz="24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9pPr>
            </a:lstStyle>
            <a:p>
              <a:pPr algn="ctr" eaLnBrk="1" hangingPunct="1">
                <a:spcBef>
                  <a:spcPct val="80000"/>
                </a:spcBef>
                <a:defRPr/>
              </a:pPr>
              <a:r>
                <a:rPr lang="ja-JP" altLang="en-US" sz="1500" u="sng" dirty="0">
                  <a:latin typeface="メイリオ" panose="020B0604030504040204" pitchFamily="50" charset="-128"/>
                  <a:ea typeface="メイリオ" panose="020B0604030504040204" pitchFamily="50" charset="-128"/>
                  <a:cs typeface="メイリオ" panose="020B0604030504040204" pitchFamily="50" charset="-128"/>
                </a:rPr>
                <a:t>共生の原点　縄文が息づく</a:t>
              </a:r>
              <a:br>
                <a:rPr lang="en-US" altLang="ja-JP" sz="1500" u="sng" dirty="0">
                  <a:latin typeface="メイリオ" panose="020B0604030504040204" pitchFamily="50" charset="-128"/>
                  <a:ea typeface="メイリオ" panose="020B0604030504040204" pitchFamily="50" charset="-128"/>
                  <a:cs typeface="メイリオ" panose="020B0604030504040204" pitchFamily="50" charset="-128"/>
                </a:rPr>
              </a:br>
              <a:r>
                <a:rPr lang="ja-JP" altLang="en-US" sz="1500" u="sng" dirty="0">
                  <a:latin typeface="メイリオ" panose="020B0604030504040204" pitchFamily="50" charset="-128"/>
                  <a:ea typeface="メイリオ" panose="020B0604030504040204" pitchFamily="50" charset="-128"/>
                  <a:cs typeface="メイリオ" panose="020B0604030504040204" pitchFamily="50" charset="-128"/>
                </a:rPr>
                <a:t>自然の恵み豊かなまち</a:t>
              </a:r>
              <a:endParaRPr lang="en-US" altLang="ja-JP" sz="1500" u="sng"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2" name="Rectangle 83">
              <a:extLst>
                <a:ext uri="{FF2B5EF4-FFF2-40B4-BE49-F238E27FC236}">
                  <a16:creationId xmlns:a16="http://schemas.microsoft.com/office/drawing/2014/main" id="{FEBD1FE7-7495-4A83-A261-EA6E15B9F8F2}"/>
                </a:ext>
              </a:extLst>
            </p:cNvPr>
            <p:cNvSpPr>
              <a:spLocks noChangeArrowheads="1"/>
            </p:cNvSpPr>
            <p:nvPr/>
          </p:nvSpPr>
          <p:spPr bwMode="auto">
            <a:xfrm>
              <a:off x="240105" y="4876319"/>
              <a:ext cx="2703256" cy="1866473"/>
            </a:xfrm>
            <a:prstGeom prst="rect">
              <a:avLst/>
            </a:prstGeom>
            <a:noFill/>
            <a:ln w="38100">
              <a:noFill/>
              <a:miter lim="800000"/>
              <a:headEnd/>
              <a:tailEnd/>
            </a:ln>
            <a:effectLst/>
            <a:extLst/>
          </p:spPr>
          <p:txBody>
            <a:bodyPr lIns="0" tIns="0"/>
            <a:lstStyle>
              <a:lvl1pPr eaLnBrk="0" hangingPunct="0">
                <a:tabLst>
                  <a:tab pos="4187825" algn="l"/>
                </a:tabLst>
                <a:defRPr kumimoji="1" sz="2400">
                  <a:solidFill>
                    <a:schemeClr val="tx1"/>
                  </a:solidFill>
                  <a:latin typeface="Times New Roman" pitchFamily="18" charset="0"/>
                  <a:ea typeface="ＭＳ Ｐゴシック" charset="-128"/>
                </a:defRPr>
              </a:lvl1pPr>
              <a:lvl2pPr marL="742950" indent="-285750" eaLnBrk="0" hangingPunct="0">
                <a:tabLst>
                  <a:tab pos="4187825" algn="l"/>
                </a:tabLst>
                <a:defRPr kumimoji="1" sz="2400">
                  <a:solidFill>
                    <a:schemeClr val="tx1"/>
                  </a:solidFill>
                  <a:latin typeface="Times New Roman" pitchFamily="18" charset="0"/>
                  <a:ea typeface="ＭＳ Ｐゴシック" charset="-128"/>
                </a:defRPr>
              </a:lvl2pPr>
              <a:lvl3pPr marL="1143000" indent="-228600" eaLnBrk="0" hangingPunct="0">
                <a:tabLst>
                  <a:tab pos="4187825" algn="l"/>
                </a:tabLst>
                <a:defRPr kumimoji="1" sz="2400">
                  <a:solidFill>
                    <a:schemeClr val="tx1"/>
                  </a:solidFill>
                  <a:latin typeface="Times New Roman" pitchFamily="18" charset="0"/>
                  <a:ea typeface="ＭＳ Ｐゴシック" charset="-128"/>
                </a:defRPr>
              </a:lvl3pPr>
              <a:lvl4pPr marL="1600200" indent="-228600" eaLnBrk="0" hangingPunct="0">
                <a:tabLst>
                  <a:tab pos="4187825" algn="l"/>
                </a:tabLst>
                <a:defRPr kumimoji="1" sz="2400">
                  <a:solidFill>
                    <a:schemeClr val="tx1"/>
                  </a:solidFill>
                  <a:latin typeface="Times New Roman" pitchFamily="18" charset="0"/>
                  <a:ea typeface="ＭＳ Ｐゴシック" charset="-128"/>
                </a:defRPr>
              </a:lvl4pPr>
              <a:lvl5pPr marL="2057400" indent="-228600" eaLnBrk="0" hangingPunct="0">
                <a:tabLst>
                  <a:tab pos="4187825" algn="l"/>
                </a:tabLst>
                <a:defRPr kumimoji="1" sz="24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9pPr>
            </a:lstStyle>
            <a:p>
              <a:pPr marL="177800" indent="-177800" eaLnBrk="1" hangingPunct="1">
                <a:lnSpc>
                  <a:spcPts val="2000"/>
                </a:lnSpc>
                <a:buFont typeface="Arial" panose="020B0604020202020204" pitchFamily="34" charset="0"/>
                <a:buChar char="•"/>
                <a:defRPr/>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農業が盛んである地域特性を活かした農業の振興</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eaLnBrk="1" hangingPunct="1">
                <a:lnSpc>
                  <a:spcPts val="2000"/>
                </a:lnSpc>
                <a:buFont typeface="Arial" panose="020B0604020202020204" pitchFamily="34" charset="0"/>
                <a:buChar char="•"/>
                <a:defRPr/>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加曽利貝塚を活用し、自然と共生する精神を継承</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eaLnBrk="1" hangingPunct="1">
                <a:lnSpc>
                  <a:spcPts val="2000"/>
                </a:lnSpc>
                <a:buFont typeface="Arial" panose="020B0604020202020204" pitchFamily="34" charset="0"/>
                <a:buChar char="•"/>
                <a:defRPr/>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内陸部の地域資源を活かした都市・農村交流の推進</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69" name="Rectangle 83">
            <a:extLst>
              <a:ext uri="{FF2B5EF4-FFF2-40B4-BE49-F238E27FC236}">
                <a16:creationId xmlns:a16="http://schemas.microsoft.com/office/drawing/2014/main" id="{E7D0CC78-F85C-41B4-9D0E-7912B279C1D6}"/>
              </a:ext>
            </a:extLst>
          </p:cNvPr>
          <p:cNvSpPr>
            <a:spLocks noChangeArrowheads="1"/>
          </p:cNvSpPr>
          <p:nvPr/>
        </p:nvSpPr>
        <p:spPr bwMode="auto">
          <a:xfrm>
            <a:off x="3133681" y="3996165"/>
            <a:ext cx="2880000" cy="2700000"/>
          </a:xfrm>
          <a:prstGeom prst="rect">
            <a:avLst/>
          </a:prstGeom>
          <a:noFill/>
          <a:ln w="38100">
            <a:solidFill>
              <a:srgbClr val="008000"/>
            </a:solidFill>
            <a:miter lim="800000"/>
            <a:headEnd/>
            <a:tailEnd/>
          </a:ln>
          <a:effectLst/>
          <a:extLst/>
        </p:spPr>
        <p:txBody>
          <a:bodyPr lIns="198000" tIns="190800"/>
          <a:lstStyle>
            <a:lvl1pPr eaLnBrk="0" hangingPunct="0">
              <a:tabLst>
                <a:tab pos="4187825" algn="l"/>
              </a:tabLst>
              <a:defRPr kumimoji="1" sz="2400">
                <a:solidFill>
                  <a:schemeClr val="tx1"/>
                </a:solidFill>
                <a:latin typeface="Times New Roman" pitchFamily="18" charset="0"/>
                <a:ea typeface="ＭＳ Ｐゴシック" charset="-128"/>
              </a:defRPr>
            </a:lvl1pPr>
            <a:lvl2pPr marL="742950" indent="-285750" eaLnBrk="0" hangingPunct="0">
              <a:tabLst>
                <a:tab pos="4187825" algn="l"/>
              </a:tabLst>
              <a:defRPr kumimoji="1" sz="2400">
                <a:solidFill>
                  <a:schemeClr val="tx1"/>
                </a:solidFill>
                <a:latin typeface="Times New Roman" pitchFamily="18" charset="0"/>
                <a:ea typeface="ＭＳ Ｐゴシック" charset="-128"/>
              </a:defRPr>
            </a:lvl2pPr>
            <a:lvl3pPr marL="1143000" indent="-228600" eaLnBrk="0" hangingPunct="0">
              <a:tabLst>
                <a:tab pos="4187825" algn="l"/>
              </a:tabLst>
              <a:defRPr kumimoji="1" sz="2400">
                <a:solidFill>
                  <a:schemeClr val="tx1"/>
                </a:solidFill>
                <a:latin typeface="Times New Roman" pitchFamily="18" charset="0"/>
                <a:ea typeface="ＭＳ Ｐゴシック" charset="-128"/>
              </a:defRPr>
            </a:lvl3pPr>
            <a:lvl4pPr marL="1600200" indent="-228600" eaLnBrk="0" hangingPunct="0">
              <a:tabLst>
                <a:tab pos="4187825" algn="l"/>
              </a:tabLst>
              <a:defRPr kumimoji="1" sz="2400">
                <a:solidFill>
                  <a:schemeClr val="tx1"/>
                </a:solidFill>
                <a:latin typeface="Times New Roman" pitchFamily="18" charset="0"/>
                <a:ea typeface="ＭＳ Ｐゴシック" charset="-128"/>
              </a:defRPr>
            </a:lvl4pPr>
            <a:lvl5pPr marL="2057400" indent="-228600" eaLnBrk="0" hangingPunct="0">
              <a:tabLst>
                <a:tab pos="4187825" algn="l"/>
              </a:tabLst>
              <a:defRPr kumimoji="1" sz="24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9pPr>
          </a:lstStyle>
          <a:p>
            <a:pPr algn="l" eaLnBrk="1" hangingPunct="1">
              <a:lnSpc>
                <a:spcPts val="500"/>
              </a:lnSpc>
              <a:spcBef>
                <a:spcPct val="80000"/>
              </a:spcBef>
              <a:defRPr/>
            </a:pP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10" name="グループ化 9">
            <a:extLst>
              <a:ext uri="{FF2B5EF4-FFF2-40B4-BE49-F238E27FC236}">
                <a16:creationId xmlns:a16="http://schemas.microsoft.com/office/drawing/2014/main" id="{9405BDB3-70BA-40CC-BD58-5945BF776589}"/>
              </a:ext>
            </a:extLst>
          </p:cNvPr>
          <p:cNvGrpSpPr/>
          <p:nvPr/>
        </p:nvGrpSpPr>
        <p:grpSpPr>
          <a:xfrm>
            <a:off x="3001470" y="3851987"/>
            <a:ext cx="3024335" cy="2864681"/>
            <a:chOff x="3001470" y="3851987"/>
            <a:chExt cx="3024335" cy="2864681"/>
          </a:xfrm>
        </p:grpSpPr>
        <p:sp>
          <p:nvSpPr>
            <p:cNvPr id="70" name="Rectangle 83">
              <a:extLst>
                <a:ext uri="{FF2B5EF4-FFF2-40B4-BE49-F238E27FC236}">
                  <a16:creationId xmlns:a16="http://schemas.microsoft.com/office/drawing/2014/main" id="{CAAAD17F-41F1-4CAE-9420-3497436539BE}"/>
                </a:ext>
              </a:extLst>
            </p:cNvPr>
            <p:cNvSpPr>
              <a:spLocks noChangeArrowheads="1"/>
            </p:cNvSpPr>
            <p:nvPr/>
          </p:nvSpPr>
          <p:spPr bwMode="auto">
            <a:xfrm>
              <a:off x="4000701" y="3851987"/>
              <a:ext cx="1350432" cy="513117"/>
            </a:xfrm>
            <a:prstGeom prst="rect">
              <a:avLst/>
            </a:prstGeom>
            <a:noFill/>
            <a:ln w="38100">
              <a:noFill/>
              <a:miter lim="800000"/>
              <a:headEnd/>
              <a:tailEnd/>
            </a:ln>
            <a:effectLst/>
            <a:extLst/>
          </p:spPr>
          <p:txBody>
            <a:bodyPr lIns="198000" tIns="190800"/>
            <a:lstStyle>
              <a:lvl1pPr eaLnBrk="0" hangingPunct="0">
                <a:tabLst>
                  <a:tab pos="4187825" algn="l"/>
                </a:tabLst>
                <a:defRPr kumimoji="1" sz="2400">
                  <a:solidFill>
                    <a:schemeClr val="tx1"/>
                  </a:solidFill>
                  <a:latin typeface="Times New Roman" pitchFamily="18" charset="0"/>
                  <a:ea typeface="ＭＳ Ｐゴシック" charset="-128"/>
                </a:defRPr>
              </a:lvl1pPr>
              <a:lvl2pPr marL="742950" indent="-285750" eaLnBrk="0" hangingPunct="0">
                <a:tabLst>
                  <a:tab pos="4187825" algn="l"/>
                </a:tabLst>
                <a:defRPr kumimoji="1" sz="2400">
                  <a:solidFill>
                    <a:schemeClr val="tx1"/>
                  </a:solidFill>
                  <a:latin typeface="Times New Roman" pitchFamily="18" charset="0"/>
                  <a:ea typeface="ＭＳ Ｐゴシック" charset="-128"/>
                </a:defRPr>
              </a:lvl2pPr>
              <a:lvl3pPr marL="1143000" indent="-228600" eaLnBrk="0" hangingPunct="0">
                <a:tabLst>
                  <a:tab pos="4187825" algn="l"/>
                </a:tabLst>
                <a:defRPr kumimoji="1" sz="2400">
                  <a:solidFill>
                    <a:schemeClr val="tx1"/>
                  </a:solidFill>
                  <a:latin typeface="Times New Roman" pitchFamily="18" charset="0"/>
                  <a:ea typeface="ＭＳ Ｐゴシック" charset="-128"/>
                </a:defRPr>
              </a:lvl3pPr>
              <a:lvl4pPr marL="1600200" indent="-228600" eaLnBrk="0" hangingPunct="0">
                <a:tabLst>
                  <a:tab pos="4187825" algn="l"/>
                </a:tabLst>
                <a:defRPr kumimoji="1" sz="2400">
                  <a:solidFill>
                    <a:schemeClr val="tx1"/>
                  </a:solidFill>
                  <a:latin typeface="Times New Roman" pitchFamily="18" charset="0"/>
                  <a:ea typeface="ＭＳ Ｐゴシック" charset="-128"/>
                </a:defRPr>
              </a:lvl4pPr>
              <a:lvl5pPr marL="2057400" indent="-228600" eaLnBrk="0" hangingPunct="0">
                <a:tabLst>
                  <a:tab pos="4187825" algn="l"/>
                </a:tabLst>
                <a:defRPr kumimoji="1" sz="24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9pPr>
            </a:lstStyle>
            <a:p>
              <a:pPr eaLnBrk="1" hangingPunct="1">
                <a:spcBef>
                  <a:spcPct val="80000"/>
                </a:spcBef>
                <a:defRPr/>
              </a:pPr>
              <a:r>
                <a:rPr lang="ja-JP" altLang="en-US" sz="1800" b="1" dirty="0">
                  <a:latin typeface="メイリオ" panose="020B0604030504040204" pitchFamily="50" charset="-128"/>
                  <a:ea typeface="メイリオ" panose="020B0604030504040204" pitchFamily="50" charset="-128"/>
                  <a:cs typeface="メイリオ" panose="020B0604030504040204" pitchFamily="50" charset="-128"/>
                </a:rPr>
                <a:t>緑　区</a:t>
              </a:r>
              <a:endParaRPr lang="en-US" altLang="ja-JP" sz="1800" b="1" u="sng"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1" name="Rectangle 83">
              <a:extLst>
                <a:ext uri="{FF2B5EF4-FFF2-40B4-BE49-F238E27FC236}">
                  <a16:creationId xmlns:a16="http://schemas.microsoft.com/office/drawing/2014/main" id="{D49C836B-3883-40A8-BA43-D37198710559}"/>
                </a:ext>
              </a:extLst>
            </p:cNvPr>
            <p:cNvSpPr>
              <a:spLocks noChangeArrowheads="1"/>
            </p:cNvSpPr>
            <p:nvPr/>
          </p:nvSpPr>
          <p:spPr bwMode="auto">
            <a:xfrm>
              <a:off x="3001470" y="4080036"/>
              <a:ext cx="3024335" cy="648066"/>
            </a:xfrm>
            <a:prstGeom prst="rect">
              <a:avLst/>
            </a:prstGeom>
            <a:noFill/>
            <a:ln w="38100">
              <a:noFill/>
              <a:miter lim="800000"/>
              <a:headEnd/>
              <a:tailEnd/>
            </a:ln>
            <a:effectLst/>
            <a:extLst/>
          </p:spPr>
          <p:txBody>
            <a:bodyPr lIns="198000" tIns="190800"/>
            <a:lstStyle>
              <a:lvl1pPr eaLnBrk="0" hangingPunct="0">
                <a:tabLst>
                  <a:tab pos="4187825" algn="l"/>
                </a:tabLst>
                <a:defRPr kumimoji="1" sz="2400">
                  <a:solidFill>
                    <a:schemeClr val="tx1"/>
                  </a:solidFill>
                  <a:latin typeface="Times New Roman" pitchFamily="18" charset="0"/>
                  <a:ea typeface="ＭＳ Ｐゴシック" charset="-128"/>
                </a:defRPr>
              </a:lvl1pPr>
              <a:lvl2pPr marL="742950" indent="-285750" eaLnBrk="0" hangingPunct="0">
                <a:tabLst>
                  <a:tab pos="4187825" algn="l"/>
                </a:tabLst>
                <a:defRPr kumimoji="1" sz="2400">
                  <a:solidFill>
                    <a:schemeClr val="tx1"/>
                  </a:solidFill>
                  <a:latin typeface="Times New Roman" pitchFamily="18" charset="0"/>
                  <a:ea typeface="ＭＳ Ｐゴシック" charset="-128"/>
                </a:defRPr>
              </a:lvl2pPr>
              <a:lvl3pPr marL="1143000" indent="-228600" eaLnBrk="0" hangingPunct="0">
                <a:tabLst>
                  <a:tab pos="4187825" algn="l"/>
                </a:tabLst>
                <a:defRPr kumimoji="1" sz="2400">
                  <a:solidFill>
                    <a:schemeClr val="tx1"/>
                  </a:solidFill>
                  <a:latin typeface="Times New Roman" pitchFamily="18" charset="0"/>
                  <a:ea typeface="ＭＳ Ｐゴシック" charset="-128"/>
                </a:defRPr>
              </a:lvl3pPr>
              <a:lvl4pPr marL="1600200" indent="-228600" eaLnBrk="0" hangingPunct="0">
                <a:tabLst>
                  <a:tab pos="4187825" algn="l"/>
                </a:tabLst>
                <a:defRPr kumimoji="1" sz="2400">
                  <a:solidFill>
                    <a:schemeClr val="tx1"/>
                  </a:solidFill>
                  <a:latin typeface="Times New Roman" pitchFamily="18" charset="0"/>
                  <a:ea typeface="ＭＳ Ｐゴシック" charset="-128"/>
                </a:defRPr>
              </a:lvl4pPr>
              <a:lvl5pPr marL="2057400" indent="-228600" eaLnBrk="0" hangingPunct="0">
                <a:tabLst>
                  <a:tab pos="4187825" algn="l"/>
                </a:tabLst>
                <a:defRPr kumimoji="1" sz="24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9pPr>
            </a:lstStyle>
            <a:p>
              <a:pPr algn="ctr" eaLnBrk="1" hangingPunct="1">
                <a:spcBef>
                  <a:spcPct val="80000"/>
                </a:spcBef>
                <a:defRPr/>
              </a:pPr>
              <a:r>
                <a:rPr lang="ja-JP" altLang="en-US" sz="1500" u="sng" dirty="0">
                  <a:latin typeface="メイリオ" panose="020B0604030504040204" pitchFamily="50" charset="-128"/>
                  <a:ea typeface="メイリオ" panose="020B0604030504040204" pitchFamily="50" charset="-128"/>
                  <a:cs typeface="メイリオ" panose="020B0604030504040204" pitchFamily="50" charset="-128"/>
                </a:rPr>
                <a:t>田園と調和する</a:t>
              </a:r>
              <a:br>
                <a:rPr lang="en-US" altLang="ja-JP" sz="1500" u="sng" dirty="0">
                  <a:latin typeface="メイリオ" panose="020B0604030504040204" pitchFamily="50" charset="-128"/>
                  <a:ea typeface="メイリオ" panose="020B0604030504040204" pitchFamily="50" charset="-128"/>
                  <a:cs typeface="メイリオ" panose="020B0604030504040204" pitchFamily="50" charset="-128"/>
                </a:rPr>
              </a:br>
              <a:r>
                <a:rPr lang="ja-JP" altLang="en-US" sz="1500" u="sng" dirty="0">
                  <a:latin typeface="メイリオ" panose="020B0604030504040204" pitchFamily="50" charset="-128"/>
                  <a:ea typeface="メイリオ" panose="020B0604030504040204" pitchFamily="50" charset="-128"/>
                  <a:cs typeface="メイリオ" panose="020B0604030504040204" pitchFamily="50" charset="-128"/>
                </a:rPr>
                <a:t>広やかで快適なまち</a:t>
              </a:r>
              <a:endParaRPr lang="en-US" altLang="ja-JP" sz="1500" u="sng"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3" name="Rectangle 83">
              <a:extLst>
                <a:ext uri="{FF2B5EF4-FFF2-40B4-BE49-F238E27FC236}">
                  <a16:creationId xmlns:a16="http://schemas.microsoft.com/office/drawing/2014/main" id="{3EE9BF83-3BAD-4A5A-947D-D496CC852A76}"/>
                </a:ext>
              </a:extLst>
            </p:cNvPr>
            <p:cNvSpPr>
              <a:spLocks noChangeArrowheads="1"/>
            </p:cNvSpPr>
            <p:nvPr/>
          </p:nvSpPr>
          <p:spPr bwMode="auto">
            <a:xfrm>
              <a:off x="3217069" y="4850195"/>
              <a:ext cx="2703256" cy="1866473"/>
            </a:xfrm>
            <a:prstGeom prst="rect">
              <a:avLst/>
            </a:prstGeom>
            <a:noFill/>
            <a:ln w="38100">
              <a:noFill/>
              <a:miter lim="800000"/>
              <a:headEnd/>
              <a:tailEnd/>
            </a:ln>
            <a:effectLst/>
            <a:extLst/>
          </p:spPr>
          <p:txBody>
            <a:bodyPr lIns="0" tIns="0"/>
            <a:lstStyle>
              <a:lvl1pPr eaLnBrk="0" hangingPunct="0">
                <a:tabLst>
                  <a:tab pos="4187825" algn="l"/>
                </a:tabLst>
                <a:defRPr kumimoji="1" sz="2400">
                  <a:solidFill>
                    <a:schemeClr val="tx1"/>
                  </a:solidFill>
                  <a:latin typeface="Times New Roman" pitchFamily="18" charset="0"/>
                  <a:ea typeface="ＭＳ Ｐゴシック" charset="-128"/>
                </a:defRPr>
              </a:lvl1pPr>
              <a:lvl2pPr marL="742950" indent="-285750" eaLnBrk="0" hangingPunct="0">
                <a:tabLst>
                  <a:tab pos="4187825" algn="l"/>
                </a:tabLst>
                <a:defRPr kumimoji="1" sz="2400">
                  <a:solidFill>
                    <a:schemeClr val="tx1"/>
                  </a:solidFill>
                  <a:latin typeface="Times New Roman" pitchFamily="18" charset="0"/>
                  <a:ea typeface="ＭＳ Ｐゴシック" charset="-128"/>
                </a:defRPr>
              </a:lvl2pPr>
              <a:lvl3pPr marL="1143000" indent="-228600" eaLnBrk="0" hangingPunct="0">
                <a:tabLst>
                  <a:tab pos="4187825" algn="l"/>
                </a:tabLst>
                <a:defRPr kumimoji="1" sz="2400">
                  <a:solidFill>
                    <a:schemeClr val="tx1"/>
                  </a:solidFill>
                  <a:latin typeface="Times New Roman" pitchFamily="18" charset="0"/>
                  <a:ea typeface="ＭＳ Ｐゴシック" charset="-128"/>
                </a:defRPr>
              </a:lvl3pPr>
              <a:lvl4pPr marL="1600200" indent="-228600" eaLnBrk="0" hangingPunct="0">
                <a:tabLst>
                  <a:tab pos="4187825" algn="l"/>
                </a:tabLst>
                <a:defRPr kumimoji="1" sz="2400">
                  <a:solidFill>
                    <a:schemeClr val="tx1"/>
                  </a:solidFill>
                  <a:latin typeface="Times New Roman" pitchFamily="18" charset="0"/>
                  <a:ea typeface="ＭＳ Ｐゴシック" charset="-128"/>
                </a:defRPr>
              </a:lvl4pPr>
              <a:lvl5pPr marL="2057400" indent="-228600" eaLnBrk="0" hangingPunct="0">
                <a:tabLst>
                  <a:tab pos="4187825" algn="l"/>
                </a:tabLst>
                <a:defRPr kumimoji="1" sz="24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9pPr>
            </a:lstStyle>
            <a:p>
              <a:pPr marL="177800" indent="-177800" eaLnBrk="1" hangingPunct="1">
                <a:lnSpc>
                  <a:spcPts val="2000"/>
                </a:lnSpc>
                <a:buFont typeface="Arial" panose="020B0604020202020204" pitchFamily="34" charset="0"/>
                <a:buChar char="•"/>
                <a:defRPr/>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豊かな自然を活かした、自然と都市機能が調和したまち</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eaLnBrk="1" hangingPunct="1">
                <a:lnSpc>
                  <a:spcPts val="2000"/>
                </a:lnSpc>
                <a:buFont typeface="Arial" panose="020B0604020202020204" pitchFamily="34" charset="0"/>
                <a:buChar char="•"/>
                <a:defRPr/>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ゆとりある空間を活かし、新たな職住近接のライフスタイルの実現</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eaLnBrk="1" hangingPunct="1">
                <a:lnSpc>
                  <a:spcPts val="2000"/>
                </a:lnSpc>
                <a:buFont typeface="Arial" panose="020B0604020202020204" pitchFamily="34" charset="0"/>
                <a:buChar char="•"/>
                <a:defRPr/>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昭和の森等の資源を活かしたバランスの取れたまち</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p:txBody>
        </p:sp>
      </p:grpSp>
      <p:grpSp>
        <p:nvGrpSpPr>
          <p:cNvPr id="9" name="グループ化 8">
            <a:extLst>
              <a:ext uri="{FF2B5EF4-FFF2-40B4-BE49-F238E27FC236}">
                <a16:creationId xmlns:a16="http://schemas.microsoft.com/office/drawing/2014/main" id="{6F892C42-B44A-40A5-90AC-32E24C8A9E6B}"/>
              </a:ext>
            </a:extLst>
          </p:cNvPr>
          <p:cNvGrpSpPr/>
          <p:nvPr/>
        </p:nvGrpSpPr>
        <p:grpSpPr>
          <a:xfrm>
            <a:off x="5957697" y="3864453"/>
            <a:ext cx="3024335" cy="2832076"/>
            <a:chOff x="5922151" y="3897052"/>
            <a:chExt cx="3024335" cy="2832076"/>
          </a:xfrm>
        </p:grpSpPr>
        <p:sp>
          <p:nvSpPr>
            <p:cNvPr id="61" name="Rectangle 83">
              <a:extLst>
                <a:ext uri="{FF2B5EF4-FFF2-40B4-BE49-F238E27FC236}">
                  <a16:creationId xmlns:a16="http://schemas.microsoft.com/office/drawing/2014/main" id="{9D81D36D-F305-494B-9097-85C4EA320B6C}"/>
                </a:ext>
              </a:extLst>
            </p:cNvPr>
            <p:cNvSpPr>
              <a:spLocks noChangeArrowheads="1"/>
            </p:cNvSpPr>
            <p:nvPr/>
          </p:nvSpPr>
          <p:spPr bwMode="auto">
            <a:xfrm>
              <a:off x="6063141" y="4027943"/>
              <a:ext cx="2880000" cy="2700000"/>
            </a:xfrm>
            <a:prstGeom prst="rect">
              <a:avLst/>
            </a:prstGeom>
            <a:noFill/>
            <a:ln w="38100">
              <a:solidFill>
                <a:schemeClr val="tx2">
                  <a:lumMod val="60000"/>
                  <a:lumOff val="40000"/>
                </a:schemeClr>
              </a:solidFill>
              <a:miter lim="800000"/>
              <a:headEnd/>
              <a:tailEnd/>
            </a:ln>
            <a:effectLst/>
            <a:extLst/>
          </p:spPr>
          <p:txBody>
            <a:bodyPr lIns="198000" tIns="190800"/>
            <a:lstStyle>
              <a:lvl1pPr eaLnBrk="0" hangingPunct="0">
                <a:tabLst>
                  <a:tab pos="4187825" algn="l"/>
                </a:tabLst>
                <a:defRPr kumimoji="1" sz="2400">
                  <a:solidFill>
                    <a:schemeClr val="tx1"/>
                  </a:solidFill>
                  <a:latin typeface="Times New Roman" pitchFamily="18" charset="0"/>
                  <a:ea typeface="ＭＳ Ｐゴシック" charset="-128"/>
                </a:defRPr>
              </a:lvl1pPr>
              <a:lvl2pPr marL="742950" indent="-285750" eaLnBrk="0" hangingPunct="0">
                <a:tabLst>
                  <a:tab pos="4187825" algn="l"/>
                </a:tabLst>
                <a:defRPr kumimoji="1" sz="2400">
                  <a:solidFill>
                    <a:schemeClr val="tx1"/>
                  </a:solidFill>
                  <a:latin typeface="Times New Roman" pitchFamily="18" charset="0"/>
                  <a:ea typeface="ＭＳ Ｐゴシック" charset="-128"/>
                </a:defRPr>
              </a:lvl2pPr>
              <a:lvl3pPr marL="1143000" indent="-228600" eaLnBrk="0" hangingPunct="0">
                <a:tabLst>
                  <a:tab pos="4187825" algn="l"/>
                </a:tabLst>
                <a:defRPr kumimoji="1" sz="2400">
                  <a:solidFill>
                    <a:schemeClr val="tx1"/>
                  </a:solidFill>
                  <a:latin typeface="Times New Roman" pitchFamily="18" charset="0"/>
                  <a:ea typeface="ＭＳ Ｐゴシック" charset="-128"/>
                </a:defRPr>
              </a:lvl3pPr>
              <a:lvl4pPr marL="1600200" indent="-228600" eaLnBrk="0" hangingPunct="0">
                <a:tabLst>
                  <a:tab pos="4187825" algn="l"/>
                </a:tabLst>
                <a:defRPr kumimoji="1" sz="2400">
                  <a:solidFill>
                    <a:schemeClr val="tx1"/>
                  </a:solidFill>
                  <a:latin typeface="Times New Roman" pitchFamily="18" charset="0"/>
                  <a:ea typeface="ＭＳ Ｐゴシック" charset="-128"/>
                </a:defRPr>
              </a:lvl4pPr>
              <a:lvl5pPr marL="2057400" indent="-228600" eaLnBrk="0" hangingPunct="0">
                <a:tabLst>
                  <a:tab pos="4187825" algn="l"/>
                </a:tabLst>
                <a:defRPr kumimoji="1" sz="24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9pPr>
            </a:lstStyle>
            <a:p>
              <a:pPr algn="l" eaLnBrk="1" hangingPunct="1">
                <a:lnSpc>
                  <a:spcPts val="500"/>
                </a:lnSpc>
                <a:spcBef>
                  <a:spcPct val="80000"/>
                </a:spcBef>
                <a:defRPr/>
              </a:pP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2" name="Rectangle 83">
              <a:extLst>
                <a:ext uri="{FF2B5EF4-FFF2-40B4-BE49-F238E27FC236}">
                  <a16:creationId xmlns:a16="http://schemas.microsoft.com/office/drawing/2014/main" id="{53F16AB7-EE9E-4E86-8914-0DFDBC904AB1}"/>
                </a:ext>
              </a:extLst>
            </p:cNvPr>
            <p:cNvSpPr>
              <a:spLocks noChangeArrowheads="1"/>
            </p:cNvSpPr>
            <p:nvPr/>
          </p:nvSpPr>
          <p:spPr bwMode="auto">
            <a:xfrm>
              <a:off x="6901394" y="3897052"/>
              <a:ext cx="1350432" cy="513117"/>
            </a:xfrm>
            <a:prstGeom prst="rect">
              <a:avLst/>
            </a:prstGeom>
            <a:noFill/>
            <a:ln w="38100">
              <a:noFill/>
              <a:miter lim="800000"/>
              <a:headEnd/>
              <a:tailEnd/>
            </a:ln>
            <a:effectLst/>
            <a:extLst/>
          </p:spPr>
          <p:txBody>
            <a:bodyPr lIns="198000" tIns="190800"/>
            <a:lstStyle>
              <a:lvl1pPr eaLnBrk="0" hangingPunct="0">
                <a:tabLst>
                  <a:tab pos="4187825" algn="l"/>
                </a:tabLst>
                <a:defRPr kumimoji="1" sz="2400">
                  <a:solidFill>
                    <a:schemeClr val="tx1"/>
                  </a:solidFill>
                  <a:latin typeface="Times New Roman" pitchFamily="18" charset="0"/>
                  <a:ea typeface="ＭＳ Ｐゴシック" charset="-128"/>
                </a:defRPr>
              </a:lvl1pPr>
              <a:lvl2pPr marL="742950" indent="-285750" eaLnBrk="0" hangingPunct="0">
                <a:tabLst>
                  <a:tab pos="4187825" algn="l"/>
                </a:tabLst>
                <a:defRPr kumimoji="1" sz="2400">
                  <a:solidFill>
                    <a:schemeClr val="tx1"/>
                  </a:solidFill>
                  <a:latin typeface="Times New Roman" pitchFamily="18" charset="0"/>
                  <a:ea typeface="ＭＳ Ｐゴシック" charset="-128"/>
                </a:defRPr>
              </a:lvl2pPr>
              <a:lvl3pPr marL="1143000" indent="-228600" eaLnBrk="0" hangingPunct="0">
                <a:tabLst>
                  <a:tab pos="4187825" algn="l"/>
                </a:tabLst>
                <a:defRPr kumimoji="1" sz="2400">
                  <a:solidFill>
                    <a:schemeClr val="tx1"/>
                  </a:solidFill>
                  <a:latin typeface="Times New Roman" pitchFamily="18" charset="0"/>
                  <a:ea typeface="ＭＳ Ｐゴシック" charset="-128"/>
                </a:defRPr>
              </a:lvl3pPr>
              <a:lvl4pPr marL="1600200" indent="-228600" eaLnBrk="0" hangingPunct="0">
                <a:tabLst>
                  <a:tab pos="4187825" algn="l"/>
                </a:tabLst>
                <a:defRPr kumimoji="1" sz="2400">
                  <a:solidFill>
                    <a:schemeClr val="tx1"/>
                  </a:solidFill>
                  <a:latin typeface="Times New Roman" pitchFamily="18" charset="0"/>
                  <a:ea typeface="ＭＳ Ｐゴシック" charset="-128"/>
                </a:defRPr>
              </a:lvl4pPr>
              <a:lvl5pPr marL="2057400" indent="-228600" eaLnBrk="0" hangingPunct="0">
                <a:tabLst>
                  <a:tab pos="4187825" algn="l"/>
                </a:tabLst>
                <a:defRPr kumimoji="1" sz="24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9pPr>
            </a:lstStyle>
            <a:p>
              <a:pPr eaLnBrk="1" hangingPunct="1">
                <a:spcBef>
                  <a:spcPct val="80000"/>
                </a:spcBef>
                <a:defRPr/>
              </a:pPr>
              <a:r>
                <a:rPr lang="ja-JP" altLang="en-US" sz="1800" b="1" dirty="0">
                  <a:latin typeface="メイリオ" panose="020B0604030504040204" pitchFamily="50" charset="-128"/>
                  <a:ea typeface="メイリオ" panose="020B0604030504040204" pitchFamily="50" charset="-128"/>
                  <a:cs typeface="メイリオ" panose="020B0604030504040204" pitchFamily="50" charset="-128"/>
                </a:rPr>
                <a:t>美浜区</a:t>
              </a:r>
              <a:endParaRPr lang="en-US" altLang="ja-JP" sz="1800" b="1" u="sng"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3" name="Rectangle 83">
              <a:extLst>
                <a:ext uri="{FF2B5EF4-FFF2-40B4-BE49-F238E27FC236}">
                  <a16:creationId xmlns:a16="http://schemas.microsoft.com/office/drawing/2014/main" id="{9F5A8D6E-CDA9-4ED3-A16D-CF195E9D2F49}"/>
                </a:ext>
              </a:extLst>
            </p:cNvPr>
            <p:cNvSpPr>
              <a:spLocks noChangeArrowheads="1"/>
            </p:cNvSpPr>
            <p:nvPr/>
          </p:nvSpPr>
          <p:spPr bwMode="auto">
            <a:xfrm>
              <a:off x="5922151" y="4153935"/>
              <a:ext cx="3024335" cy="648066"/>
            </a:xfrm>
            <a:prstGeom prst="rect">
              <a:avLst/>
            </a:prstGeom>
            <a:noFill/>
            <a:ln w="38100">
              <a:noFill/>
              <a:miter lim="800000"/>
              <a:headEnd/>
              <a:tailEnd/>
            </a:ln>
            <a:effectLst/>
            <a:extLst/>
          </p:spPr>
          <p:txBody>
            <a:bodyPr lIns="198000" tIns="190800"/>
            <a:lstStyle>
              <a:lvl1pPr eaLnBrk="0" hangingPunct="0">
                <a:tabLst>
                  <a:tab pos="4187825" algn="l"/>
                </a:tabLst>
                <a:defRPr kumimoji="1" sz="2400">
                  <a:solidFill>
                    <a:schemeClr val="tx1"/>
                  </a:solidFill>
                  <a:latin typeface="Times New Roman" pitchFamily="18" charset="0"/>
                  <a:ea typeface="ＭＳ Ｐゴシック" charset="-128"/>
                </a:defRPr>
              </a:lvl1pPr>
              <a:lvl2pPr marL="742950" indent="-285750" eaLnBrk="0" hangingPunct="0">
                <a:tabLst>
                  <a:tab pos="4187825" algn="l"/>
                </a:tabLst>
                <a:defRPr kumimoji="1" sz="2400">
                  <a:solidFill>
                    <a:schemeClr val="tx1"/>
                  </a:solidFill>
                  <a:latin typeface="Times New Roman" pitchFamily="18" charset="0"/>
                  <a:ea typeface="ＭＳ Ｐゴシック" charset="-128"/>
                </a:defRPr>
              </a:lvl2pPr>
              <a:lvl3pPr marL="1143000" indent="-228600" eaLnBrk="0" hangingPunct="0">
                <a:tabLst>
                  <a:tab pos="4187825" algn="l"/>
                </a:tabLst>
                <a:defRPr kumimoji="1" sz="2400">
                  <a:solidFill>
                    <a:schemeClr val="tx1"/>
                  </a:solidFill>
                  <a:latin typeface="Times New Roman" pitchFamily="18" charset="0"/>
                  <a:ea typeface="ＭＳ Ｐゴシック" charset="-128"/>
                </a:defRPr>
              </a:lvl3pPr>
              <a:lvl4pPr marL="1600200" indent="-228600" eaLnBrk="0" hangingPunct="0">
                <a:tabLst>
                  <a:tab pos="4187825" algn="l"/>
                </a:tabLst>
                <a:defRPr kumimoji="1" sz="2400">
                  <a:solidFill>
                    <a:schemeClr val="tx1"/>
                  </a:solidFill>
                  <a:latin typeface="Times New Roman" pitchFamily="18" charset="0"/>
                  <a:ea typeface="ＭＳ Ｐゴシック" charset="-128"/>
                </a:defRPr>
              </a:lvl4pPr>
              <a:lvl5pPr marL="2057400" indent="-228600" eaLnBrk="0" hangingPunct="0">
                <a:tabLst>
                  <a:tab pos="4187825" algn="l"/>
                </a:tabLst>
                <a:defRPr kumimoji="1" sz="24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9pPr>
            </a:lstStyle>
            <a:p>
              <a:pPr algn="ctr" eaLnBrk="1" hangingPunct="1">
                <a:spcBef>
                  <a:spcPct val="80000"/>
                </a:spcBef>
                <a:defRPr/>
              </a:pPr>
              <a:r>
                <a:rPr lang="ja-JP" altLang="en-US" sz="1500" u="sng" dirty="0">
                  <a:latin typeface="メイリオ" panose="020B0604030504040204" pitchFamily="50" charset="-128"/>
                  <a:ea typeface="メイリオ" panose="020B0604030504040204" pitchFamily="50" charset="-128"/>
                  <a:cs typeface="メイリオ" panose="020B0604030504040204" pitchFamily="50" charset="-128"/>
                </a:rPr>
                <a:t>海辺を楽しみ、</a:t>
              </a:r>
              <a:br>
                <a:rPr lang="en-US" altLang="ja-JP" sz="1500" u="sng" dirty="0">
                  <a:latin typeface="メイリオ" panose="020B0604030504040204" pitchFamily="50" charset="-128"/>
                  <a:ea typeface="メイリオ" panose="020B0604030504040204" pitchFamily="50" charset="-128"/>
                  <a:cs typeface="メイリオ" panose="020B0604030504040204" pitchFamily="50" charset="-128"/>
                </a:rPr>
              </a:br>
              <a:r>
                <a:rPr lang="ja-JP" altLang="en-US" sz="1500" u="sng" dirty="0">
                  <a:latin typeface="メイリオ" panose="020B0604030504040204" pitchFamily="50" charset="-128"/>
                  <a:ea typeface="メイリオ" panose="020B0604030504040204" pitchFamily="50" charset="-128"/>
                  <a:cs typeface="メイリオ" panose="020B0604030504040204" pitchFamily="50" charset="-128"/>
                </a:rPr>
                <a:t>世界とつながるまち</a:t>
              </a:r>
              <a:endParaRPr lang="en-US" altLang="ja-JP" sz="1500" u="sng"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5" name="Rectangle 83">
              <a:extLst>
                <a:ext uri="{FF2B5EF4-FFF2-40B4-BE49-F238E27FC236}">
                  <a16:creationId xmlns:a16="http://schemas.microsoft.com/office/drawing/2014/main" id="{5FB62FD2-0AB5-4C6B-B1DB-AB888A2181F4}"/>
                </a:ext>
              </a:extLst>
            </p:cNvPr>
            <p:cNvSpPr>
              <a:spLocks noChangeArrowheads="1"/>
            </p:cNvSpPr>
            <p:nvPr/>
          </p:nvSpPr>
          <p:spPr bwMode="auto">
            <a:xfrm>
              <a:off x="6115903" y="4862655"/>
              <a:ext cx="2703256" cy="1866473"/>
            </a:xfrm>
            <a:prstGeom prst="rect">
              <a:avLst/>
            </a:prstGeom>
            <a:noFill/>
            <a:ln w="38100">
              <a:noFill/>
              <a:miter lim="800000"/>
              <a:headEnd/>
              <a:tailEnd/>
            </a:ln>
            <a:effectLst/>
            <a:extLst/>
          </p:spPr>
          <p:txBody>
            <a:bodyPr lIns="0" tIns="0"/>
            <a:lstStyle>
              <a:lvl1pPr eaLnBrk="0" hangingPunct="0">
                <a:tabLst>
                  <a:tab pos="4187825" algn="l"/>
                </a:tabLst>
                <a:defRPr kumimoji="1" sz="2400">
                  <a:solidFill>
                    <a:schemeClr val="tx1"/>
                  </a:solidFill>
                  <a:latin typeface="Times New Roman" pitchFamily="18" charset="0"/>
                  <a:ea typeface="ＭＳ Ｐゴシック" charset="-128"/>
                </a:defRPr>
              </a:lvl1pPr>
              <a:lvl2pPr marL="742950" indent="-285750" eaLnBrk="0" hangingPunct="0">
                <a:tabLst>
                  <a:tab pos="4187825" algn="l"/>
                </a:tabLst>
                <a:defRPr kumimoji="1" sz="2400">
                  <a:solidFill>
                    <a:schemeClr val="tx1"/>
                  </a:solidFill>
                  <a:latin typeface="Times New Roman" pitchFamily="18" charset="0"/>
                  <a:ea typeface="ＭＳ Ｐゴシック" charset="-128"/>
                </a:defRPr>
              </a:lvl2pPr>
              <a:lvl3pPr marL="1143000" indent="-228600" eaLnBrk="0" hangingPunct="0">
                <a:tabLst>
                  <a:tab pos="4187825" algn="l"/>
                </a:tabLst>
                <a:defRPr kumimoji="1" sz="2400">
                  <a:solidFill>
                    <a:schemeClr val="tx1"/>
                  </a:solidFill>
                  <a:latin typeface="Times New Roman" pitchFamily="18" charset="0"/>
                  <a:ea typeface="ＭＳ Ｐゴシック" charset="-128"/>
                </a:defRPr>
              </a:lvl3pPr>
              <a:lvl4pPr marL="1600200" indent="-228600" eaLnBrk="0" hangingPunct="0">
                <a:tabLst>
                  <a:tab pos="4187825" algn="l"/>
                </a:tabLst>
                <a:defRPr kumimoji="1" sz="2400">
                  <a:solidFill>
                    <a:schemeClr val="tx1"/>
                  </a:solidFill>
                  <a:latin typeface="Times New Roman" pitchFamily="18" charset="0"/>
                  <a:ea typeface="ＭＳ Ｐゴシック" charset="-128"/>
                </a:defRPr>
              </a:lvl4pPr>
              <a:lvl5pPr marL="2057400" indent="-228600" eaLnBrk="0" hangingPunct="0">
                <a:tabLst>
                  <a:tab pos="4187825" algn="l"/>
                </a:tabLst>
                <a:defRPr kumimoji="1" sz="24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9pPr>
            </a:lstStyle>
            <a:p>
              <a:pPr marL="177800" indent="-177800" eaLnBrk="1" hangingPunct="1">
                <a:lnSpc>
                  <a:spcPts val="2000"/>
                </a:lnSpc>
                <a:buFont typeface="Arial" panose="020B0604020202020204" pitchFamily="34" charset="0"/>
                <a:buChar char="•"/>
                <a:defRPr/>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都内からのアクセス性を活かした魅力あるアーバンビーチの確立</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eaLnBrk="1" hangingPunct="1">
                <a:lnSpc>
                  <a:spcPts val="2000"/>
                </a:lnSpc>
                <a:buFont typeface="Arial" panose="020B0604020202020204" pitchFamily="34" charset="0"/>
                <a:buChar char="•"/>
                <a:defRPr/>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多様性を活かしたインクルーシブなまちの実現</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eaLnBrk="1" hangingPunct="1">
                <a:lnSpc>
                  <a:spcPts val="2000"/>
                </a:lnSpc>
                <a:buFont typeface="Arial" panose="020B0604020202020204" pitchFamily="34" charset="0"/>
                <a:buChar char="•"/>
                <a:defRPr/>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幕張新都心を核とした未来技術の実装、新しい価値の創造</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p:txBody>
        </p:sp>
      </p:grpSp>
    </p:spTree>
    <p:extLst>
      <p:ext uri="{BB962C8B-B14F-4D97-AF65-F5344CB8AC3E}">
        <p14:creationId xmlns:p14="http://schemas.microsoft.com/office/powerpoint/2010/main" val="1917876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45" name="正方形/長方形 44">
            <a:extLst>
              <a:ext uri="{FF2B5EF4-FFF2-40B4-BE49-F238E27FC236}">
                <a16:creationId xmlns:a16="http://schemas.microsoft.com/office/drawing/2014/main" id="{D259F52A-FF8B-4C14-8881-06272E9D8950}"/>
              </a:ext>
            </a:extLst>
          </p:cNvPr>
          <p:cNvSpPr/>
          <p:nvPr/>
        </p:nvSpPr>
        <p:spPr>
          <a:xfrm>
            <a:off x="-14830" y="1026"/>
            <a:ext cx="7259026" cy="576000"/>
          </a:xfrm>
          <a:prstGeom prst="rect">
            <a:avLst/>
          </a:prstGeom>
          <a:gradFill flip="none" rotWithShape="1">
            <a:gsLst>
              <a:gs pos="0">
                <a:schemeClr val="tx2">
                  <a:lumMod val="50000"/>
                </a:schemeClr>
              </a:gs>
              <a:gs pos="64000">
                <a:schemeClr val="accent1">
                  <a:tint val="44500"/>
                  <a:satMod val="16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6" name="タイトル 1">
            <a:extLst>
              <a:ext uri="{FF2B5EF4-FFF2-40B4-BE49-F238E27FC236}">
                <a16:creationId xmlns:a16="http://schemas.microsoft.com/office/drawing/2014/main" id="{9065B368-F01D-4D5F-93D7-9D4F5CF0ABDC}"/>
              </a:ext>
            </a:extLst>
          </p:cNvPr>
          <p:cNvSpPr txBox="1">
            <a:spLocks/>
          </p:cNvSpPr>
          <p:nvPr/>
        </p:nvSpPr>
        <p:spPr>
          <a:xfrm>
            <a:off x="6968" y="-53424"/>
            <a:ext cx="7373344" cy="60121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800" i="1" dirty="0">
                <a:solidFill>
                  <a:schemeClr val="bg1"/>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cs typeface="メイリオ" panose="020B0604030504040204" pitchFamily="50" charset="-128"/>
              </a:rPr>
              <a:t>まちづくりを進める力</a:t>
            </a:r>
          </a:p>
        </p:txBody>
      </p:sp>
      <p:grpSp>
        <p:nvGrpSpPr>
          <p:cNvPr id="47" name="グループ化 46">
            <a:extLst>
              <a:ext uri="{FF2B5EF4-FFF2-40B4-BE49-F238E27FC236}">
                <a16:creationId xmlns:a16="http://schemas.microsoft.com/office/drawing/2014/main" id="{CDFC8EF9-DF0C-494D-91A8-BB2F79E2144E}"/>
              </a:ext>
            </a:extLst>
          </p:cNvPr>
          <p:cNvGrpSpPr/>
          <p:nvPr/>
        </p:nvGrpSpPr>
        <p:grpSpPr>
          <a:xfrm>
            <a:off x="7056276" y="43993"/>
            <a:ext cx="2016224" cy="499433"/>
            <a:chOff x="7056276" y="43993"/>
            <a:chExt cx="2016224" cy="499433"/>
          </a:xfrm>
        </p:grpSpPr>
        <p:pic>
          <p:nvPicPr>
            <p:cNvPr id="48" name="図 47">
              <a:extLst>
                <a:ext uri="{FF2B5EF4-FFF2-40B4-BE49-F238E27FC236}">
                  <a16:creationId xmlns:a16="http://schemas.microsoft.com/office/drawing/2014/main" id="{E29D7AB2-0520-42C0-B81D-37EFC3BFE98F}"/>
                </a:ext>
              </a:extLst>
            </p:cNvPr>
            <p:cNvPicPr preferRelativeResize="0">
              <a:picLocks noChangeAspect="1"/>
            </p:cNvPicPr>
            <p:nvPr/>
          </p:nvPicPr>
          <p:blipFill>
            <a:blip r:embed="rId2"/>
            <a:stretch>
              <a:fillRect/>
            </a:stretch>
          </p:blipFill>
          <p:spPr>
            <a:xfrm>
              <a:off x="7056276" y="47830"/>
              <a:ext cx="485349" cy="495596"/>
            </a:xfrm>
            <a:prstGeom prst="rect">
              <a:avLst/>
            </a:prstGeom>
          </p:spPr>
        </p:pic>
        <p:pic>
          <p:nvPicPr>
            <p:cNvPr id="49" name="図 48">
              <a:extLst>
                <a:ext uri="{FF2B5EF4-FFF2-40B4-BE49-F238E27FC236}">
                  <a16:creationId xmlns:a16="http://schemas.microsoft.com/office/drawing/2014/main" id="{1E2E12F0-787D-4EFD-A207-DC43A3C8DF7B}"/>
                </a:ext>
              </a:extLst>
            </p:cNvPr>
            <p:cNvPicPr>
              <a:picLocks noChangeAspect="1"/>
            </p:cNvPicPr>
            <p:nvPr/>
          </p:nvPicPr>
          <p:blipFill>
            <a:blip r:embed="rId3"/>
            <a:stretch>
              <a:fillRect/>
            </a:stretch>
          </p:blipFill>
          <p:spPr>
            <a:xfrm>
              <a:off x="7524328" y="381005"/>
              <a:ext cx="925501" cy="129193"/>
            </a:xfrm>
            <a:prstGeom prst="rect">
              <a:avLst/>
            </a:prstGeom>
          </p:spPr>
        </p:pic>
        <p:pic>
          <p:nvPicPr>
            <p:cNvPr id="50" name="図 49">
              <a:extLst>
                <a:ext uri="{FF2B5EF4-FFF2-40B4-BE49-F238E27FC236}">
                  <a16:creationId xmlns:a16="http://schemas.microsoft.com/office/drawing/2014/main" id="{CCC91CAA-CB43-46D4-9AA7-010020256F56}"/>
                </a:ext>
              </a:extLst>
            </p:cNvPr>
            <p:cNvPicPr preferRelativeResize="0">
              <a:picLocks noChangeAspect="1"/>
            </p:cNvPicPr>
            <p:nvPr/>
          </p:nvPicPr>
          <p:blipFill>
            <a:blip r:embed="rId4"/>
            <a:stretch>
              <a:fillRect/>
            </a:stretch>
          </p:blipFill>
          <p:spPr>
            <a:xfrm>
              <a:off x="7560332" y="89450"/>
              <a:ext cx="893321" cy="276732"/>
            </a:xfrm>
            <a:prstGeom prst="rect">
              <a:avLst/>
            </a:prstGeom>
          </p:spPr>
        </p:pic>
        <p:pic>
          <p:nvPicPr>
            <p:cNvPr id="51" name="図 50">
              <a:extLst>
                <a:ext uri="{FF2B5EF4-FFF2-40B4-BE49-F238E27FC236}">
                  <a16:creationId xmlns:a16="http://schemas.microsoft.com/office/drawing/2014/main" id="{F42F3AB2-A02C-48CC-A2C6-7CF2B9810096}"/>
                </a:ext>
              </a:extLst>
            </p:cNvPr>
            <p:cNvPicPr>
              <a:picLocks noChangeAspect="1"/>
            </p:cNvPicPr>
            <p:nvPr/>
          </p:nvPicPr>
          <p:blipFill>
            <a:blip r:embed="rId5"/>
            <a:stretch>
              <a:fillRect/>
            </a:stretch>
          </p:blipFill>
          <p:spPr>
            <a:xfrm>
              <a:off x="8496436" y="43993"/>
              <a:ext cx="576064" cy="499433"/>
            </a:xfrm>
            <a:prstGeom prst="rect">
              <a:avLst/>
            </a:prstGeom>
          </p:spPr>
        </p:pic>
      </p:grpSp>
      <p:sp>
        <p:nvSpPr>
          <p:cNvPr id="2" name="スライド番号プレースホルダー 1">
            <a:extLst>
              <a:ext uri="{FF2B5EF4-FFF2-40B4-BE49-F238E27FC236}">
                <a16:creationId xmlns:a16="http://schemas.microsoft.com/office/drawing/2014/main" id="{7B874462-87A0-46E3-AF90-CBCB8709AF10}"/>
              </a:ext>
            </a:extLst>
          </p:cNvPr>
          <p:cNvSpPr>
            <a:spLocks noGrp="1"/>
          </p:cNvSpPr>
          <p:nvPr>
            <p:ph type="sldNum" sz="quarter" idx="12"/>
          </p:nvPr>
        </p:nvSpPr>
        <p:spPr/>
        <p:txBody>
          <a:bodyPr/>
          <a:lstStyle/>
          <a:p>
            <a:fld id="{ABBF78F6-40F7-42CC-B691-F10E30E15BA0}" type="slidenum">
              <a:rPr kumimoji="1" lang="ja-JP" altLang="en-US" smtClean="0"/>
              <a:pPr/>
              <a:t>31</a:t>
            </a:fld>
            <a:endParaRPr kumimoji="1" lang="ja-JP" altLang="en-US"/>
          </a:p>
        </p:txBody>
      </p:sp>
      <p:sp>
        <p:nvSpPr>
          <p:cNvPr id="11" name="タイトル 1">
            <a:extLst>
              <a:ext uri="{FF2B5EF4-FFF2-40B4-BE49-F238E27FC236}">
                <a16:creationId xmlns:a16="http://schemas.microsoft.com/office/drawing/2014/main" id="{8D1923C2-98BB-4357-A174-3FEE6891E9CF}"/>
              </a:ext>
            </a:extLst>
          </p:cNvPr>
          <p:cNvSpPr txBox="1">
            <a:spLocks/>
          </p:cNvSpPr>
          <p:nvPr/>
        </p:nvSpPr>
        <p:spPr>
          <a:xfrm>
            <a:off x="395536" y="748601"/>
            <a:ext cx="8856984" cy="412122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342900" indent="-342900" algn="l">
              <a:lnSpc>
                <a:spcPct val="250000"/>
              </a:lnSpc>
              <a:buSzPct val="120000"/>
              <a:buFont typeface="Wingdings" panose="05000000000000000000" pitchFamily="2" charset="2"/>
              <a:buChar char="n"/>
            </a:pPr>
            <a:r>
              <a:rPr lang="ja-JP" altLang="en-US" sz="2200" dirty="0">
                <a:latin typeface="メイリオ" panose="020B0604030504040204" pitchFamily="50" charset="-128"/>
                <a:ea typeface="メイリオ" panose="020B0604030504040204" pitchFamily="50" charset="-128"/>
              </a:rPr>
              <a:t>多様な主体の一層の連携により「みんな」で進めるまちづくり</a:t>
            </a:r>
            <a:endParaRPr lang="en-US" altLang="ja-JP" sz="2200" dirty="0">
              <a:latin typeface="メイリオ" panose="020B0604030504040204" pitchFamily="50" charset="-128"/>
              <a:ea typeface="メイリオ" panose="020B0604030504040204" pitchFamily="50" charset="-128"/>
            </a:endParaRPr>
          </a:p>
          <a:p>
            <a:pPr marL="342900" indent="-342900" algn="l">
              <a:lnSpc>
                <a:spcPct val="250000"/>
              </a:lnSpc>
              <a:buSzPct val="120000"/>
              <a:buFont typeface="Wingdings" panose="05000000000000000000" pitchFamily="2" charset="2"/>
              <a:buChar char="n"/>
            </a:pPr>
            <a:r>
              <a:rPr lang="ja-JP" altLang="en-US" sz="2200" dirty="0">
                <a:latin typeface="メイリオ" panose="020B0604030504040204" pitchFamily="50" charset="-128"/>
                <a:ea typeface="メイリオ" panose="020B0604030504040204" pitchFamily="50" charset="-128"/>
              </a:rPr>
              <a:t>公共私の役割分担の見直しと市民主体のまちづくりを支える</a:t>
            </a:r>
            <a:br>
              <a:rPr lang="en-US" altLang="ja-JP" sz="2200" dirty="0">
                <a:latin typeface="メイリオ" panose="020B0604030504040204" pitchFamily="50" charset="-128"/>
                <a:ea typeface="メイリオ" panose="020B0604030504040204" pitchFamily="50" charset="-128"/>
              </a:rPr>
            </a:br>
            <a:r>
              <a:rPr lang="ja-JP" altLang="en-US" sz="2200" dirty="0">
                <a:latin typeface="メイリオ" panose="020B0604030504040204" pitchFamily="50" charset="-128"/>
                <a:ea typeface="メイリオ" panose="020B0604030504040204" pitchFamily="50" charset="-128"/>
              </a:rPr>
              <a:t>仕組みづくり</a:t>
            </a:r>
            <a:endParaRPr lang="en-US" altLang="ja-JP" sz="2200" dirty="0">
              <a:latin typeface="メイリオ" panose="020B0604030504040204" pitchFamily="50" charset="-128"/>
              <a:ea typeface="メイリオ" panose="020B0604030504040204" pitchFamily="50" charset="-128"/>
            </a:endParaRPr>
          </a:p>
          <a:p>
            <a:pPr marL="342900" indent="-342900" algn="l">
              <a:lnSpc>
                <a:spcPct val="250000"/>
              </a:lnSpc>
              <a:buSzPct val="120000"/>
              <a:buFont typeface="Wingdings" panose="05000000000000000000" pitchFamily="2" charset="2"/>
              <a:buChar char="n"/>
            </a:pPr>
            <a:r>
              <a:rPr lang="ja-JP" altLang="en-US" sz="2200" dirty="0">
                <a:latin typeface="メイリオ" panose="020B0604030504040204" pitchFamily="50" charset="-128"/>
                <a:ea typeface="メイリオ" panose="020B0604030504040204" pitchFamily="50" charset="-128"/>
              </a:rPr>
              <a:t>多様な主体が社会課題の</a:t>
            </a:r>
            <a:r>
              <a:rPr lang="ja-JP" altLang="en-US" sz="2200">
                <a:latin typeface="メイリオ" panose="020B0604030504040204" pitchFamily="50" charset="-128"/>
                <a:ea typeface="メイリオ" panose="020B0604030504040204" pitchFamily="50" charset="-128"/>
              </a:rPr>
              <a:t>解決に挑戦できる</a:t>
            </a:r>
            <a:r>
              <a:rPr lang="ja-JP" altLang="en-US" sz="2200" dirty="0">
                <a:latin typeface="メイリオ" panose="020B0604030504040204" pitchFamily="50" charset="-128"/>
                <a:ea typeface="メイリオ" panose="020B0604030504040204" pitchFamily="50" charset="-128"/>
              </a:rPr>
              <a:t>環境づくり</a:t>
            </a:r>
          </a:p>
        </p:txBody>
      </p:sp>
    </p:spTree>
    <p:extLst>
      <p:ext uri="{BB962C8B-B14F-4D97-AF65-F5344CB8AC3E}">
        <p14:creationId xmlns:p14="http://schemas.microsoft.com/office/powerpoint/2010/main" val="18914310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テキスト ボックス 17"/>
          <p:cNvSpPr txBox="1"/>
          <p:nvPr/>
        </p:nvSpPr>
        <p:spPr>
          <a:xfrm>
            <a:off x="419120" y="1018638"/>
            <a:ext cx="8280000" cy="648000"/>
          </a:xfrm>
          <a:prstGeom prst="rect">
            <a:avLst/>
          </a:prstGeom>
          <a:noFill/>
        </p:spPr>
        <p:txBody>
          <a:bodyPr wrap="square" rtlCol="0">
            <a:spAutoFit/>
          </a:bodyPr>
          <a:lstStyle/>
          <a:p>
            <a:r>
              <a:rPr lang="ja-JP" altLang="en-US" sz="3600" b="1" dirty="0">
                <a:solidFill>
                  <a:schemeClr val="bg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１</a:t>
            </a:r>
            <a:r>
              <a:rPr lang="en-US" altLang="ja-JP" sz="3600" b="1" dirty="0">
                <a:solidFill>
                  <a:schemeClr val="bg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3600" b="1" dirty="0">
                <a:solidFill>
                  <a:schemeClr val="bg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 策定の趣旨</a:t>
            </a:r>
            <a:endParaRPr lang="en-US" altLang="ja-JP" sz="3600" b="1" dirty="0">
              <a:solidFill>
                <a:schemeClr val="bg1">
                  <a:lumMod val="7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7" name="テキスト ボックス 26"/>
          <p:cNvSpPr txBox="1"/>
          <p:nvPr/>
        </p:nvSpPr>
        <p:spPr>
          <a:xfrm>
            <a:off x="419120" y="2750814"/>
            <a:ext cx="8280000" cy="648000"/>
          </a:xfrm>
          <a:prstGeom prst="rect">
            <a:avLst/>
          </a:prstGeom>
          <a:noFill/>
        </p:spPr>
        <p:txBody>
          <a:bodyPr wrap="square" rtlCol="0">
            <a:spAutoFit/>
          </a:bodyPr>
          <a:lstStyle/>
          <a:p>
            <a:r>
              <a:rPr lang="ja-JP" altLang="en-US" sz="3600" b="1" dirty="0">
                <a:solidFill>
                  <a:schemeClr val="bg1">
                    <a:lumMod val="85000"/>
                  </a:schemeClr>
                </a:solidFill>
                <a:latin typeface="メイリオ" panose="020B0604030504040204" pitchFamily="50" charset="-128"/>
                <a:ea typeface="メイリオ" panose="020B0604030504040204" pitchFamily="50" charset="-128"/>
                <a:cs typeface="メイリオ" panose="020B0604030504040204" pitchFamily="50" charset="-128"/>
              </a:rPr>
              <a:t>３</a:t>
            </a:r>
            <a:r>
              <a:rPr lang="en-US" altLang="ja-JP" sz="3600" b="1" dirty="0">
                <a:solidFill>
                  <a:schemeClr val="bg1">
                    <a:lumMod val="8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3600" b="1" dirty="0">
                <a:solidFill>
                  <a:schemeClr val="bg1">
                    <a:lumMod val="85000"/>
                  </a:schemeClr>
                </a:solidFill>
                <a:latin typeface="メイリオ" panose="020B0604030504040204" pitchFamily="50" charset="-128"/>
                <a:ea typeface="メイリオ" panose="020B0604030504040204" pitchFamily="50" charset="-128"/>
                <a:cs typeface="メイリオ" panose="020B0604030504040204" pitchFamily="50" charset="-128"/>
              </a:rPr>
              <a:t>重要な社会変化</a:t>
            </a:r>
            <a:endParaRPr lang="en-US" altLang="ja-JP" sz="3600" b="1" dirty="0">
              <a:solidFill>
                <a:schemeClr val="bg1">
                  <a:lumMod val="8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0" name="テキスト ボックス 29"/>
          <p:cNvSpPr txBox="1"/>
          <p:nvPr/>
        </p:nvSpPr>
        <p:spPr>
          <a:xfrm>
            <a:off x="419120" y="1884726"/>
            <a:ext cx="8280000" cy="648000"/>
          </a:xfrm>
          <a:prstGeom prst="rect">
            <a:avLst/>
          </a:prstGeom>
          <a:noFill/>
        </p:spPr>
        <p:txBody>
          <a:bodyPr wrap="square" rtlCol="0">
            <a:spAutoFit/>
          </a:bodyPr>
          <a:lstStyle/>
          <a:p>
            <a:r>
              <a:rPr lang="ja-JP" altLang="en-US" sz="3600" b="1" dirty="0">
                <a:solidFill>
                  <a:schemeClr val="bg1">
                    <a:lumMod val="85000"/>
                  </a:schemeClr>
                </a:solidFill>
                <a:latin typeface="メイリオ" panose="020B0604030504040204" pitchFamily="50" charset="-128"/>
                <a:ea typeface="メイリオ" panose="020B0604030504040204" pitchFamily="50" charset="-128"/>
                <a:cs typeface="メイリオ" panose="020B0604030504040204" pitchFamily="50" charset="-128"/>
              </a:rPr>
              <a:t>２</a:t>
            </a:r>
            <a:r>
              <a:rPr lang="en-US" altLang="ja-JP" sz="3600" b="1" dirty="0">
                <a:solidFill>
                  <a:schemeClr val="bg1">
                    <a:lumMod val="8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3600" b="1" dirty="0">
                <a:solidFill>
                  <a:schemeClr val="bg1">
                    <a:lumMod val="85000"/>
                  </a:schemeClr>
                </a:solidFill>
                <a:latin typeface="メイリオ" panose="020B0604030504040204" pitchFamily="50" charset="-128"/>
                <a:ea typeface="メイリオ" panose="020B0604030504040204" pitchFamily="50" charset="-128"/>
                <a:cs typeface="メイリオ" panose="020B0604030504040204" pitchFamily="50" charset="-128"/>
              </a:rPr>
              <a:t>千葉市の特性</a:t>
            </a:r>
            <a:endParaRPr lang="en-US" altLang="ja-JP" sz="3600" b="1" dirty="0">
              <a:solidFill>
                <a:schemeClr val="bg1">
                  <a:lumMod val="8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2" name="グループ化 1">
            <a:extLst>
              <a:ext uri="{FF2B5EF4-FFF2-40B4-BE49-F238E27FC236}">
                <a16:creationId xmlns:a16="http://schemas.microsoft.com/office/drawing/2014/main" id="{1B2397B8-24DF-45C5-8E76-CEE7BCA0E6A6}"/>
              </a:ext>
            </a:extLst>
          </p:cNvPr>
          <p:cNvGrpSpPr/>
          <p:nvPr/>
        </p:nvGrpSpPr>
        <p:grpSpPr>
          <a:xfrm>
            <a:off x="7056276" y="43993"/>
            <a:ext cx="2016224" cy="499433"/>
            <a:chOff x="7056276" y="43993"/>
            <a:chExt cx="2016224" cy="499433"/>
          </a:xfrm>
        </p:grpSpPr>
        <p:pic>
          <p:nvPicPr>
            <p:cNvPr id="15" name="図 14"/>
            <p:cNvPicPr preferRelativeResize="0">
              <a:picLocks noChangeAspect="1"/>
            </p:cNvPicPr>
            <p:nvPr/>
          </p:nvPicPr>
          <p:blipFill>
            <a:blip r:embed="rId2"/>
            <a:stretch>
              <a:fillRect/>
            </a:stretch>
          </p:blipFill>
          <p:spPr>
            <a:xfrm>
              <a:off x="7056276" y="47830"/>
              <a:ext cx="485349" cy="495596"/>
            </a:xfrm>
            <a:prstGeom prst="rect">
              <a:avLst/>
            </a:prstGeom>
          </p:spPr>
        </p:pic>
        <p:pic>
          <p:nvPicPr>
            <p:cNvPr id="20" name="図 19"/>
            <p:cNvPicPr>
              <a:picLocks noChangeAspect="1"/>
            </p:cNvPicPr>
            <p:nvPr/>
          </p:nvPicPr>
          <p:blipFill>
            <a:blip r:embed="rId3"/>
            <a:stretch>
              <a:fillRect/>
            </a:stretch>
          </p:blipFill>
          <p:spPr>
            <a:xfrm>
              <a:off x="7524328" y="381005"/>
              <a:ext cx="925501" cy="129193"/>
            </a:xfrm>
            <a:prstGeom prst="rect">
              <a:avLst/>
            </a:prstGeom>
          </p:spPr>
        </p:pic>
        <p:pic>
          <p:nvPicPr>
            <p:cNvPr id="22" name="図 21"/>
            <p:cNvPicPr preferRelativeResize="0">
              <a:picLocks noChangeAspect="1"/>
            </p:cNvPicPr>
            <p:nvPr/>
          </p:nvPicPr>
          <p:blipFill>
            <a:blip r:embed="rId4"/>
            <a:stretch>
              <a:fillRect/>
            </a:stretch>
          </p:blipFill>
          <p:spPr>
            <a:xfrm>
              <a:off x="7560332" y="89450"/>
              <a:ext cx="893321" cy="276732"/>
            </a:xfrm>
            <a:prstGeom prst="rect">
              <a:avLst/>
            </a:prstGeom>
          </p:spPr>
        </p:pic>
        <p:pic>
          <p:nvPicPr>
            <p:cNvPr id="23" name="図 22">
              <a:extLst>
                <a:ext uri="{FF2B5EF4-FFF2-40B4-BE49-F238E27FC236}">
                  <a16:creationId xmlns:a16="http://schemas.microsoft.com/office/drawing/2014/main" id="{299D8A8A-71EB-4B6C-9630-14D06FDF3B97}"/>
                </a:ext>
              </a:extLst>
            </p:cNvPr>
            <p:cNvPicPr>
              <a:picLocks noChangeAspect="1"/>
            </p:cNvPicPr>
            <p:nvPr/>
          </p:nvPicPr>
          <p:blipFill>
            <a:blip r:embed="rId5"/>
            <a:stretch>
              <a:fillRect/>
            </a:stretch>
          </p:blipFill>
          <p:spPr>
            <a:xfrm>
              <a:off x="8496436" y="43993"/>
              <a:ext cx="576064" cy="499433"/>
            </a:xfrm>
            <a:prstGeom prst="rect">
              <a:avLst/>
            </a:prstGeom>
          </p:spPr>
        </p:pic>
      </p:grpSp>
      <p:sp>
        <p:nvSpPr>
          <p:cNvPr id="3" name="スライド番号プレースホルダー 2">
            <a:extLst>
              <a:ext uri="{FF2B5EF4-FFF2-40B4-BE49-F238E27FC236}">
                <a16:creationId xmlns:a16="http://schemas.microsoft.com/office/drawing/2014/main" id="{80102BEC-240D-485D-AC4E-9A977182675D}"/>
              </a:ext>
            </a:extLst>
          </p:cNvPr>
          <p:cNvSpPr>
            <a:spLocks noGrp="1"/>
          </p:cNvSpPr>
          <p:nvPr>
            <p:ph type="sldNum" sz="quarter" idx="12"/>
          </p:nvPr>
        </p:nvSpPr>
        <p:spPr/>
        <p:txBody>
          <a:bodyPr/>
          <a:lstStyle/>
          <a:p>
            <a:fld id="{ABBF78F6-40F7-42CC-B691-F10E30E15BA0}" type="slidenum">
              <a:rPr kumimoji="1" lang="ja-JP" altLang="en-US" smtClean="0"/>
              <a:pPr/>
              <a:t>32</a:t>
            </a:fld>
            <a:endParaRPr kumimoji="1" lang="ja-JP" altLang="en-US"/>
          </a:p>
        </p:txBody>
      </p:sp>
      <p:sp>
        <p:nvSpPr>
          <p:cNvPr id="14" name="テキスト ボックス 13">
            <a:extLst>
              <a:ext uri="{FF2B5EF4-FFF2-40B4-BE49-F238E27FC236}">
                <a16:creationId xmlns:a16="http://schemas.microsoft.com/office/drawing/2014/main" id="{FF803667-A1F6-45E5-A487-5F5473F50063}"/>
              </a:ext>
            </a:extLst>
          </p:cNvPr>
          <p:cNvSpPr txBox="1"/>
          <p:nvPr/>
        </p:nvSpPr>
        <p:spPr>
          <a:xfrm>
            <a:off x="419120" y="3616902"/>
            <a:ext cx="8280000" cy="648000"/>
          </a:xfrm>
          <a:prstGeom prst="rect">
            <a:avLst/>
          </a:prstGeom>
          <a:noFill/>
        </p:spPr>
        <p:txBody>
          <a:bodyPr wrap="square" rtlCol="0">
            <a:spAutoFit/>
          </a:bodyPr>
          <a:lstStyle/>
          <a:p>
            <a:r>
              <a:rPr lang="ja-JP" altLang="en-US" sz="3600" b="1" dirty="0">
                <a:solidFill>
                  <a:schemeClr val="bg1">
                    <a:lumMod val="85000"/>
                  </a:schemeClr>
                </a:solidFill>
                <a:latin typeface="メイリオ" panose="020B0604030504040204" pitchFamily="50" charset="-128"/>
                <a:ea typeface="メイリオ" panose="020B0604030504040204" pitchFamily="50" charset="-128"/>
                <a:cs typeface="メイリオ" panose="020B0604030504040204" pitchFamily="50" charset="-128"/>
              </a:rPr>
              <a:t>４</a:t>
            </a:r>
            <a:r>
              <a:rPr lang="en-US" altLang="ja-JP" sz="3600" b="1" dirty="0">
                <a:solidFill>
                  <a:schemeClr val="bg1">
                    <a:lumMod val="8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3600" b="1" dirty="0">
                <a:solidFill>
                  <a:schemeClr val="bg1">
                    <a:lumMod val="85000"/>
                  </a:schemeClr>
                </a:solidFill>
                <a:latin typeface="メイリオ" panose="020B0604030504040204" pitchFamily="50" charset="-128"/>
                <a:ea typeface="メイリオ" panose="020B0604030504040204" pitchFamily="50" charset="-128"/>
                <a:cs typeface="メイリオ" panose="020B0604030504040204" pitchFamily="50" charset="-128"/>
              </a:rPr>
              <a:t>まちづくりの基本方針</a:t>
            </a:r>
            <a:endParaRPr lang="en-US" altLang="ja-JP" sz="3600" b="1" dirty="0">
              <a:solidFill>
                <a:schemeClr val="bg1">
                  <a:lumMod val="8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テキスト ボックス 15">
            <a:extLst>
              <a:ext uri="{FF2B5EF4-FFF2-40B4-BE49-F238E27FC236}">
                <a16:creationId xmlns:a16="http://schemas.microsoft.com/office/drawing/2014/main" id="{05112088-3497-4A4F-9AD1-9E8539AA057C}"/>
              </a:ext>
            </a:extLst>
          </p:cNvPr>
          <p:cNvSpPr txBox="1"/>
          <p:nvPr/>
        </p:nvSpPr>
        <p:spPr>
          <a:xfrm>
            <a:off x="419120" y="5349078"/>
            <a:ext cx="8280000" cy="648000"/>
          </a:xfrm>
          <a:prstGeom prst="rect">
            <a:avLst/>
          </a:prstGeom>
          <a:noFill/>
        </p:spPr>
        <p:txBody>
          <a:bodyPr wrap="square" rtlCol="0">
            <a:spAutoFit/>
          </a:bodyPr>
          <a:lstStyle/>
          <a:p>
            <a:r>
              <a:rPr lang="ja-JP" altLang="en-US" sz="3600" b="1" dirty="0">
                <a:solidFill>
                  <a:schemeClr val="bg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６</a:t>
            </a:r>
            <a:r>
              <a:rPr lang="en-US" altLang="ja-JP" sz="3600" b="1" dirty="0">
                <a:solidFill>
                  <a:schemeClr val="bg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3600" b="1" dirty="0">
                <a:solidFill>
                  <a:schemeClr val="bg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まちづくりの総合</a:t>
            </a:r>
            <a:r>
              <a:rPr lang="en-US" altLang="ja-JP" sz="3600" b="1" dirty="0">
                <a:solidFill>
                  <a:schemeClr val="bg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8</a:t>
            </a:r>
            <a:r>
              <a:rPr lang="ja-JP" altLang="en-US" sz="3600" b="1" dirty="0">
                <a:solidFill>
                  <a:schemeClr val="bg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分野</a:t>
            </a:r>
            <a:endParaRPr lang="en-US" altLang="ja-JP" sz="3600" b="1" dirty="0">
              <a:solidFill>
                <a:schemeClr val="bg1">
                  <a:lumMod val="7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テキスト ボックス 16">
            <a:extLst>
              <a:ext uri="{FF2B5EF4-FFF2-40B4-BE49-F238E27FC236}">
                <a16:creationId xmlns:a16="http://schemas.microsoft.com/office/drawing/2014/main" id="{6D1C5324-70AD-465E-AC3A-704C8F53931A}"/>
              </a:ext>
            </a:extLst>
          </p:cNvPr>
          <p:cNvSpPr txBox="1"/>
          <p:nvPr/>
        </p:nvSpPr>
        <p:spPr>
          <a:xfrm>
            <a:off x="419120" y="4482990"/>
            <a:ext cx="8280000" cy="648000"/>
          </a:xfrm>
          <a:prstGeom prst="rect">
            <a:avLst/>
          </a:prstGeom>
          <a:noFill/>
        </p:spPr>
        <p:txBody>
          <a:bodyPr wrap="square" rtlCol="0">
            <a:spAutoFit/>
          </a:bodyPr>
          <a:lstStyle/>
          <a:p>
            <a:r>
              <a:rPr lang="ja-JP" altLang="en-US" sz="3600" b="1" dirty="0">
                <a:latin typeface="メイリオ" panose="020B0604030504040204" pitchFamily="50" charset="-128"/>
                <a:ea typeface="メイリオ" panose="020B0604030504040204" pitchFamily="50" charset="-128"/>
                <a:cs typeface="メイリオ" panose="020B0604030504040204" pitchFamily="50" charset="-128"/>
              </a:rPr>
              <a:t>５</a:t>
            </a:r>
            <a:r>
              <a:rPr lang="en-US" altLang="ja-JP" sz="3600" b="1"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3600" b="1" dirty="0">
                <a:latin typeface="メイリオ" panose="020B0604030504040204" pitchFamily="50" charset="-128"/>
                <a:ea typeface="メイリオ" panose="020B0604030504040204" pitchFamily="50" charset="-128"/>
                <a:cs typeface="メイリオ" panose="020B0604030504040204" pitchFamily="50" charset="-128"/>
              </a:rPr>
              <a:t>計画の推進</a:t>
            </a:r>
            <a:endParaRPr lang="en-US" altLang="ja-JP" sz="3600" b="1"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5813507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45" name="正方形/長方形 44">
            <a:extLst>
              <a:ext uri="{FF2B5EF4-FFF2-40B4-BE49-F238E27FC236}">
                <a16:creationId xmlns:a16="http://schemas.microsoft.com/office/drawing/2014/main" id="{D259F52A-FF8B-4C14-8881-06272E9D8950}"/>
              </a:ext>
            </a:extLst>
          </p:cNvPr>
          <p:cNvSpPr/>
          <p:nvPr/>
        </p:nvSpPr>
        <p:spPr>
          <a:xfrm>
            <a:off x="-14830" y="8620"/>
            <a:ext cx="7259026" cy="576000"/>
          </a:xfrm>
          <a:prstGeom prst="rect">
            <a:avLst/>
          </a:prstGeom>
          <a:gradFill flip="none" rotWithShape="1">
            <a:gsLst>
              <a:gs pos="0">
                <a:schemeClr val="tx2">
                  <a:lumMod val="50000"/>
                </a:schemeClr>
              </a:gs>
              <a:gs pos="64000">
                <a:schemeClr val="accent1">
                  <a:tint val="44500"/>
                  <a:satMod val="16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6" name="タイトル 1">
            <a:extLst>
              <a:ext uri="{FF2B5EF4-FFF2-40B4-BE49-F238E27FC236}">
                <a16:creationId xmlns:a16="http://schemas.microsoft.com/office/drawing/2014/main" id="{9065B368-F01D-4D5F-93D7-9D4F5CF0ABDC}"/>
              </a:ext>
            </a:extLst>
          </p:cNvPr>
          <p:cNvSpPr txBox="1">
            <a:spLocks/>
          </p:cNvSpPr>
          <p:nvPr/>
        </p:nvSpPr>
        <p:spPr>
          <a:xfrm>
            <a:off x="6968" y="-53424"/>
            <a:ext cx="7373344" cy="60121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800" i="1" dirty="0">
                <a:solidFill>
                  <a:schemeClr val="bg1"/>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cs typeface="メイリオ" panose="020B0604030504040204" pitchFamily="50" charset="-128"/>
              </a:rPr>
              <a:t>計画の推進</a:t>
            </a:r>
          </a:p>
        </p:txBody>
      </p:sp>
      <p:grpSp>
        <p:nvGrpSpPr>
          <p:cNvPr id="47" name="グループ化 46">
            <a:extLst>
              <a:ext uri="{FF2B5EF4-FFF2-40B4-BE49-F238E27FC236}">
                <a16:creationId xmlns:a16="http://schemas.microsoft.com/office/drawing/2014/main" id="{CDFC8EF9-DF0C-494D-91A8-BB2F79E2144E}"/>
              </a:ext>
            </a:extLst>
          </p:cNvPr>
          <p:cNvGrpSpPr/>
          <p:nvPr/>
        </p:nvGrpSpPr>
        <p:grpSpPr>
          <a:xfrm>
            <a:off x="7056276" y="43993"/>
            <a:ext cx="2016224" cy="499433"/>
            <a:chOff x="7056276" y="43993"/>
            <a:chExt cx="2016224" cy="499433"/>
          </a:xfrm>
        </p:grpSpPr>
        <p:pic>
          <p:nvPicPr>
            <p:cNvPr id="48" name="図 47">
              <a:extLst>
                <a:ext uri="{FF2B5EF4-FFF2-40B4-BE49-F238E27FC236}">
                  <a16:creationId xmlns:a16="http://schemas.microsoft.com/office/drawing/2014/main" id="{E29D7AB2-0520-42C0-B81D-37EFC3BFE98F}"/>
                </a:ext>
              </a:extLst>
            </p:cNvPr>
            <p:cNvPicPr preferRelativeResize="0">
              <a:picLocks noChangeAspect="1"/>
            </p:cNvPicPr>
            <p:nvPr/>
          </p:nvPicPr>
          <p:blipFill>
            <a:blip r:embed="rId2"/>
            <a:stretch>
              <a:fillRect/>
            </a:stretch>
          </p:blipFill>
          <p:spPr>
            <a:xfrm>
              <a:off x="7056276" y="47830"/>
              <a:ext cx="485349" cy="495596"/>
            </a:xfrm>
            <a:prstGeom prst="rect">
              <a:avLst/>
            </a:prstGeom>
          </p:spPr>
        </p:pic>
        <p:pic>
          <p:nvPicPr>
            <p:cNvPr id="49" name="図 48">
              <a:extLst>
                <a:ext uri="{FF2B5EF4-FFF2-40B4-BE49-F238E27FC236}">
                  <a16:creationId xmlns:a16="http://schemas.microsoft.com/office/drawing/2014/main" id="{1E2E12F0-787D-4EFD-A207-DC43A3C8DF7B}"/>
                </a:ext>
              </a:extLst>
            </p:cNvPr>
            <p:cNvPicPr>
              <a:picLocks noChangeAspect="1"/>
            </p:cNvPicPr>
            <p:nvPr/>
          </p:nvPicPr>
          <p:blipFill>
            <a:blip r:embed="rId3"/>
            <a:stretch>
              <a:fillRect/>
            </a:stretch>
          </p:blipFill>
          <p:spPr>
            <a:xfrm>
              <a:off x="7524328" y="381005"/>
              <a:ext cx="925501" cy="129193"/>
            </a:xfrm>
            <a:prstGeom prst="rect">
              <a:avLst/>
            </a:prstGeom>
          </p:spPr>
        </p:pic>
        <p:pic>
          <p:nvPicPr>
            <p:cNvPr id="50" name="図 49">
              <a:extLst>
                <a:ext uri="{FF2B5EF4-FFF2-40B4-BE49-F238E27FC236}">
                  <a16:creationId xmlns:a16="http://schemas.microsoft.com/office/drawing/2014/main" id="{CCC91CAA-CB43-46D4-9AA7-010020256F56}"/>
                </a:ext>
              </a:extLst>
            </p:cNvPr>
            <p:cNvPicPr preferRelativeResize="0">
              <a:picLocks noChangeAspect="1"/>
            </p:cNvPicPr>
            <p:nvPr/>
          </p:nvPicPr>
          <p:blipFill>
            <a:blip r:embed="rId4"/>
            <a:stretch>
              <a:fillRect/>
            </a:stretch>
          </p:blipFill>
          <p:spPr>
            <a:xfrm>
              <a:off x="7560332" y="89450"/>
              <a:ext cx="893321" cy="276732"/>
            </a:xfrm>
            <a:prstGeom prst="rect">
              <a:avLst/>
            </a:prstGeom>
          </p:spPr>
        </p:pic>
        <p:pic>
          <p:nvPicPr>
            <p:cNvPr id="51" name="図 50">
              <a:extLst>
                <a:ext uri="{FF2B5EF4-FFF2-40B4-BE49-F238E27FC236}">
                  <a16:creationId xmlns:a16="http://schemas.microsoft.com/office/drawing/2014/main" id="{F42F3AB2-A02C-48CC-A2C6-7CF2B9810096}"/>
                </a:ext>
              </a:extLst>
            </p:cNvPr>
            <p:cNvPicPr>
              <a:picLocks noChangeAspect="1"/>
            </p:cNvPicPr>
            <p:nvPr/>
          </p:nvPicPr>
          <p:blipFill>
            <a:blip r:embed="rId5"/>
            <a:stretch>
              <a:fillRect/>
            </a:stretch>
          </p:blipFill>
          <p:spPr>
            <a:xfrm>
              <a:off x="8496436" y="43993"/>
              <a:ext cx="576064" cy="499433"/>
            </a:xfrm>
            <a:prstGeom prst="rect">
              <a:avLst/>
            </a:prstGeom>
          </p:spPr>
        </p:pic>
      </p:grpSp>
      <p:sp>
        <p:nvSpPr>
          <p:cNvPr id="2" name="スライド番号プレースホルダー 1">
            <a:extLst>
              <a:ext uri="{FF2B5EF4-FFF2-40B4-BE49-F238E27FC236}">
                <a16:creationId xmlns:a16="http://schemas.microsoft.com/office/drawing/2014/main" id="{7B874462-87A0-46E3-AF90-CBCB8709AF10}"/>
              </a:ext>
            </a:extLst>
          </p:cNvPr>
          <p:cNvSpPr>
            <a:spLocks noGrp="1"/>
          </p:cNvSpPr>
          <p:nvPr>
            <p:ph type="sldNum" sz="quarter" idx="12"/>
          </p:nvPr>
        </p:nvSpPr>
        <p:spPr/>
        <p:txBody>
          <a:bodyPr/>
          <a:lstStyle/>
          <a:p>
            <a:fld id="{ABBF78F6-40F7-42CC-B691-F10E30E15BA0}" type="slidenum">
              <a:rPr kumimoji="1" lang="ja-JP" altLang="en-US" smtClean="0"/>
              <a:pPr/>
              <a:t>33</a:t>
            </a:fld>
            <a:endParaRPr kumimoji="1" lang="ja-JP" altLang="en-US"/>
          </a:p>
        </p:txBody>
      </p:sp>
      <p:grpSp>
        <p:nvGrpSpPr>
          <p:cNvPr id="33" name="グループ化 32">
            <a:extLst>
              <a:ext uri="{FF2B5EF4-FFF2-40B4-BE49-F238E27FC236}">
                <a16:creationId xmlns:a16="http://schemas.microsoft.com/office/drawing/2014/main" id="{100A4594-1D96-4E6D-B8D1-DAA5AAF834D1}"/>
              </a:ext>
            </a:extLst>
          </p:cNvPr>
          <p:cNvGrpSpPr/>
          <p:nvPr/>
        </p:nvGrpSpPr>
        <p:grpSpPr>
          <a:xfrm>
            <a:off x="251520" y="912827"/>
            <a:ext cx="6120680" cy="540000"/>
            <a:chOff x="192118" y="1920172"/>
            <a:chExt cx="7052078" cy="504531"/>
          </a:xfrm>
        </p:grpSpPr>
        <p:sp>
          <p:nvSpPr>
            <p:cNvPr id="34" name="正方形/長方形 33">
              <a:extLst>
                <a:ext uri="{FF2B5EF4-FFF2-40B4-BE49-F238E27FC236}">
                  <a16:creationId xmlns:a16="http://schemas.microsoft.com/office/drawing/2014/main" id="{02261427-9F89-4B7A-890D-41A0F9462A57}"/>
                </a:ext>
              </a:extLst>
            </p:cNvPr>
            <p:cNvSpPr/>
            <p:nvPr/>
          </p:nvSpPr>
          <p:spPr>
            <a:xfrm>
              <a:off x="192118" y="1920172"/>
              <a:ext cx="7052078" cy="492174"/>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b="1" dirty="0">
                <a:solidFill>
                  <a:schemeClr val="bg1"/>
                </a:solidFill>
                <a:latin typeface="メイリオ" panose="020B0604030504040204" pitchFamily="50" charset="-128"/>
                <a:ea typeface="メイリオ" panose="020B0604030504040204" pitchFamily="50" charset="-128"/>
              </a:endParaRPr>
            </a:p>
          </p:txBody>
        </p:sp>
        <p:sp>
          <p:nvSpPr>
            <p:cNvPr id="35" name="正方形/長方形 34">
              <a:extLst>
                <a:ext uri="{FF2B5EF4-FFF2-40B4-BE49-F238E27FC236}">
                  <a16:creationId xmlns:a16="http://schemas.microsoft.com/office/drawing/2014/main" id="{6EBC7995-C99E-4A60-8586-81DB4C9ADB84}"/>
                </a:ext>
              </a:extLst>
            </p:cNvPr>
            <p:cNvSpPr/>
            <p:nvPr/>
          </p:nvSpPr>
          <p:spPr>
            <a:xfrm>
              <a:off x="215516" y="1932529"/>
              <a:ext cx="7028680" cy="4921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a:solidFill>
                    <a:schemeClr val="bg1"/>
                  </a:solidFill>
                  <a:latin typeface="メイリオ" panose="020B0604030504040204" pitchFamily="50" charset="-128"/>
                  <a:ea typeface="メイリオ" panose="020B0604030504040204" pitchFamily="50" charset="-128"/>
                </a:rPr>
                <a:t>１　将来にわたり持続可能な行財政運営</a:t>
              </a:r>
            </a:p>
          </p:txBody>
        </p:sp>
      </p:grpSp>
      <p:sp>
        <p:nvSpPr>
          <p:cNvPr id="36" name="正方形/長方形 35">
            <a:extLst>
              <a:ext uri="{FF2B5EF4-FFF2-40B4-BE49-F238E27FC236}">
                <a16:creationId xmlns:a16="http://schemas.microsoft.com/office/drawing/2014/main" id="{0104ECA0-AC9B-44D9-8BE6-A4444885B40E}"/>
              </a:ext>
            </a:extLst>
          </p:cNvPr>
          <p:cNvSpPr/>
          <p:nvPr/>
        </p:nvSpPr>
        <p:spPr>
          <a:xfrm>
            <a:off x="271828" y="3000851"/>
            <a:ext cx="6120680" cy="526774"/>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a:solidFill>
                  <a:schemeClr val="bg1"/>
                </a:solidFill>
                <a:latin typeface="メイリオ" panose="020B0604030504040204" pitchFamily="50" charset="-128"/>
                <a:ea typeface="メイリオ" panose="020B0604030504040204" pitchFamily="50" charset="-128"/>
              </a:rPr>
              <a:t>２　計画の進行管理及び評価</a:t>
            </a:r>
          </a:p>
        </p:txBody>
      </p:sp>
      <p:sp>
        <p:nvSpPr>
          <p:cNvPr id="38" name="タイトル 1">
            <a:extLst>
              <a:ext uri="{FF2B5EF4-FFF2-40B4-BE49-F238E27FC236}">
                <a16:creationId xmlns:a16="http://schemas.microsoft.com/office/drawing/2014/main" id="{56DEA12C-EABF-4E2B-936B-2EA406959E16}"/>
              </a:ext>
            </a:extLst>
          </p:cNvPr>
          <p:cNvSpPr txBox="1">
            <a:spLocks/>
          </p:cNvSpPr>
          <p:nvPr/>
        </p:nvSpPr>
        <p:spPr>
          <a:xfrm>
            <a:off x="395536" y="4077071"/>
            <a:ext cx="8856984" cy="792753"/>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ct val="250000"/>
              </a:lnSpc>
              <a:buSzPct val="120000"/>
            </a:pPr>
            <a:endParaRPr lang="ja-JP" altLang="en-US" sz="2200" dirty="0">
              <a:latin typeface="メイリオ" panose="020B0604030504040204" pitchFamily="50" charset="-128"/>
              <a:ea typeface="メイリオ" panose="020B0604030504040204" pitchFamily="50" charset="-128"/>
            </a:endParaRPr>
          </a:p>
        </p:txBody>
      </p:sp>
      <p:sp>
        <p:nvSpPr>
          <p:cNvPr id="40" name="タイトル 1">
            <a:extLst>
              <a:ext uri="{FF2B5EF4-FFF2-40B4-BE49-F238E27FC236}">
                <a16:creationId xmlns:a16="http://schemas.microsoft.com/office/drawing/2014/main" id="{961A35CB-21B2-4137-977A-BA17CA08062B}"/>
              </a:ext>
            </a:extLst>
          </p:cNvPr>
          <p:cNvSpPr txBox="1">
            <a:spLocks/>
          </p:cNvSpPr>
          <p:nvPr/>
        </p:nvSpPr>
        <p:spPr>
          <a:xfrm>
            <a:off x="287016" y="1548025"/>
            <a:ext cx="8856984" cy="1114595"/>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ct val="150000"/>
              </a:lnSpc>
              <a:buSzPct val="120000"/>
            </a:pPr>
            <a:r>
              <a:rPr lang="ja-JP" altLang="en-US" sz="1600" dirty="0">
                <a:latin typeface="メイリオ" panose="020B0604030504040204" pitchFamily="50" charset="-128"/>
                <a:ea typeface="メイリオ" panose="020B0604030504040204" pitchFamily="50" charset="-128"/>
              </a:rPr>
              <a:t>・財政健全化や事業の見直しなど、効果的で計画的な行財政運営への取組み</a:t>
            </a:r>
            <a:endParaRPr lang="en-US" altLang="ja-JP" sz="1600" dirty="0">
              <a:latin typeface="メイリオ" panose="020B0604030504040204" pitchFamily="50" charset="-128"/>
              <a:ea typeface="メイリオ" panose="020B0604030504040204" pitchFamily="50" charset="-128"/>
            </a:endParaRPr>
          </a:p>
          <a:p>
            <a:pPr algn="l">
              <a:lnSpc>
                <a:spcPct val="150000"/>
              </a:lnSpc>
              <a:buSzPct val="120000"/>
            </a:pPr>
            <a:r>
              <a:rPr lang="ja-JP" altLang="en-US" sz="1600" dirty="0">
                <a:latin typeface="メイリオ" panose="020B0604030504040204" pitchFamily="50" charset="-128"/>
                <a:ea typeface="メイリオ" panose="020B0604030504040204" pitchFamily="50" charset="-128"/>
              </a:rPr>
              <a:t>・民間活用やまちづくりの視点を含む経営的な視点に立った公共施設の適正管理の推進</a:t>
            </a:r>
            <a:endParaRPr lang="en-US" altLang="ja-JP" sz="1600" dirty="0">
              <a:latin typeface="メイリオ" panose="020B0604030504040204" pitchFamily="50" charset="-128"/>
              <a:ea typeface="メイリオ" panose="020B0604030504040204" pitchFamily="50" charset="-128"/>
            </a:endParaRPr>
          </a:p>
          <a:p>
            <a:pPr algn="l">
              <a:lnSpc>
                <a:spcPct val="150000"/>
              </a:lnSpc>
              <a:buSzPct val="120000"/>
            </a:pPr>
            <a:r>
              <a:rPr lang="ja-JP" altLang="en-US" sz="1600" dirty="0">
                <a:latin typeface="メイリオ" panose="020B0604030504040204" pitchFamily="50" charset="-128"/>
                <a:ea typeface="メイリオ" panose="020B0604030504040204" pitchFamily="50" charset="-128"/>
              </a:rPr>
              <a:t>・市民への積極的な情報共有を図るなど、透明性の高い行政財政運営</a:t>
            </a:r>
          </a:p>
        </p:txBody>
      </p:sp>
      <p:sp>
        <p:nvSpPr>
          <p:cNvPr id="41" name="タイトル 1">
            <a:extLst>
              <a:ext uri="{FF2B5EF4-FFF2-40B4-BE49-F238E27FC236}">
                <a16:creationId xmlns:a16="http://schemas.microsoft.com/office/drawing/2014/main" id="{A14C6389-768A-4C49-9BDF-46987EB896BF}"/>
              </a:ext>
            </a:extLst>
          </p:cNvPr>
          <p:cNvSpPr txBox="1">
            <a:spLocks/>
          </p:cNvSpPr>
          <p:nvPr/>
        </p:nvSpPr>
        <p:spPr>
          <a:xfrm>
            <a:off x="295489" y="3527625"/>
            <a:ext cx="8856984" cy="1752859"/>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ct val="150000"/>
              </a:lnSpc>
              <a:buSzPct val="120000"/>
            </a:pPr>
            <a:r>
              <a:rPr lang="ja-JP" altLang="en-US" sz="1600" dirty="0">
                <a:latin typeface="メイリオ" panose="020B0604030504040204" pitchFamily="50" charset="-128"/>
                <a:ea typeface="メイリオ" panose="020B0604030504040204" pitchFamily="50" charset="-128"/>
              </a:rPr>
              <a:t>・基本計画のまちづくりによる取組みの効果を高めるため、進捗状況の管理及び評価を実施</a:t>
            </a:r>
            <a:endParaRPr lang="en-US" altLang="ja-JP" sz="1600" dirty="0">
              <a:latin typeface="メイリオ" panose="020B0604030504040204" pitchFamily="50" charset="-128"/>
              <a:ea typeface="メイリオ" panose="020B0604030504040204" pitchFamily="50" charset="-128"/>
            </a:endParaRPr>
          </a:p>
          <a:p>
            <a:pPr marL="179388" indent="-179388" algn="l">
              <a:lnSpc>
                <a:spcPct val="150000"/>
              </a:lnSpc>
              <a:buSzPct val="120000"/>
            </a:pPr>
            <a:r>
              <a:rPr lang="ja-JP" altLang="en-US" sz="1600" dirty="0">
                <a:latin typeface="メイリオ" panose="020B0604030504040204" pitchFamily="50" charset="-128"/>
                <a:ea typeface="メイリオ" panose="020B0604030504040204" pitchFamily="50" charset="-128"/>
              </a:rPr>
              <a:t>・基本計画に基づく実施計画の終了時に政策評価を実施。取組みの進捗状況や市民の実感などを踏まえ、評価や課題の抽出し、取組みを改善</a:t>
            </a:r>
            <a:endParaRPr lang="en-US" altLang="ja-JP" sz="1600" dirty="0">
              <a:latin typeface="メイリオ" panose="020B0604030504040204" pitchFamily="50" charset="-128"/>
              <a:ea typeface="メイリオ" panose="020B0604030504040204" pitchFamily="50" charset="-128"/>
            </a:endParaRPr>
          </a:p>
          <a:p>
            <a:pPr algn="l">
              <a:lnSpc>
                <a:spcPct val="150000"/>
              </a:lnSpc>
              <a:buSzPct val="120000"/>
            </a:pPr>
            <a:r>
              <a:rPr lang="ja-JP" altLang="en-US" sz="1600" dirty="0">
                <a:latin typeface="メイリオ" panose="020B0604030504040204" pitchFamily="50" charset="-128"/>
                <a:ea typeface="メイリオ" panose="020B0604030504040204" pitchFamily="50" charset="-128"/>
              </a:rPr>
              <a:t>・実施計画では、毎年度の進捗管理により、取組みに係る課題の抽出及び不断の改善を図る</a:t>
            </a:r>
          </a:p>
        </p:txBody>
      </p:sp>
    </p:spTree>
    <p:extLst>
      <p:ext uri="{BB962C8B-B14F-4D97-AF65-F5344CB8AC3E}">
        <p14:creationId xmlns:p14="http://schemas.microsoft.com/office/powerpoint/2010/main" val="21649014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テキスト ボックス 17"/>
          <p:cNvSpPr txBox="1"/>
          <p:nvPr/>
        </p:nvSpPr>
        <p:spPr>
          <a:xfrm>
            <a:off x="419120" y="1018638"/>
            <a:ext cx="8280000" cy="648000"/>
          </a:xfrm>
          <a:prstGeom prst="rect">
            <a:avLst/>
          </a:prstGeom>
          <a:noFill/>
        </p:spPr>
        <p:txBody>
          <a:bodyPr wrap="square" rtlCol="0">
            <a:spAutoFit/>
          </a:bodyPr>
          <a:lstStyle/>
          <a:p>
            <a:r>
              <a:rPr lang="ja-JP" altLang="en-US" sz="3600" b="1" dirty="0">
                <a:solidFill>
                  <a:schemeClr val="bg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１</a:t>
            </a:r>
            <a:r>
              <a:rPr lang="en-US" altLang="ja-JP" sz="3600" b="1" dirty="0">
                <a:solidFill>
                  <a:schemeClr val="bg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3600" b="1" dirty="0">
                <a:solidFill>
                  <a:schemeClr val="bg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 策定の趣旨</a:t>
            </a:r>
            <a:endParaRPr lang="en-US" altLang="ja-JP" sz="3600" b="1" dirty="0">
              <a:solidFill>
                <a:schemeClr val="bg1">
                  <a:lumMod val="7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7" name="テキスト ボックス 26"/>
          <p:cNvSpPr txBox="1"/>
          <p:nvPr/>
        </p:nvSpPr>
        <p:spPr>
          <a:xfrm>
            <a:off x="419120" y="2750814"/>
            <a:ext cx="8280000" cy="648000"/>
          </a:xfrm>
          <a:prstGeom prst="rect">
            <a:avLst/>
          </a:prstGeom>
          <a:noFill/>
        </p:spPr>
        <p:txBody>
          <a:bodyPr wrap="square" rtlCol="0">
            <a:spAutoFit/>
          </a:bodyPr>
          <a:lstStyle/>
          <a:p>
            <a:r>
              <a:rPr lang="ja-JP" altLang="en-US" sz="3600" b="1" dirty="0">
                <a:solidFill>
                  <a:schemeClr val="bg1">
                    <a:lumMod val="85000"/>
                  </a:schemeClr>
                </a:solidFill>
                <a:latin typeface="メイリオ" panose="020B0604030504040204" pitchFamily="50" charset="-128"/>
                <a:ea typeface="メイリオ" panose="020B0604030504040204" pitchFamily="50" charset="-128"/>
                <a:cs typeface="メイリオ" panose="020B0604030504040204" pitchFamily="50" charset="-128"/>
              </a:rPr>
              <a:t>３</a:t>
            </a:r>
            <a:r>
              <a:rPr lang="en-US" altLang="ja-JP" sz="3600" b="1" dirty="0">
                <a:solidFill>
                  <a:schemeClr val="bg1">
                    <a:lumMod val="8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3600" b="1" dirty="0">
                <a:solidFill>
                  <a:schemeClr val="bg1">
                    <a:lumMod val="85000"/>
                  </a:schemeClr>
                </a:solidFill>
                <a:latin typeface="メイリオ" panose="020B0604030504040204" pitchFamily="50" charset="-128"/>
                <a:ea typeface="メイリオ" panose="020B0604030504040204" pitchFamily="50" charset="-128"/>
                <a:cs typeface="メイリオ" panose="020B0604030504040204" pitchFamily="50" charset="-128"/>
              </a:rPr>
              <a:t>重要な社会変化</a:t>
            </a:r>
            <a:endParaRPr lang="en-US" altLang="ja-JP" sz="3600" b="1" dirty="0">
              <a:solidFill>
                <a:schemeClr val="bg1">
                  <a:lumMod val="8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0" name="テキスト ボックス 29"/>
          <p:cNvSpPr txBox="1"/>
          <p:nvPr/>
        </p:nvSpPr>
        <p:spPr>
          <a:xfrm>
            <a:off x="419120" y="1884726"/>
            <a:ext cx="8280000" cy="648000"/>
          </a:xfrm>
          <a:prstGeom prst="rect">
            <a:avLst/>
          </a:prstGeom>
          <a:noFill/>
        </p:spPr>
        <p:txBody>
          <a:bodyPr wrap="square" rtlCol="0">
            <a:spAutoFit/>
          </a:bodyPr>
          <a:lstStyle/>
          <a:p>
            <a:r>
              <a:rPr lang="ja-JP" altLang="en-US" sz="3600" b="1" dirty="0">
                <a:solidFill>
                  <a:schemeClr val="bg1">
                    <a:lumMod val="85000"/>
                  </a:schemeClr>
                </a:solidFill>
                <a:latin typeface="メイリオ" panose="020B0604030504040204" pitchFamily="50" charset="-128"/>
                <a:ea typeface="メイリオ" panose="020B0604030504040204" pitchFamily="50" charset="-128"/>
                <a:cs typeface="メイリオ" panose="020B0604030504040204" pitchFamily="50" charset="-128"/>
              </a:rPr>
              <a:t>２</a:t>
            </a:r>
            <a:r>
              <a:rPr lang="en-US" altLang="ja-JP" sz="3600" b="1" dirty="0">
                <a:solidFill>
                  <a:schemeClr val="bg1">
                    <a:lumMod val="8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3600" b="1" dirty="0">
                <a:solidFill>
                  <a:schemeClr val="bg1">
                    <a:lumMod val="85000"/>
                  </a:schemeClr>
                </a:solidFill>
                <a:latin typeface="メイリオ" panose="020B0604030504040204" pitchFamily="50" charset="-128"/>
                <a:ea typeface="メイリオ" panose="020B0604030504040204" pitchFamily="50" charset="-128"/>
                <a:cs typeface="メイリオ" panose="020B0604030504040204" pitchFamily="50" charset="-128"/>
              </a:rPr>
              <a:t>千葉市の特性</a:t>
            </a:r>
            <a:endParaRPr lang="en-US" altLang="ja-JP" sz="3600" b="1" dirty="0">
              <a:solidFill>
                <a:schemeClr val="bg1">
                  <a:lumMod val="8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2" name="グループ化 1">
            <a:extLst>
              <a:ext uri="{FF2B5EF4-FFF2-40B4-BE49-F238E27FC236}">
                <a16:creationId xmlns:a16="http://schemas.microsoft.com/office/drawing/2014/main" id="{1B2397B8-24DF-45C5-8E76-CEE7BCA0E6A6}"/>
              </a:ext>
            </a:extLst>
          </p:cNvPr>
          <p:cNvGrpSpPr/>
          <p:nvPr/>
        </p:nvGrpSpPr>
        <p:grpSpPr>
          <a:xfrm>
            <a:off x="7056276" y="43993"/>
            <a:ext cx="2016224" cy="499433"/>
            <a:chOff x="7056276" y="43993"/>
            <a:chExt cx="2016224" cy="499433"/>
          </a:xfrm>
        </p:grpSpPr>
        <p:pic>
          <p:nvPicPr>
            <p:cNvPr id="15" name="図 14"/>
            <p:cNvPicPr preferRelativeResize="0">
              <a:picLocks noChangeAspect="1"/>
            </p:cNvPicPr>
            <p:nvPr/>
          </p:nvPicPr>
          <p:blipFill>
            <a:blip r:embed="rId2"/>
            <a:stretch>
              <a:fillRect/>
            </a:stretch>
          </p:blipFill>
          <p:spPr>
            <a:xfrm>
              <a:off x="7056276" y="47830"/>
              <a:ext cx="485349" cy="495596"/>
            </a:xfrm>
            <a:prstGeom prst="rect">
              <a:avLst/>
            </a:prstGeom>
          </p:spPr>
        </p:pic>
        <p:pic>
          <p:nvPicPr>
            <p:cNvPr id="20" name="図 19"/>
            <p:cNvPicPr>
              <a:picLocks noChangeAspect="1"/>
            </p:cNvPicPr>
            <p:nvPr/>
          </p:nvPicPr>
          <p:blipFill>
            <a:blip r:embed="rId3"/>
            <a:stretch>
              <a:fillRect/>
            </a:stretch>
          </p:blipFill>
          <p:spPr>
            <a:xfrm>
              <a:off x="7524328" y="381005"/>
              <a:ext cx="925501" cy="129193"/>
            </a:xfrm>
            <a:prstGeom prst="rect">
              <a:avLst/>
            </a:prstGeom>
          </p:spPr>
        </p:pic>
        <p:pic>
          <p:nvPicPr>
            <p:cNvPr id="22" name="図 21"/>
            <p:cNvPicPr preferRelativeResize="0">
              <a:picLocks noChangeAspect="1"/>
            </p:cNvPicPr>
            <p:nvPr/>
          </p:nvPicPr>
          <p:blipFill>
            <a:blip r:embed="rId4"/>
            <a:stretch>
              <a:fillRect/>
            </a:stretch>
          </p:blipFill>
          <p:spPr>
            <a:xfrm>
              <a:off x="7560332" y="89450"/>
              <a:ext cx="893321" cy="276732"/>
            </a:xfrm>
            <a:prstGeom prst="rect">
              <a:avLst/>
            </a:prstGeom>
          </p:spPr>
        </p:pic>
        <p:pic>
          <p:nvPicPr>
            <p:cNvPr id="23" name="図 22">
              <a:extLst>
                <a:ext uri="{FF2B5EF4-FFF2-40B4-BE49-F238E27FC236}">
                  <a16:creationId xmlns:a16="http://schemas.microsoft.com/office/drawing/2014/main" id="{299D8A8A-71EB-4B6C-9630-14D06FDF3B97}"/>
                </a:ext>
              </a:extLst>
            </p:cNvPr>
            <p:cNvPicPr>
              <a:picLocks noChangeAspect="1"/>
            </p:cNvPicPr>
            <p:nvPr/>
          </p:nvPicPr>
          <p:blipFill>
            <a:blip r:embed="rId5"/>
            <a:stretch>
              <a:fillRect/>
            </a:stretch>
          </p:blipFill>
          <p:spPr>
            <a:xfrm>
              <a:off x="8496436" y="43993"/>
              <a:ext cx="576064" cy="499433"/>
            </a:xfrm>
            <a:prstGeom prst="rect">
              <a:avLst/>
            </a:prstGeom>
          </p:spPr>
        </p:pic>
      </p:grpSp>
      <p:sp>
        <p:nvSpPr>
          <p:cNvPr id="3" name="スライド番号プレースホルダー 2">
            <a:extLst>
              <a:ext uri="{FF2B5EF4-FFF2-40B4-BE49-F238E27FC236}">
                <a16:creationId xmlns:a16="http://schemas.microsoft.com/office/drawing/2014/main" id="{80102BEC-240D-485D-AC4E-9A977182675D}"/>
              </a:ext>
            </a:extLst>
          </p:cNvPr>
          <p:cNvSpPr>
            <a:spLocks noGrp="1"/>
          </p:cNvSpPr>
          <p:nvPr>
            <p:ph type="sldNum" sz="quarter" idx="12"/>
          </p:nvPr>
        </p:nvSpPr>
        <p:spPr/>
        <p:txBody>
          <a:bodyPr/>
          <a:lstStyle/>
          <a:p>
            <a:fld id="{ABBF78F6-40F7-42CC-B691-F10E30E15BA0}" type="slidenum">
              <a:rPr kumimoji="1" lang="ja-JP" altLang="en-US" smtClean="0"/>
              <a:pPr/>
              <a:t>34</a:t>
            </a:fld>
            <a:endParaRPr kumimoji="1" lang="ja-JP" altLang="en-US"/>
          </a:p>
        </p:txBody>
      </p:sp>
      <p:sp>
        <p:nvSpPr>
          <p:cNvPr id="14" name="テキスト ボックス 13">
            <a:extLst>
              <a:ext uri="{FF2B5EF4-FFF2-40B4-BE49-F238E27FC236}">
                <a16:creationId xmlns:a16="http://schemas.microsoft.com/office/drawing/2014/main" id="{FF803667-A1F6-45E5-A487-5F5473F50063}"/>
              </a:ext>
            </a:extLst>
          </p:cNvPr>
          <p:cNvSpPr txBox="1"/>
          <p:nvPr/>
        </p:nvSpPr>
        <p:spPr>
          <a:xfrm>
            <a:off x="419120" y="3616902"/>
            <a:ext cx="8280000" cy="648000"/>
          </a:xfrm>
          <a:prstGeom prst="rect">
            <a:avLst/>
          </a:prstGeom>
          <a:noFill/>
        </p:spPr>
        <p:txBody>
          <a:bodyPr wrap="square" rtlCol="0">
            <a:spAutoFit/>
          </a:bodyPr>
          <a:lstStyle/>
          <a:p>
            <a:r>
              <a:rPr lang="ja-JP" altLang="en-US" sz="3600" b="1" dirty="0">
                <a:solidFill>
                  <a:schemeClr val="bg1">
                    <a:lumMod val="85000"/>
                  </a:schemeClr>
                </a:solidFill>
                <a:latin typeface="メイリオ" panose="020B0604030504040204" pitchFamily="50" charset="-128"/>
                <a:ea typeface="メイリオ" panose="020B0604030504040204" pitchFamily="50" charset="-128"/>
                <a:cs typeface="メイリオ" panose="020B0604030504040204" pitchFamily="50" charset="-128"/>
              </a:rPr>
              <a:t>４</a:t>
            </a:r>
            <a:r>
              <a:rPr lang="en-US" altLang="ja-JP" sz="3600" b="1" dirty="0">
                <a:solidFill>
                  <a:schemeClr val="bg1">
                    <a:lumMod val="8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3600" b="1" dirty="0">
                <a:solidFill>
                  <a:schemeClr val="bg1">
                    <a:lumMod val="85000"/>
                  </a:schemeClr>
                </a:solidFill>
                <a:latin typeface="メイリオ" panose="020B0604030504040204" pitchFamily="50" charset="-128"/>
                <a:ea typeface="メイリオ" panose="020B0604030504040204" pitchFamily="50" charset="-128"/>
                <a:cs typeface="メイリオ" panose="020B0604030504040204" pitchFamily="50" charset="-128"/>
              </a:rPr>
              <a:t>まちづくりの基本方針</a:t>
            </a:r>
            <a:endParaRPr lang="en-US" altLang="ja-JP" sz="3600" b="1" dirty="0">
              <a:solidFill>
                <a:schemeClr val="bg1">
                  <a:lumMod val="8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テキスト ボックス 15">
            <a:extLst>
              <a:ext uri="{FF2B5EF4-FFF2-40B4-BE49-F238E27FC236}">
                <a16:creationId xmlns:a16="http://schemas.microsoft.com/office/drawing/2014/main" id="{05112088-3497-4A4F-9AD1-9E8539AA057C}"/>
              </a:ext>
            </a:extLst>
          </p:cNvPr>
          <p:cNvSpPr txBox="1"/>
          <p:nvPr/>
        </p:nvSpPr>
        <p:spPr>
          <a:xfrm>
            <a:off x="419120" y="5349078"/>
            <a:ext cx="8280000" cy="648000"/>
          </a:xfrm>
          <a:prstGeom prst="rect">
            <a:avLst/>
          </a:prstGeom>
          <a:noFill/>
        </p:spPr>
        <p:txBody>
          <a:bodyPr wrap="square" rtlCol="0">
            <a:spAutoFit/>
          </a:bodyPr>
          <a:lstStyle/>
          <a:p>
            <a:r>
              <a:rPr lang="ja-JP" altLang="en-US" sz="3600" b="1" dirty="0">
                <a:latin typeface="メイリオ" panose="020B0604030504040204" pitchFamily="50" charset="-128"/>
                <a:ea typeface="メイリオ" panose="020B0604030504040204" pitchFamily="50" charset="-128"/>
                <a:cs typeface="メイリオ" panose="020B0604030504040204" pitchFamily="50" charset="-128"/>
              </a:rPr>
              <a:t>６</a:t>
            </a:r>
            <a:r>
              <a:rPr lang="en-US" altLang="ja-JP" sz="3600" b="1"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3600" b="1" dirty="0">
                <a:latin typeface="メイリオ" panose="020B0604030504040204" pitchFamily="50" charset="-128"/>
                <a:ea typeface="メイリオ" panose="020B0604030504040204" pitchFamily="50" charset="-128"/>
                <a:cs typeface="メイリオ" panose="020B0604030504040204" pitchFamily="50" charset="-128"/>
              </a:rPr>
              <a:t>まちづくりの総合</a:t>
            </a:r>
            <a:r>
              <a:rPr lang="en-US" altLang="ja-JP" sz="3600" b="1" dirty="0">
                <a:latin typeface="メイリオ" panose="020B0604030504040204" pitchFamily="50" charset="-128"/>
                <a:ea typeface="メイリオ" panose="020B0604030504040204" pitchFamily="50" charset="-128"/>
                <a:cs typeface="メイリオ" panose="020B0604030504040204" pitchFamily="50" charset="-128"/>
              </a:rPr>
              <a:t>8</a:t>
            </a:r>
            <a:r>
              <a:rPr lang="ja-JP" altLang="en-US" sz="3600" b="1" dirty="0">
                <a:latin typeface="メイリオ" panose="020B0604030504040204" pitchFamily="50" charset="-128"/>
                <a:ea typeface="メイリオ" panose="020B0604030504040204" pitchFamily="50" charset="-128"/>
                <a:cs typeface="メイリオ" panose="020B0604030504040204" pitchFamily="50" charset="-128"/>
              </a:rPr>
              <a:t>分野</a:t>
            </a:r>
            <a:endParaRPr lang="en-US" altLang="ja-JP" sz="36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テキスト ボックス 16">
            <a:extLst>
              <a:ext uri="{FF2B5EF4-FFF2-40B4-BE49-F238E27FC236}">
                <a16:creationId xmlns:a16="http://schemas.microsoft.com/office/drawing/2014/main" id="{6D1C5324-70AD-465E-AC3A-704C8F53931A}"/>
              </a:ext>
            </a:extLst>
          </p:cNvPr>
          <p:cNvSpPr txBox="1"/>
          <p:nvPr/>
        </p:nvSpPr>
        <p:spPr>
          <a:xfrm>
            <a:off x="419120" y="4482990"/>
            <a:ext cx="8280000" cy="648000"/>
          </a:xfrm>
          <a:prstGeom prst="rect">
            <a:avLst/>
          </a:prstGeom>
          <a:noFill/>
        </p:spPr>
        <p:txBody>
          <a:bodyPr wrap="square" rtlCol="0">
            <a:spAutoFit/>
          </a:bodyPr>
          <a:lstStyle/>
          <a:p>
            <a:r>
              <a:rPr lang="ja-JP" altLang="en-US" sz="3600" b="1" dirty="0">
                <a:solidFill>
                  <a:schemeClr val="bg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５</a:t>
            </a:r>
            <a:r>
              <a:rPr lang="en-US" altLang="ja-JP" sz="3600" b="1" dirty="0">
                <a:solidFill>
                  <a:schemeClr val="bg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3600" b="1" dirty="0">
                <a:solidFill>
                  <a:schemeClr val="bg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計画の推進</a:t>
            </a:r>
            <a:endParaRPr lang="en-US" altLang="ja-JP" sz="3600" b="1" dirty="0">
              <a:solidFill>
                <a:schemeClr val="bg1">
                  <a:lumMod val="7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7730916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45" name="正方形/長方形 44">
            <a:extLst>
              <a:ext uri="{FF2B5EF4-FFF2-40B4-BE49-F238E27FC236}">
                <a16:creationId xmlns:a16="http://schemas.microsoft.com/office/drawing/2014/main" id="{D259F52A-FF8B-4C14-8881-06272E9D8950}"/>
              </a:ext>
            </a:extLst>
          </p:cNvPr>
          <p:cNvSpPr/>
          <p:nvPr/>
        </p:nvSpPr>
        <p:spPr>
          <a:xfrm>
            <a:off x="-14830" y="1026"/>
            <a:ext cx="7259026" cy="576000"/>
          </a:xfrm>
          <a:prstGeom prst="rect">
            <a:avLst/>
          </a:prstGeom>
          <a:gradFill flip="none" rotWithShape="1">
            <a:gsLst>
              <a:gs pos="0">
                <a:schemeClr val="tx2">
                  <a:lumMod val="50000"/>
                </a:schemeClr>
              </a:gs>
              <a:gs pos="64000">
                <a:schemeClr val="accent1">
                  <a:tint val="44500"/>
                  <a:satMod val="16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6" name="タイトル 1">
            <a:extLst>
              <a:ext uri="{FF2B5EF4-FFF2-40B4-BE49-F238E27FC236}">
                <a16:creationId xmlns:a16="http://schemas.microsoft.com/office/drawing/2014/main" id="{9065B368-F01D-4D5F-93D7-9D4F5CF0ABDC}"/>
              </a:ext>
            </a:extLst>
          </p:cNvPr>
          <p:cNvSpPr txBox="1">
            <a:spLocks/>
          </p:cNvSpPr>
          <p:nvPr/>
        </p:nvSpPr>
        <p:spPr>
          <a:xfrm>
            <a:off x="6968" y="-53424"/>
            <a:ext cx="7373344" cy="60121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800" i="1" dirty="0">
                <a:solidFill>
                  <a:schemeClr val="bg1"/>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cs typeface="メイリオ" panose="020B0604030504040204" pitchFamily="50" charset="-128"/>
              </a:rPr>
              <a:t>まちづくりの総合８分野</a:t>
            </a:r>
          </a:p>
        </p:txBody>
      </p:sp>
      <p:grpSp>
        <p:nvGrpSpPr>
          <p:cNvPr id="47" name="グループ化 46">
            <a:extLst>
              <a:ext uri="{FF2B5EF4-FFF2-40B4-BE49-F238E27FC236}">
                <a16:creationId xmlns:a16="http://schemas.microsoft.com/office/drawing/2014/main" id="{CDFC8EF9-DF0C-494D-91A8-BB2F79E2144E}"/>
              </a:ext>
            </a:extLst>
          </p:cNvPr>
          <p:cNvGrpSpPr/>
          <p:nvPr/>
        </p:nvGrpSpPr>
        <p:grpSpPr>
          <a:xfrm>
            <a:off x="7056276" y="43993"/>
            <a:ext cx="2016224" cy="499433"/>
            <a:chOff x="7056276" y="43993"/>
            <a:chExt cx="2016224" cy="499433"/>
          </a:xfrm>
        </p:grpSpPr>
        <p:pic>
          <p:nvPicPr>
            <p:cNvPr id="48" name="図 47">
              <a:extLst>
                <a:ext uri="{FF2B5EF4-FFF2-40B4-BE49-F238E27FC236}">
                  <a16:creationId xmlns:a16="http://schemas.microsoft.com/office/drawing/2014/main" id="{E29D7AB2-0520-42C0-B81D-37EFC3BFE98F}"/>
                </a:ext>
              </a:extLst>
            </p:cNvPr>
            <p:cNvPicPr preferRelativeResize="0">
              <a:picLocks noChangeAspect="1"/>
            </p:cNvPicPr>
            <p:nvPr/>
          </p:nvPicPr>
          <p:blipFill>
            <a:blip r:embed="rId2"/>
            <a:stretch>
              <a:fillRect/>
            </a:stretch>
          </p:blipFill>
          <p:spPr>
            <a:xfrm>
              <a:off x="7056276" y="47830"/>
              <a:ext cx="485349" cy="495596"/>
            </a:xfrm>
            <a:prstGeom prst="rect">
              <a:avLst/>
            </a:prstGeom>
          </p:spPr>
        </p:pic>
        <p:pic>
          <p:nvPicPr>
            <p:cNvPr id="49" name="図 48">
              <a:extLst>
                <a:ext uri="{FF2B5EF4-FFF2-40B4-BE49-F238E27FC236}">
                  <a16:creationId xmlns:a16="http://schemas.microsoft.com/office/drawing/2014/main" id="{1E2E12F0-787D-4EFD-A207-DC43A3C8DF7B}"/>
                </a:ext>
              </a:extLst>
            </p:cNvPr>
            <p:cNvPicPr>
              <a:picLocks noChangeAspect="1"/>
            </p:cNvPicPr>
            <p:nvPr/>
          </p:nvPicPr>
          <p:blipFill>
            <a:blip r:embed="rId3"/>
            <a:stretch>
              <a:fillRect/>
            </a:stretch>
          </p:blipFill>
          <p:spPr>
            <a:xfrm>
              <a:off x="7524328" y="381005"/>
              <a:ext cx="925501" cy="129193"/>
            </a:xfrm>
            <a:prstGeom prst="rect">
              <a:avLst/>
            </a:prstGeom>
          </p:spPr>
        </p:pic>
        <p:pic>
          <p:nvPicPr>
            <p:cNvPr id="50" name="図 49">
              <a:extLst>
                <a:ext uri="{FF2B5EF4-FFF2-40B4-BE49-F238E27FC236}">
                  <a16:creationId xmlns:a16="http://schemas.microsoft.com/office/drawing/2014/main" id="{CCC91CAA-CB43-46D4-9AA7-010020256F56}"/>
                </a:ext>
              </a:extLst>
            </p:cNvPr>
            <p:cNvPicPr preferRelativeResize="0">
              <a:picLocks noChangeAspect="1"/>
            </p:cNvPicPr>
            <p:nvPr/>
          </p:nvPicPr>
          <p:blipFill>
            <a:blip r:embed="rId4"/>
            <a:stretch>
              <a:fillRect/>
            </a:stretch>
          </p:blipFill>
          <p:spPr>
            <a:xfrm>
              <a:off x="7560332" y="89450"/>
              <a:ext cx="893321" cy="276732"/>
            </a:xfrm>
            <a:prstGeom prst="rect">
              <a:avLst/>
            </a:prstGeom>
          </p:spPr>
        </p:pic>
        <p:pic>
          <p:nvPicPr>
            <p:cNvPr id="51" name="図 50">
              <a:extLst>
                <a:ext uri="{FF2B5EF4-FFF2-40B4-BE49-F238E27FC236}">
                  <a16:creationId xmlns:a16="http://schemas.microsoft.com/office/drawing/2014/main" id="{F42F3AB2-A02C-48CC-A2C6-7CF2B9810096}"/>
                </a:ext>
              </a:extLst>
            </p:cNvPr>
            <p:cNvPicPr>
              <a:picLocks noChangeAspect="1"/>
            </p:cNvPicPr>
            <p:nvPr/>
          </p:nvPicPr>
          <p:blipFill>
            <a:blip r:embed="rId5"/>
            <a:stretch>
              <a:fillRect/>
            </a:stretch>
          </p:blipFill>
          <p:spPr>
            <a:xfrm>
              <a:off x="8496436" y="43993"/>
              <a:ext cx="576064" cy="499433"/>
            </a:xfrm>
            <a:prstGeom prst="rect">
              <a:avLst/>
            </a:prstGeom>
          </p:spPr>
        </p:pic>
      </p:grpSp>
      <p:sp>
        <p:nvSpPr>
          <p:cNvPr id="2" name="スライド番号プレースホルダー 1">
            <a:extLst>
              <a:ext uri="{FF2B5EF4-FFF2-40B4-BE49-F238E27FC236}">
                <a16:creationId xmlns:a16="http://schemas.microsoft.com/office/drawing/2014/main" id="{7B874462-87A0-46E3-AF90-CBCB8709AF10}"/>
              </a:ext>
            </a:extLst>
          </p:cNvPr>
          <p:cNvSpPr>
            <a:spLocks noGrp="1"/>
          </p:cNvSpPr>
          <p:nvPr>
            <p:ph type="sldNum" sz="quarter" idx="12"/>
          </p:nvPr>
        </p:nvSpPr>
        <p:spPr/>
        <p:txBody>
          <a:bodyPr/>
          <a:lstStyle/>
          <a:p>
            <a:fld id="{ABBF78F6-40F7-42CC-B691-F10E30E15BA0}" type="slidenum">
              <a:rPr kumimoji="1" lang="ja-JP" altLang="en-US" smtClean="0"/>
              <a:pPr/>
              <a:t>35</a:t>
            </a:fld>
            <a:endParaRPr kumimoji="1" lang="ja-JP" altLang="en-US"/>
          </a:p>
        </p:txBody>
      </p:sp>
      <p:sp>
        <p:nvSpPr>
          <p:cNvPr id="19" name="Rectangle 83">
            <a:extLst>
              <a:ext uri="{FF2B5EF4-FFF2-40B4-BE49-F238E27FC236}">
                <a16:creationId xmlns:a16="http://schemas.microsoft.com/office/drawing/2014/main" id="{CAD59BC9-849C-412A-96DC-901479235EC3}"/>
              </a:ext>
            </a:extLst>
          </p:cNvPr>
          <p:cNvSpPr>
            <a:spLocks noChangeArrowheads="1"/>
          </p:cNvSpPr>
          <p:nvPr/>
        </p:nvSpPr>
        <p:spPr bwMode="auto">
          <a:xfrm>
            <a:off x="162649" y="748455"/>
            <a:ext cx="8670098" cy="669611"/>
          </a:xfrm>
          <a:prstGeom prst="rect">
            <a:avLst/>
          </a:prstGeom>
          <a:noFill/>
          <a:ln w="38100">
            <a:noFill/>
            <a:miter lim="800000"/>
            <a:headEnd/>
            <a:tailEnd/>
          </a:ln>
          <a:effectLst/>
          <a:extLst/>
        </p:spPr>
        <p:txBody>
          <a:bodyPr lIns="198000" tIns="190800"/>
          <a:lstStyle>
            <a:lvl1pPr eaLnBrk="0" hangingPunct="0">
              <a:tabLst>
                <a:tab pos="4187825" algn="l"/>
              </a:tabLst>
              <a:defRPr kumimoji="1" sz="2400">
                <a:solidFill>
                  <a:schemeClr val="tx1"/>
                </a:solidFill>
                <a:latin typeface="Times New Roman" pitchFamily="18" charset="0"/>
                <a:ea typeface="ＭＳ Ｐゴシック" charset="-128"/>
              </a:defRPr>
            </a:lvl1pPr>
            <a:lvl2pPr marL="742950" indent="-285750" eaLnBrk="0" hangingPunct="0">
              <a:tabLst>
                <a:tab pos="4187825" algn="l"/>
              </a:tabLst>
              <a:defRPr kumimoji="1" sz="2400">
                <a:solidFill>
                  <a:schemeClr val="tx1"/>
                </a:solidFill>
                <a:latin typeface="Times New Roman" pitchFamily="18" charset="0"/>
                <a:ea typeface="ＭＳ Ｐゴシック" charset="-128"/>
              </a:defRPr>
            </a:lvl2pPr>
            <a:lvl3pPr marL="1143000" indent="-228600" eaLnBrk="0" hangingPunct="0">
              <a:tabLst>
                <a:tab pos="4187825" algn="l"/>
              </a:tabLst>
              <a:defRPr kumimoji="1" sz="2400">
                <a:solidFill>
                  <a:schemeClr val="tx1"/>
                </a:solidFill>
                <a:latin typeface="Times New Roman" pitchFamily="18" charset="0"/>
                <a:ea typeface="ＭＳ Ｐゴシック" charset="-128"/>
              </a:defRPr>
            </a:lvl3pPr>
            <a:lvl4pPr marL="1600200" indent="-228600" eaLnBrk="0" hangingPunct="0">
              <a:tabLst>
                <a:tab pos="4187825" algn="l"/>
              </a:tabLst>
              <a:defRPr kumimoji="1" sz="2400">
                <a:solidFill>
                  <a:schemeClr val="tx1"/>
                </a:solidFill>
                <a:latin typeface="Times New Roman" pitchFamily="18" charset="0"/>
                <a:ea typeface="ＭＳ Ｐゴシック" charset="-128"/>
              </a:defRPr>
            </a:lvl4pPr>
            <a:lvl5pPr marL="2057400" indent="-228600" eaLnBrk="0" hangingPunct="0">
              <a:tabLst>
                <a:tab pos="4187825" algn="l"/>
              </a:tabLst>
              <a:defRPr kumimoji="1" sz="24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9pPr>
          </a:lstStyle>
          <a:p>
            <a:pPr eaLnBrk="1" hangingPunct="1">
              <a:spcBef>
                <a:spcPct val="80000"/>
              </a:spcBef>
              <a:defRPr/>
            </a:pP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４つの戦略的視点のもと、実現すべき目標を</a:t>
            </a:r>
            <a:r>
              <a:rPr lang="ja-JP" altLang="en-US" sz="2800" b="1" u="sng"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８つの分野</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ごとに提示</a:t>
            </a:r>
            <a:endParaRPr lang="en-US" altLang="ja-JP" sz="2000" u="sng"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6" name="図 5">
            <a:extLst>
              <a:ext uri="{FF2B5EF4-FFF2-40B4-BE49-F238E27FC236}">
                <a16:creationId xmlns:a16="http://schemas.microsoft.com/office/drawing/2014/main" id="{1A4B76D6-DE9B-4127-9A3A-97627FA3A62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4401" y="1767460"/>
            <a:ext cx="1560448" cy="1560448"/>
          </a:xfrm>
          <a:prstGeom prst="rect">
            <a:avLst/>
          </a:prstGeom>
        </p:spPr>
      </p:pic>
      <p:pic>
        <p:nvPicPr>
          <p:cNvPr id="8" name="図 7">
            <a:extLst>
              <a:ext uri="{FF2B5EF4-FFF2-40B4-BE49-F238E27FC236}">
                <a16:creationId xmlns:a16="http://schemas.microsoft.com/office/drawing/2014/main" id="{24BB3ED0-EC6F-4368-BC19-8627314D627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07804" y="1746373"/>
            <a:ext cx="1671585" cy="1671585"/>
          </a:xfrm>
          <a:prstGeom prst="rect">
            <a:avLst/>
          </a:prstGeom>
        </p:spPr>
      </p:pic>
      <p:pic>
        <p:nvPicPr>
          <p:cNvPr id="10" name="図 9">
            <a:extLst>
              <a:ext uri="{FF2B5EF4-FFF2-40B4-BE49-F238E27FC236}">
                <a16:creationId xmlns:a16="http://schemas.microsoft.com/office/drawing/2014/main" id="{D015EB5D-9393-4103-BF96-89EAC652A41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80012" y="1397033"/>
            <a:ext cx="2257847" cy="2257847"/>
          </a:xfrm>
          <a:prstGeom prst="rect">
            <a:avLst/>
          </a:prstGeom>
          <a:noFill/>
        </p:spPr>
      </p:pic>
      <p:pic>
        <p:nvPicPr>
          <p:cNvPr id="14" name="図 13">
            <a:extLst>
              <a:ext uri="{FF2B5EF4-FFF2-40B4-BE49-F238E27FC236}">
                <a16:creationId xmlns:a16="http://schemas.microsoft.com/office/drawing/2014/main" id="{BD0DB0D3-F5C3-4B47-BC98-D71FAED2869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232864" y="1867321"/>
            <a:ext cx="1513395" cy="1513395"/>
          </a:xfrm>
          <a:prstGeom prst="rect">
            <a:avLst/>
          </a:prstGeom>
        </p:spPr>
      </p:pic>
      <p:pic>
        <p:nvPicPr>
          <p:cNvPr id="16" name="図 15">
            <a:extLst>
              <a:ext uri="{FF2B5EF4-FFF2-40B4-BE49-F238E27FC236}">
                <a16:creationId xmlns:a16="http://schemas.microsoft.com/office/drawing/2014/main" id="{A6F589DC-971F-4ECA-9F1E-5EE8D14044F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31540" y="4071516"/>
            <a:ext cx="1872208" cy="1872208"/>
          </a:xfrm>
          <a:prstGeom prst="rect">
            <a:avLst/>
          </a:prstGeom>
        </p:spPr>
      </p:pic>
      <p:pic>
        <p:nvPicPr>
          <p:cNvPr id="21" name="図 20">
            <a:extLst>
              <a:ext uri="{FF2B5EF4-FFF2-40B4-BE49-F238E27FC236}">
                <a16:creationId xmlns:a16="http://schemas.microsoft.com/office/drawing/2014/main" id="{0828D683-A7CB-4BCC-8327-54BDB712192B}"/>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624959" y="3743120"/>
            <a:ext cx="1971605" cy="1971605"/>
          </a:xfrm>
          <a:prstGeom prst="rect">
            <a:avLst/>
          </a:prstGeom>
        </p:spPr>
      </p:pic>
      <p:pic>
        <p:nvPicPr>
          <p:cNvPr id="23" name="図 22">
            <a:extLst>
              <a:ext uri="{FF2B5EF4-FFF2-40B4-BE49-F238E27FC236}">
                <a16:creationId xmlns:a16="http://schemas.microsoft.com/office/drawing/2014/main" id="{A799D30A-E559-4C90-9591-EA458670A0D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111527" y="3948698"/>
            <a:ext cx="1560447" cy="1560447"/>
          </a:xfrm>
          <a:prstGeom prst="rect">
            <a:avLst/>
          </a:prstGeom>
        </p:spPr>
      </p:pic>
      <p:pic>
        <p:nvPicPr>
          <p:cNvPr id="25" name="図 24">
            <a:extLst>
              <a:ext uri="{FF2B5EF4-FFF2-40B4-BE49-F238E27FC236}">
                <a16:creationId xmlns:a16="http://schemas.microsoft.com/office/drawing/2014/main" id="{B022FF80-4396-4FC1-B4A8-6C566FC8BE32}"/>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272300" y="4070597"/>
            <a:ext cx="1560447" cy="1560447"/>
          </a:xfrm>
          <a:prstGeom prst="rect">
            <a:avLst/>
          </a:prstGeom>
        </p:spPr>
      </p:pic>
      <p:sp>
        <p:nvSpPr>
          <p:cNvPr id="37" name="Rectangle 83">
            <a:extLst>
              <a:ext uri="{FF2B5EF4-FFF2-40B4-BE49-F238E27FC236}">
                <a16:creationId xmlns:a16="http://schemas.microsoft.com/office/drawing/2014/main" id="{0211DE4B-2DE4-4E14-8A45-E363669D462A}"/>
              </a:ext>
            </a:extLst>
          </p:cNvPr>
          <p:cNvSpPr>
            <a:spLocks noChangeArrowheads="1"/>
          </p:cNvSpPr>
          <p:nvPr/>
        </p:nvSpPr>
        <p:spPr bwMode="auto">
          <a:xfrm>
            <a:off x="179512" y="3407461"/>
            <a:ext cx="2154217" cy="669611"/>
          </a:xfrm>
          <a:prstGeom prst="rect">
            <a:avLst/>
          </a:prstGeom>
          <a:noFill/>
          <a:ln w="38100">
            <a:noFill/>
            <a:miter lim="800000"/>
            <a:headEnd/>
            <a:tailEnd/>
          </a:ln>
          <a:effectLst/>
          <a:extLst/>
        </p:spPr>
        <p:txBody>
          <a:bodyPr lIns="198000" tIns="190800"/>
          <a:lstStyle>
            <a:lvl1pPr eaLnBrk="0" hangingPunct="0">
              <a:tabLst>
                <a:tab pos="4187825" algn="l"/>
              </a:tabLst>
              <a:defRPr kumimoji="1" sz="2400">
                <a:solidFill>
                  <a:schemeClr val="tx1"/>
                </a:solidFill>
                <a:latin typeface="Times New Roman" pitchFamily="18" charset="0"/>
                <a:ea typeface="ＭＳ Ｐゴシック" charset="-128"/>
              </a:defRPr>
            </a:lvl1pPr>
            <a:lvl2pPr marL="742950" indent="-285750" eaLnBrk="0" hangingPunct="0">
              <a:tabLst>
                <a:tab pos="4187825" algn="l"/>
              </a:tabLst>
              <a:defRPr kumimoji="1" sz="2400">
                <a:solidFill>
                  <a:schemeClr val="tx1"/>
                </a:solidFill>
                <a:latin typeface="Times New Roman" pitchFamily="18" charset="0"/>
                <a:ea typeface="ＭＳ Ｐゴシック" charset="-128"/>
              </a:defRPr>
            </a:lvl2pPr>
            <a:lvl3pPr marL="1143000" indent="-228600" eaLnBrk="0" hangingPunct="0">
              <a:tabLst>
                <a:tab pos="4187825" algn="l"/>
              </a:tabLst>
              <a:defRPr kumimoji="1" sz="2400">
                <a:solidFill>
                  <a:schemeClr val="tx1"/>
                </a:solidFill>
                <a:latin typeface="Times New Roman" pitchFamily="18" charset="0"/>
                <a:ea typeface="ＭＳ Ｐゴシック" charset="-128"/>
              </a:defRPr>
            </a:lvl3pPr>
            <a:lvl4pPr marL="1600200" indent="-228600" eaLnBrk="0" hangingPunct="0">
              <a:tabLst>
                <a:tab pos="4187825" algn="l"/>
              </a:tabLst>
              <a:defRPr kumimoji="1" sz="2400">
                <a:solidFill>
                  <a:schemeClr val="tx1"/>
                </a:solidFill>
                <a:latin typeface="Times New Roman" pitchFamily="18" charset="0"/>
                <a:ea typeface="ＭＳ Ｐゴシック" charset="-128"/>
              </a:defRPr>
            </a:lvl4pPr>
            <a:lvl5pPr marL="2057400" indent="-228600" eaLnBrk="0" hangingPunct="0">
              <a:tabLst>
                <a:tab pos="4187825" algn="l"/>
              </a:tabLst>
              <a:defRPr kumimoji="1" sz="24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9pPr>
          </a:lstStyle>
          <a:p>
            <a:pPr eaLnBrk="1" hangingPunct="1">
              <a:spcBef>
                <a:spcPct val="80000"/>
              </a:spcBef>
              <a:defRPr/>
            </a:pPr>
            <a:r>
              <a:rPr lang="ja-JP" altLang="en-US" sz="1800" b="1"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１　環境・自然</a:t>
            </a:r>
            <a:endParaRPr lang="en-US" altLang="ja-JP" sz="1800" b="1" u="sng"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2" name="Rectangle 83">
            <a:extLst>
              <a:ext uri="{FF2B5EF4-FFF2-40B4-BE49-F238E27FC236}">
                <a16:creationId xmlns:a16="http://schemas.microsoft.com/office/drawing/2014/main" id="{8D681951-25A4-4D80-814C-7D2563823D2F}"/>
              </a:ext>
            </a:extLst>
          </p:cNvPr>
          <p:cNvSpPr>
            <a:spLocks noChangeArrowheads="1"/>
          </p:cNvSpPr>
          <p:nvPr/>
        </p:nvSpPr>
        <p:spPr bwMode="auto">
          <a:xfrm>
            <a:off x="2624966" y="3381155"/>
            <a:ext cx="2154217" cy="669611"/>
          </a:xfrm>
          <a:prstGeom prst="rect">
            <a:avLst/>
          </a:prstGeom>
          <a:noFill/>
          <a:ln w="38100">
            <a:noFill/>
            <a:miter lim="800000"/>
            <a:headEnd/>
            <a:tailEnd/>
          </a:ln>
          <a:effectLst/>
          <a:extLst/>
        </p:spPr>
        <p:txBody>
          <a:bodyPr lIns="198000" tIns="190800"/>
          <a:lstStyle>
            <a:lvl1pPr eaLnBrk="0" hangingPunct="0">
              <a:tabLst>
                <a:tab pos="4187825" algn="l"/>
              </a:tabLst>
              <a:defRPr kumimoji="1" sz="2400">
                <a:solidFill>
                  <a:schemeClr val="tx1"/>
                </a:solidFill>
                <a:latin typeface="Times New Roman" pitchFamily="18" charset="0"/>
                <a:ea typeface="ＭＳ Ｐゴシック" charset="-128"/>
              </a:defRPr>
            </a:lvl1pPr>
            <a:lvl2pPr marL="742950" indent="-285750" eaLnBrk="0" hangingPunct="0">
              <a:tabLst>
                <a:tab pos="4187825" algn="l"/>
              </a:tabLst>
              <a:defRPr kumimoji="1" sz="2400">
                <a:solidFill>
                  <a:schemeClr val="tx1"/>
                </a:solidFill>
                <a:latin typeface="Times New Roman" pitchFamily="18" charset="0"/>
                <a:ea typeface="ＭＳ Ｐゴシック" charset="-128"/>
              </a:defRPr>
            </a:lvl2pPr>
            <a:lvl3pPr marL="1143000" indent="-228600" eaLnBrk="0" hangingPunct="0">
              <a:tabLst>
                <a:tab pos="4187825" algn="l"/>
              </a:tabLst>
              <a:defRPr kumimoji="1" sz="2400">
                <a:solidFill>
                  <a:schemeClr val="tx1"/>
                </a:solidFill>
                <a:latin typeface="Times New Roman" pitchFamily="18" charset="0"/>
                <a:ea typeface="ＭＳ Ｐゴシック" charset="-128"/>
              </a:defRPr>
            </a:lvl3pPr>
            <a:lvl4pPr marL="1600200" indent="-228600" eaLnBrk="0" hangingPunct="0">
              <a:tabLst>
                <a:tab pos="4187825" algn="l"/>
              </a:tabLst>
              <a:defRPr kumimoji="1" sz="2400">
                <a:solidFill>
                  <a:schemeClr val="tx1"/>
                </a:solidFill>
                <a:latin typeface="Times New Roman" pitchFamily="18" charset="0"/>
                <a:ea typeface="ＭＳ Ｐゴシック" charset="-128"/>
              </a:defRPr>
            </a:lvl4pPr>
            <a:lvl5pPr marL="2057400" indent="-228600" eaLnBrk="0" hangingPunct="0">
              <a:tabLst>
                <a:tab pos="4187825" algn="l"/>
              </a:tabLst>
              <a:defRPr kumimoji="1" sz="24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9pPr>
          </a:lstStyle>
          <a:p>
            <a:pPr eaLnBrk="1" hangingPunct="1">
              <a:spcBef>
                <a:spcPct val="80000"/>
              </a:spcBef>
              <a:defRPr/>
            </a:pPr>
            <a:r>
              <a:rPr lang="ja-JP" altLang="en-US" sz="1800" b="1"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２　安全・安心</a:t>
            </a:r>
            <a:endParaRPr lang="en-US" altLang="ja-JP" sz="1800" b="1" u="sng"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5" name="Rectangle 83">
            <a:extLst>
              <a:ext uri="{FF2B5EF4-FFF2-40B4-BE49-F238E27FC236}">
                <a16:creationId xmlns:a16="http://schemas.microsoft.com/office/drawing/2014/main" id="{ED686E52-FBA3-409F-BFB8-54E982E3E7B9}"/>
              </a:ext>
            </a:extLst>
          </p:cNvPr>
          <p:cNvSpPr>
            <a:spLocks noChangeArrowheads="1"/>
          </p:cNvSpPr>
          <p:nvPr/>
        </p:nvSpPr>
        <p:spPr bwMode="auto">
          <a:xfrm>
            <a:off x="4783046" y="3357531"/>
            <a:ext cx="2154217" cy="669611"/>
          </a:xfrm>
          <a:prstGeom prst="rect">
            <a:avLst/>
          </a:prstGeom>
          <a:noFill/>
          <a:ln w="38100">
            <a:noFill/>
            <a:miter lim="800000"/>
            <a:headEnd/>
            <a:tailEnd/>
          </a:ln>
          <a:effectLst/>
          <a:extLst/>
        </p:spPr>
        <p:txBody>
          <a:bodyPr lIns="198000" tIns="190800"/>
          <a:lstStyle>
            <a:lvl1pPr eaLnBrk="0" hangingPunct="0">
              <a:tabLst>
                <a:tab pos="4187825" algn="l"/>
              </a:tabLst>
              <a:defRPr kumimoji="1" sz="2400">
                <a:solidFill>
                  <a:schemeClr val="tx1"/>
                </a:solidFill>
                <a:latin typeface="Times New Roman" pitchFamily="18" charset="0"/>
                <a:ea typeface="ＭＳ Ｐゴシック" charset="-128"/>
              </a:defRPr>
            </a:lvl1pPr>
            <a:lvl2pPr marL="742950" indent="-285750" eaLnBrk="0" hangingPunct="0">
              <a:tabLst>
                <a:tab pos="4187825" algn="l"/>
              </a:tabLst>
              <a:defRPr kumimoji="1" sz="2400">
                <a:solidFill>
                  <a:schemeClr val="tx1"/>
                </a:solidFill>
                <a:latin typeface="Times New Roman" pitchFamily="18" charset="0"/>
                <a:ea typeface="ＭＳ Ｐゴシック" charset="-128"/>
              </a:defRPr>
            </a:lvl2pPr>
            <a:lvl3pPr marL="1143000" indent="-228600" eaLnBrk="0" hangingPunct="0">
              <a:tabLst>
                <a:tab pos="4187825" algn="l"/>
              </a:tabLst>
              <a:defRPr kumimoji="1" sz="2400">
                <a:solidFill>
                  <a:schemeClr val="tx1"/>
                </a:solidFill>
                <a:latin typeface="Times New Roman" pitchFamily="18" charset="0"/>
                <a:ea typeface="ＭＳ Ｐゴシック" charset="-128"/>
              </a:defRPr>
            </a:lvl3pPr>
            <a:lvl4pPr marL="1600200" indent="-228600" eaLnBrk="0" hangingPunct="0">
              <a:tabLst>
                <a:tab pos="4187825" algn="l"/>
              </a:tabLst>
              <a:defRPr kumimoji="1" sz="2400">
                <a:solidFill>
                  <a:schemeClr val="tx1"/>
                </a:solidFill>
                <a:latin typeface="Times New Roman" pitchFamily="18" charset="0"/>
                <a:ea typeface="ＭＳ Ｐゴシック" charset="-128"/>
              </a:defRPr>
            </a:lvl4pPr>
            <a:lvl5pPr marL="2057400" indent="-228600" eaLnBrk="0" hangingPunct="0">
              <a:tabLst>
                <a:tab pos="4187825" algn="l"/>
              </a:tabLst>
              <a:defRPr kumimoji="1" sz="24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9pPr>
          </a:lstStyle>
          <a:p>
            <a:pPr eaLnBrk="1" hangingPunct="1">
              <a:spcBef>
                <a:spcPct val="80000"/>
              </a:spcBef>
              <a:defRPr/>
            </a:pPr>
            <a:r>
              <a:rPr lang="ja-JP" altLang="en-US" sz="1800" b="1"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３　健康・福祉</a:t>
            </a:r>
            <a:endParaRPr lang="en-US" altLang="ja-JP" sz="1800" b="1" u="sng"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6" name="Rectangle 83">
            <a:extLst>
              <a:ext uri="{FF2B5EF4-FFF2-40B4-BE49-F238E27FC236}">
                <a16:creationId xmlns:a16="http://schemas.microsoft.com/office/drawing/2014/main" id="{06E77110-6FEA-4ADE-A61D-DE1AB22E9FD8}"/>
              </a:ext>
            </a:extLst>
          </p:cNvPr>
          <p:cNvSpPr>
            <a:spLocks noChangeArrowheads="1"/>
          </p:cNvSpPr>
          <p:nvPr/>
        </p:nvSpPr>
        <p:spPr bwMode="auto">
          <a:xfrm>
            <a:off x="6891965" y="3357531"/>
            <a:ext cx="2154217" cy="669611"/>
          </a:xfrm>
          <a:prstGeom prst="rect">
            <a:avLst/>
          </a:prstGeom>
          <a:noFill/>
          <a:ln w="38100">
            <a:noFill/>
            <a:miter lim="800000"/>
            <a:headEnd/>
            <a:tailEnd/>
          </a:ln>
          <a:effectLst/>
          <a:extLst/>
        </p:spPr>
        <p:txBody>
          <a:bodyPr lIns="198000" tIns="190800"/>
          <a:lstStyle>
            <a:lvl1pPr eaLnBrk="0" hangingPunct="0">
              <a:tabLst>
                <a:tab pos="4187825" algn="l"/>
              </a:tabLst>
              <a:defRPr kumimoji="1" sz="2400">
                <a:solidFill>
                  <a:schemeClr val="tx1"/>
                </a:solidFill>
                <a:latin typeface="Times New Roman" pitchFamily="18" charset="0"/>
                <a:ea typeface="ＭＳ Ｐゴシック" charset="-128"/>
              </a:defRPr>
            </a:lvl1pPr>
            <a:lvl2pPr marL="742950" indent="-285750" eaLnBrk="0" hangingPunct="0">
              <a:tabLst>
                <a:tab pos="4187825" algn="l"/>
              </a:tabLst>
              <a:defRPr kumimoji="1" sz="2400">
                <a:solidFill>
                  <a:schemeClr val="tx1"/>
                </a:solidFill>
                <a:latin typeface="Times New Roman" pitchFamily="18" charset="0"/>
                <a:ea typeface="ＭＳ Ｐゴシック" charset="-128"/>
              </a:defRPr>
            </a:lvl2pPr>
            <a:lvl3pPr marL="1143000" indent="-228600" eaLnBrk="0" hangingPunct="0">
              <a:tabLst>
                <a:tab pos="4187825" algn="l"/>
              </a:tabLst>
              <a:defRPr kumimoji="1" sz="2400">
                <a:solidFill>
                  <a:schemeClr val="tx1"/>
                </a:solidFill>
                <a:latin typeface="Times New Roman" pitchFamily="18" charset="0"/>
                <a:ea typeface="ＭＳ Ｐゴシック" charset="-128"/>
              </a:defRPr>
            </a:lvl3pPr>
            <a:lvl4pPr marL="1600200" indent="-228600" eaLnBrk="0" hangingPunct="0">
              <a:tabLst>
                <a:tab pos="4187825" algn="l"/>
              </a:tabLst>
              <a:defRPr kumimoji="1" sz="2400">
                <a:solidFill>
                  <a:schemeClr val="tx1"/>
                </a:solidFill>
                <a:latin typeface="Times New Roman" pitchFamily="18" charset="0"/>
                <a:ea typeface="ＭＳ Ｐゴシック" charset="-128"/>
              </a:defRPr>
            </a:lvl4pPr>
            <a:lvl5pPr marL="2057400" indent="-228600" eaLnBrk="0" hangingPunct="0">
              <a:tabLst>
                <a:tab pos="4187825" algn="l"/>
              </a:tabLst>
              <a:defRPr kumimoji="1" sz="24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9pPr>
          </a:lstStyle>
          <a:p>
            <a:pPr eaLnBrk="1" hangingPunct="1">
              <a:spcBef>
                <a:spcPct val="80000"/>
              </a:spcBef>
              <a:defRPr/>
            </a:pPr>
            <a:r>
              <a:rPr lang="ja-JP" altLang="en-US" sz="1800" b="1"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４　子ども・教育</a:t>
            </a:r>
            <a:endParaRPr lang="en-US" altLang="ja-JP" sz="1800" b="1" u="sng"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7" name="Rectangle 83">
            <a:extLst>
              <a:ext uri="{FF2B5EF4-FFF2-40B4-BE49-F238E27FC236}">
                <a16:creationId xmlns:a16="http://schemas.microsoft.com/office/drawing/2014/main" id="{7C2807BC-77CF-4BA1-A716-AEC4D78034BD}"/>
              </a:ext>
            </a:extLst>
          </p:cNvPr>
          <p:cNvSpPr>
            <a:spLocks noChangeArrowheads="1"/>
          </p:cNvSpPr>
          <p:nvPr/>
        </p:nvSpPr>
        <p:spPr bwMode="auto">
          <a:xfrm>
            <a:off x="365555" y="5791029"/>
            <a:ext cx="2154217" cy="669611"/>
          </a:xfrm>
          <a:prstGeom prst="rect">
            <a:avLst/>
          </a:prstGeom>
          <a:noFill/>
          <a:ln w="38100">
            <a:noFill/>
            <a:miter lim="800000"/>
            <a:headEnd/>
            <a:tailEnd/>
          </a:ln>
          <a:effectLst/>
          <a:extLst/>
        </p:spPr>
        <p:txBody>
          <a:bodyPr lIns="198000" tIns="190800"/>
          <a:lstStyle>
            <a:lvl1pPr eaLnBrk="0" hangingPunct="0">
              <a:tabLst>
                <a:tab pos="4187825" algn="l"/>
              </a:tabLst>
              <a:defRPr kumimoji="1" sz="2400">
                <a:solidFill>
                  <a:schemeClr val="tx1"/>
                </a:solidFill>
                <a:latin typeface="Times New Roman" pitchFamily="18" charset="0"/>
                <a:ea typeface="ＭＳ Ｐゴシック" charset="-128"/>
              </a:defRPr>
            </a:lvl1pPr>
            <a:lvl2pPr marL="742950" indent="-285750" eaLnBrk="0" hangingPunct="0">
              <a:tabLst>
                <a:tab pos="4187825" algn="l"/>
              </a:tabLst>
              <a:defRPr kumimoji="1" sz="2400">
                <a:solidFill>
                  <a:schemeClr val="tx1"/>
                </a:solidFill>
                <a:latin typeface="Times New Roman" pitchFamily="18" charset="0"/>
                <a:ea typeface="ＭＳ Ｐゴシック" charset="-128"/>
              </a:defRPr>
            </a:lvl2pPr>
            <a:lvl3pPr marL="1143000" indent="-228600" eaLnBrk="0" hangingPunct="0">
              <a:tabLst>
                <a:tab pos="4187825" algn="l"/>
              </a:tabLst>
              <a:defRPr kumimoji="1" sz="2400">
                <a:solidFill>
                  <a:schemeClr val="tx1"/>
                </a:solidFill>
                <a:latin typeface="Times New Roman" pitchFamily="18" charset="0"/>
                <a:ea typeface="ＭＳ Ｐゴシック" charset="-128"/>
              </a:defRPr>
            </a:lvl3pPr>
            <a:lvl4pPr marL="1600200" indent="-228600" eaLnBrk="0" hangingPunct="0">
              <a:tabLst>
                <a:tab pos="4187825" algn="l"/>
              </a:tabLst>
              <a:defRPr kumimoji="1" sz="2400">
                <a:solidFill>
                  <a:schemeClr val="tx1"/>
                </a:solidFill>
                <a:latin typeface="Times New Roman" pitchFamily="18" charset="0"/>
                <a:ea typeface="ＭＳ Ｐゴシック" charset="-128"/>
              </a:defRPr>
            </a:lvl4pPr>
            <a:lvl5pPr marL="2057400" indent="-228600" eaLnBrk="0" hangingPunct="0">
              <a:tabLst>
                <a:tab pos="4187825" algn="l"/>
              </a:tabLst>
              <a:defRPr kumimoji="1" sz="24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9pPr>
          </a:lstStyle>
          <a:p>
            <a:pPr eaLnBrk="1" hangingPunct="1">
              <a:spcBef>
                <a:spcPct val="80000"/>
              </a:spcBef>
              <a:defRPr/>
            </a:pPr>
            <a:r>
              <a:rPr lang="ja-JP" altLang="en-US" sz="1800" b="1"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５　地域社会</a:t>
            </a:r>
            <a:endParaRPr lang="en-US" altLang="ja-JP" sz="1800" b="1" u="sng"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8" name="Rectangle 83">
            <a:extLst>
              <a:ext uri="{FF2B5EF4-FFF2-40B4-BE49-F238E27FC236}">
                <a16:creationId xmlns:a16="http://schemas.microsoft.com/office/drawing/2014/main" id="{0AE185E5-2D8B-407E-8F2C-89CD5A9399DA}"/>
              </a:ext>
            </a:extLst>
          </p:cNvPr>
          <p:cNvSpPr>
            <a:spLocks noChangeArrowheads="1"/>
          </p:cNvSpPr>
          <p:nvPr/>
        </p:nvSpPr>
        <p:spPr bwMode="auto">
          <a:xfrm>
            <a:off x="2450582" y="5764723"/>
            <a:ext cx="2409450" cy="669611"/>
          </a:xfrm>
          <a:prstGeom prst="rect">
            <a:avLst/>
          </a:prstGeom>
          <a:noFill/>
          <a:ln w="38100">
            <a:noFill/>
            <a:miter lim="800000"/>
            <a:headEnd/>
            <a:tailEnd/>
          </a:ln>
          <a:effectLst/>
          <a:extLst/>
        </p:spPr>
        <p:txBody>
          <a:bodyPr lIns="198000" tIns="190800"/>
          <a:lstStyle>
            <a:lvl1pPr eaLnBrk="0" hangingPunct="0">
              <a:tabLst>
                <a:tab pos="4187825" algn="l"/>
              </a:tabLst>
              <a:defRPr kumimoji="1" sz="2400">
                <a:solidFill>
                  <a:schemeClr val="tx1"/>
                </a:solidFill>
                <a:latin typeface="Times New Roman" pitchFamily="18" charset="0"/>
                <a:ea typeface="ＭＳ Ｐゴシック" charset="-128"/>
              </a:defRPr>
            </a:lvl1pPr>
            <a:lvl2pPr marL="742950" indent="-285750" eaLnBrk="0" hangingPunct="0">
              <a:tabLst>
                <a:tab pos="4187825" algn="l"/>
              </a:tabLst>
              <a:defRPr kumimoji="1" sz="2400">
                <a:solidFill>
                  <a:schemeClr val="tx1"/>
                </a:solidFill>
                <a:latin typeface="Times New Roman" pitchFamily="18" charset="0"/>
                <a:ea typeface="ＭＳ Ｐゴシック" charset="-128"/>
              </a:defRPr>
            </a:lvl2pPr>
            <a:lvl3pPr marL="1143000" indent="-228600" eaLnBrk="0" hangingPunct="0">
              <a:tabLst>
                <a:tab pos="4187825" algn="l"/>
              </a:tabLst>
              <a:defRPr kumimoji="1" sz="2400">
                <a:solidFill>
                  <a:schemeClr val="tx1"/>
                </a:solidFill>
                <a:latin typeface="Times New Roman" pitchFamily="18" charset="0"/>
                <a:ea typeface="ＭＳ Ｐゴシック" charset="-128"/>
              </a:defRPr>
            </a:lvl3pPr>
            <a:lvl4pPr marL="1600200" indent="-228600" eaLnBrk="0" hangingPunct="0">
              <a:tabLst>
                <a:tab pos="4187825" algn="l"/>
              </a:tabLst>
              <a:defRPr kumimoji="1" sz="2400">
                <a:solidFill>
                  <a:schemeClr val="tx1"/>
                </a:solidFill>
                <a:latin typeface="Times New Roman" pitchFamily="18" charset="0"/>
                <a:ea typeface="ＭＳ Ｐゴシック" charset="-128"/>
              </a:defRPr>
            </a:lvl4pPr>
            <a:lvl5pPr marL="2057400" indent="-228600" eaLnBrk="0" hangingPunct="0">
              <a:tabLst>
                <a:tab pos="4187825" algn="l"/>
              </a:tabLst>
              <a:defRPr kumimoji="1" sz="24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9pPr>
          </a:lstStyle>
          <a:p>
            <a:pPr eaLnBrk="1" hangingPunct="1">
              <a:spcBef>
                <a:spcPct val="80000"/>
              </a:spcBef>
              <a:defRPr/>
            </a:pPr>
            <a:r>
              <a:rPr lang="ja-JP" altLang="en-US" sz="1800" b="1"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６　文化・スポーツ</a:t>
            </a:r>
            <a:endParaRPr lang="en-US" altLang="ja-JP" sz="1800" b="1" u="sng"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9" name="Rectangle 83">
            <a:extLst>
              <a:ext uri="{FF2B5EF4-FFF2-40B4-BE49-F238E27FC236}">
                <a16:creationId xmlns:a16="http://schemas.microsoft.com/office/drawing/2014/main" id="{C5B05053-EE8E-4A65-BEF2-4EA7A2157A22}"/>
              </a:ext>
            </a:extLst>
          </p:cNvPr>
          <p:cNvSpPr>
            <a:spLocks noChangeArrowheads="1"/>
          </p:cNvSpPr>
          <p:nvPr/>
        </p:nvSpPr>
        <p:spPr bwMode="auto">
          <a:xfrm>
            <a:off x="4783046" y="5741099"/>
            <a:ext cx="2154217" cy="669611"/>
          </a:xfrm>
          <a:prstGeom prst="rect">
            <a:avLst/>
          </a:prstGeom>
          <a:noFill/>
          <a:ln w="38100">
            <a:noFill/>
            <a:miter lim="800000"/>
            <a:headEnd/>
            <a:tailEnd/>
          </a:ln>
          <a:effectLst/>
          <a:extLst/>
        </p:spPr>
        <p:txBody>
          <a:bodyPr lIns="198000" tIns="190800"/>
          <a:lstStyle>
            <a:lvl1pPr eaLnBrk="0" hangingPunct="0">
              <a:tabLst>
                <a:tab pos="4187825" algn="l"/>
              </a:tabLst>
              <a:defRPr kumimoji="1" sz="2400">
                <a:solidFill>
                  <a:schemeClr val="tx1"/>
                </a:solidFill>
                <a:latin typeface="Times New Roman" pitchFamily="18" charset="0"/>
                <a:ea typeface="ＭＳ Ｐゴシック" charset="-128"/>
              </a:defRPr>
            </a:lvl1pPr>
            <a:lvl2pPr marL="742950" indent="-285750" eaLnBrk="0" hangingPunct="0">
              <a:tabLst>
                <a:tab pos="4187825" algn="l"/>
              </a:tabLst>
              <a:defRPr kumimoji="1" sz="2400">
                <a:solidFill>
                  <a:schemeClr val="tx1"/>
                </a:solidFill>
                <a:latin typeface="Times New Roman" pitchFamily="18" charset="0"/>
                <a:ea typeface="ＭＳ Ｐゴシック" charset="-128"/>
              </a:defRPr>
            </a:lvl2pPr>
            <a:lvl3pPr marL="1143000" indent="-228600" eaLnBrk="0" hangingPunct="0">
              <a:tabLst>
                <a:tab pos="4187825" algn="l"/>
              </a:tabLst>
              <a:defRPr kumimoji="1" sz="2400">
                <a:solidFill>
                  <a:schemeClr val="tx1"/>
                </a:solidFill>
                <a:latin typeface="Times New Roman" pitchFamily="18" charset="0"/>
                <a:ea typeface="ＭＳ Ｐゴシック" charset="-128"/>
              </a:defRPr>
            </a:lvl3pPr>
            <a:lvl4pPr marL="1600200" indent="-228600" eaLnBrk="0" hangingPunct="0">
              <a:tabLst>
                <a:tab pos="4187825" algn="l"/>
              </a:tabLst>
              <a:defRPr kumimoji="1" sz="2400">
                <a:solidFill>
                  <a:schemeClr val="tx1"/>
                </a:solidFill>
                <a:latin typeface="Times New Roman" pitchFamily="18" charset="0"/>
                <a:ea typeface="ＭＳ Ｐゴシック" charset="-128"/>
              </a:defRPr>
            </a:lvl4pPr>
            <a:lvl5pPr marL="2057400" indent="-228600" eaLnBrk="0" hangingPunct="0">
              <a:tabLst>
                <a:tab pos="4187825" algn="l"/>
              </a:tabLst>
              <a:defRPr kumimoji="1" sz="24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9pPr>
          </a:lstStyle>
          <a:p>
            <a:pPr eaLnBrk="1" hangingPunct="1">
              <a:spcBef>
                <a:spcPct val="80000"/>
              </a:spcBef>
              <a:defRPr/>
            </a:pPr>
            <a:r>
              <a:rPr lang="ja-JP" altLang="en-US" sz="1800" b="1"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７　都市・交通</a:t>
            </a:r>
            <a:endParaRPr lang="en-US" altLang="ja-JP" sz="1800" b="1" u="sng"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0" name="Rectangle 83">
            <a:extLst>
              <a:ext uri="{FF2B5EF4-FFF2-40B4-BE49-F238E27FC236}">
                <a16:creationId xmlns:a16="http://schemas.microsoft.com/office/drawing/2014/main" id="{601F6D00-FA84-44B0-AEAF-7B1B2B2ECA9B}"/>
              </a:ext>
            </a:extLst>
          </p:cNvPr>
          <p:cNvSpPr>
            <a:spLocks noChangeArrowheads="1"/>
          </p:cNvSpPr>
          <p:nvPr/>
        </p:nvSpPr>
        <p:spPr bwMode="auto">
          <a:xfrm>
            <a:off x="7026295" y="5741099"/>
            <a:ext cx="2154217" cy="669611"/>
          </a:xfrm>
          <a:prstGeom prst="rect">
            <a:avLst/>
          </a:prstGeom>
          <a:noFill/>
          <a:ln w="38100">
            <a:noFill/>
            <a:miter lim="800000"/>
            <a:headEnd/>
            <a:tailEnd/>
          </a:ln>
          <a:effectLst/>
          <a:extLst/>
        </p:spPr>
        <p:txBody>
          <a:bodyPr lIns="198000" tIns="190800"/>
          <a:lstStyle>
            <a:lvl1pPr eaLnBrk="0" hangingPunct="0">
              <a:tabLst>
                <a:tab pos="4187825" algn="l"/>
              </a:tabLst>
              <a:defRPr kumimoji="1" sz="2400">
                <a:solidFill>
                  <a:schemeClr val="tx1"/>
                </a:solidFill>
                <a:latin typeface="Times New Roman" pitchFamily="18" charset="0"/>
                <a:ea typeface="ＭＳ Ｐゴシック" charset="-128"/>
              </a:defRPr>
            </a:lvl1pPr>
            <a:lvl2pPr marL="742950" indent="-285750" eaLnBrk="0" hangingPunct="0">
              <a:tabLst>
                <a:tab pos="4187825" algn="l"/>
              </a:tabLst>
              <a:defRPr kumimoji="1" sz="2400">
                <a:solidFill>
                  <a:schemeClr val="tx1"/>
                </a:solidFill>
                <a:latin typeface="Times New Roman" pitchFamily="18" charset="0"/>
                <a:ea typeface="ＭＳ Ｐゴシック" charset="-128"/>
              </a:defRPr>
            </a:lvl2pPr>
            <a:lvl3pPr marL="1143000" indent="-228600" eaLnBrk="0" hangingPunct="0">
              <a:tabLst>
                <a:tab pos="4187825" algn="l"/>
              </a:tabLst>
              <a:defRPr kumimoji="1" sz="2400">
                <a:solidFill>
                  <a:schemeClr val="tx1"/>
                </a:solidFill>
                <a:latin typeface="Times New Roman" pitchFamily="18" charset="0"/>
                <a:ea typeface="ＭＳ Ｐゴシック" charset="-128"/>
              </a:defRPr>
            </a:lvl3pPr>
            <a:lvl4pPr marL="1600200" indent="-228600" eaLnBrk="0" hangingPunct="0">
              <a:tabLst>
                <a:tab pos="4187825" algn="l"/>
              </a:tabLst>
              <a:defRPr kumimoji="1" sz="2400">
                <a:solidFill>
                  <a:schemeClr val="tx1"/>
                </a:solidFill>
                <a:latin typeface="Times New Roman" pitchFamily="18" charset="0"/>
                <a:ea typeface="ＭＳ Ｐゴシック" charset="-128"/>
              </a:defRPr>
            </a:lvl4pPr>
            <a:lvl5pPr marL="2057400" indent="-228600" eaLnBrk="0" hangingPunct="0">
              <a:tabLst>
                <a:tab pos="4187825" algn="l"/>
              </a:tabLst>
              <a:defRPr kumimoji="1" sz="24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9pPr>
          </a:lstStyle>
          <a:p>
            <a:pPr eaLnBrk="1" hangingPunct="1">
              <a:spcBef>
                <a:spcPct val="80000"/>
              </a:spcBef>
              <a:defRPr/>
            </a:pPr>
            <a:r>
              <a:rPr lang="ja-JP" altLang="en-US" sz="1800" b="1"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８　地域経済</a:t>
            </a:r>
            <a:endParaRPr lang="en-US" altLang="ja-JP" sz="1800" b="1" u="sng"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6983578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正方形/長方形 42">
            <a:extLst>
              <a:ext uri="{FF2B5EF4-FFF2-40B4-BE49-F238E27FC236}">
                <a16:creationId xmlns:a16="http://schemas.microsoft.com/office/drawing/2014/main" id="{BB46545E-7A85-48E5-9B96-BE58AD098275}"/>
              </a:ext>
            </a:extLst>
          </p:cNvPr>
          <p:cNvSpPr/>
          <p:nvPr/>
        </p:nvSpPr>
        <p:spPr>
          <a:xfrm>
            <a:off x="432000" y="5679896"/>
            <a:ext cx="4572508" cy="417196"/>
          </a:xfrm>
          <a:prstGeom prst="rect">
            <a:avLst/>
          </a:prstGeom>
          <a:solidFill>
            <a:srgbClr val="99FF6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b="1" dirty="0">
              <a:solidFill>
                <a:schemeClr val="bg1"/>
              </a:solidFill>
              <a:latin typeface="メイリオ" panose="020B0604030504040204" pitchFamily="50" charset="-128"/>
              <a:ea typeface="メイリオ" panose="020B0604030504040204" pitchFamily="50" charset="-128"/>
            </a:endParaRPr>
          </a:p>
        </p:txBody>
      </p:sp>
      <p:sp>
        <p:nvSpPr>
          <p:cNvPr id="42" name="正方形/長方形 41">
            <a:extLst>
              <a:ext uri="{FF2B5EF4-FFF2-40B4-BE49-F238E27FC236}">
                <a16:creationId xmlns:a16="http://schemas.microsoft.com/office/drawing/2014/main" id="{7DADBC50-4545-4803-A5FC-5169DD4F3AE5}"/>
              </a:ext>
            </a:extLst>
          </p:cNvPr>
          <p:cNvSpPr/>
          <p:nvPr/>
        </p:nvSpPr>
        <p:spPr>
          <a:xfrm>
            <a:off x="432000" y="5196519"/>
            <a:ext cx="4572508" cy="417196"/>
          </a:xfrm>
          <a:prstGeom prst="rect">
            <a:avLst/>
          </a:prstGeom>
          <a:solidFill>
            <a:srgbClr val="99FF6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b="1" dirty="0">
              <a:solidFill>
                <a:schemeClr val="bg1"/>
              </a:solidFill>
              <a:latin typeface="メイリオ" panose="020B0604030504040204" pitchFamily="50" charset="-128"/>
              <a:ea typeface="メイリオ" panose="020B0604030504040204" pitchFamily="50" charset="-128"/>
            </a:endParaRPr>
          </a:p>
        </p:txBody>
      </p:sp>
      <p:sp>
        <p:nvSpPr>
          <p:cNvPr id="41" name="正方形/長方形 40">
            <a:extLst>
              <a:ext uri="{FF2B5EF4-FFF2-40B4-BE49-F238E27FC236}">
                <a16:creationId xmlns:a16="http://schemas.microsoft.com/office/drawing/2014/main" id="{D1ED2222-9D75-4EF3-9C01-8FB921593D94}"/>
              </a:ext>
            </a:extLst>
          </p:cNvPr>
          <p:cNvSpPr/>
          <p:nvPr/>
        </p:nvSpPr>
        <p:spPr>
          <a:xfrm>
            <a:off x="432000" y="3974194"/>
            <a:ext cx="4572508" cy="540000"/>
          </a:xfrm>
          <a:prstGeom prst="rect">
            <a:avLst/>
          </a:prstGeom>
          <a:solidFill>
            <a:srgbClr val="99FF6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b="1" dirty="0">
              <a:solidFill>
                <a:schemeClr val="bg1"/>
              </a:solidFill>
              <a:latin typeface="メイリオ" panose="020B0604030504040204" pitchFamily="50" charset="-128"/>
              <a:ea typeface="メイリオ" panose="020B0604030504040204" pitchFamily="50" charset="-128"/>
            </a:endParaRPr>
          </a:p>
        </p:txBody>
      </p:sp>
      <p:sp>
        <p:nvSpPr>
          <p:cNvPr id="40" name="正方形/長方形 39">
            <a:extLst>
              <a:ext uri="{FF2B5EF4-FFF2-40B4-BE49-F238E27FC236}">
                <a16:creationId xmlns:a16="http://schemas.microsoft.com/office/drawing/2014/main" id="{7B698BF3-CBC5-4EBD-8B41-7C7D51DAFF06}"/>
              </a:ext>
            </a:extLst>
          </p:cNvPr>
          <p:cNvSpPr/>
          <p:nvPr/>
        </p:nvSpPr>
        <p:spPr>
          <a:xfrm>
            <a:off x="432000" y="3456697"/>
            <a:ext cx="4572000" cy="417196"/>
          </a:xfrm>
          <a:prstGeom prst="rect">
            <a:avLst/>
          </a:prstGeom>
          <a:solidFill>
            <a:srgbClr val="99FF6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b="1" dirty="0">
              <a:solidFill>
                <a:schemeClr val="bg1"/>
              </a:solidFill>
              <a:latin typeface="メイリオ" panose="020B0604030504040204" pitchFamily="50" charset="-128"/>
              <a:ea typeface="メイリオ" panose="020B0604030504040204" pitchFamily="50" charset="-128"/>
            </a:endParaRPr>
          </a:p>
        </p:txBody>
      </p:sp>
      <p:sp>
        <p:nvSpPr>
          <p:cNvPr id="39" name="正方形/長方形 38">
            <a:extLst>
              <a:ext uri="{FF2B5EF4-FFF2-40B4-BE49-F238E27FC236}">
                <a16:creationId xmlns:a16="http://schemas.microsoft.com/office/drawing/2014/main" id="{E55550EE-4809-4FF1-BF63-981ADE7AB759}"/>
              </a:ext>
            </a:extLst>
          </p:cNvPr>
          <p:cNvSpPr/>
          <p:nvPr/>
        </p:nvSpPr>
        <p:spPr>
          <a:xfrm>
            <a:off x="432000" y="2949561"/>
            <a:ext cx="4572508" cy="417196"/>
          </a:xfrm>
          <a:prstGeom prst="rect">
            <a:avLst/>
          </a:prstGeom>
          <a:solidFill>
            <a:srgbClr val="99FF6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b="1" dirty="0">
              <a:solidFill>
                <a:schemeClr val="bg1"/>
              </a:solidFill>
              <a:latin typeface="メイリオ" panose="020B0604030504040204" pitchFamily="50" charset="-128"/>
              <a:ea typeface="メイリオ" panose="020B0604030504040204" pitchFamily="50" charset="-128"/>
            </a:endParaRPr>
          </a:p>
        </p:txBody>
      </p:sp>
      <p:sp>
        <p:nvSpPr>
          <p:cNvPr id="1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45" name="正方形/長方形 44">
            <a:extLst>
              <a:ext uri="{FF2B5EF4-FFF2-40B4-BE49-F238E27FC236}">
                <a16:creationId xmlns:a16="http://schemas.microsoft.com/office/drawing/2014/main" id="{D259F52A-FF8B-4C14-8881-06272E9D8950}"/>
              </a:ext>
            </a:extLst>
          </p:cNvPr>
          <p:cNvSpPr/>
          <p:nvPr/>
        </p:nvSpPr>
        <p:spPr>
          <a:xfrm>
            <a:off x="-14830" y="1026"/>
            <a:ext cx="7259026" cy="576000"/>
          </a:xfrm>
          <a:prstGeom prst="rect">
            <a:avLst/>
          </a:prstGeom>
          <a:gradFill flip="none" rotWithShape="1">
            <a:gsLst>
              <a:gs pos="0">
                <a:schemeClr val="tx2">
                  <a:lumMod val="50000"/>
                </a:schemeClr>
              </a:gs>
              <a:gs pos="64000">
                <a:schemeClr val="accent1">
                  <a:tint val="44500"/>
                  <a:satMod val="16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6" name="タイトル 1">
            <a:extLst>
              <a:ext uri="{FF2B5EF4-FFF2-40B4-BE49-F238E27FC236}">
                <a16:creationId xmlns:a16="http://schemas.microsoft.com/office/drawing/2014/main" id="{9065B368-F01D-4D5F-93D7-9D4F5CF0ABDC}"/>
              </a:ext>
            </a:extLst>
          </p:cNvPr>
          <p:cNvSpPr txBox="1">
            <a:spLocks/>
          </p:cNvSpPr>
          <p:nvPr/>
        </p:nvSpPr>
        <p:spPr>
          <a:xfrm>
            <a:off x="6968" y="-53424"/>
            <a:ext cx="7373344" cy="60121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800" i="1" dirty="0">
                <a:solidFill>
                  <a:schemeClr val="bg1"/>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cs typeface="メイリオ" panose="020B0604030504040204" pitchFamily="50" charset="-128"/>
              </a:rPr>
              <a:t>分野１　　環境・自然</a:t>
            </a:r>
          </a:p>
        </p:txBody>
      </p:sp>
      <p:grpSp>
        <p:nvGrpSpPr>
          <p:cNvPr id="47" name="グループ化 46">
            <a:extLst>
              <a:ext uri="{FF2B5EF4-FFF2-40B4-BE49-F238E27FC236}">
                <a16:creationId xmlns:a16="http://schemas.microsoft.com/office/drawing/2014/main" id="{CDFC8EF9-DF0C-494D-91A8-BB2F79E2144E}"/>
              </a:ext>
            </a:extLst>
          </p:cNvPr>
          <p:cNvGrpSpPr/>
          <p:nvPr/>
        </p:nvGrpSpPr>
        <p:grpSpPr>
          <a:xfrm>
            <a:off x="7056276" y="43993"/>
            <a:ext cx="2016224" cy="499433"/>
            <a:chOff x="7056276" y="43993"/>
            <a:chExt cx="2016224" cy="499433"/>
          </a:xfrm>
        </p:grpSpPr>
        <p:pic>
          <p:nvPicPr>
            <p:cNvPr id="48" name="図 47">
              <a:extLst>
                <a:ext uri="{FF2B5EF4-FFF2-40B4-BE49-F238E27FC236}">
                  <a16:creationId xmlns:a16="http://schemas.microsoft.com/office/drawing/2014/main" id="{E29D7AB2-0520-42C0-B81D-37EFC3BFE98F}"/>
                </a:ext>
              </a:extLst>
            </p:cNvPr>
            <p:cNvPicPr preferRelativeResize="0">
              <a:picLocks noChangeAspect="1"/>
            </p:cNvPicPr>
            <p:nvPr/>
          </p:nvPicPr>
          <p:blipFill>
            <a:blip r:embed="rId2"/>
            <a:stretch>
              <a:fillRect/>
            </a:stretch>
          </p:blipFill>
          <p:spPr>
            <a:xfrm>
              <a:off x="7056276" y="47830"/>
              <a:ext cx="485349" cy="495596"/>
            </a:xfrm>
            <a:prstGeom prst="rect">
              <a:avLst/>
            </a:prstGeom>
          </p:spPr>
        </p:pic>
        <p:pic>
          <p:nvPicPr>
            <p:cNvPr id="49" name="図 48">
              <a:extLst>
                <a:ext uri="{FF2B5EF4-FFF2-40B4-BE49-F238E27FC236}">
                  <a16:creationId xmlns:a16="http://schemas.microsoft.com/office/drawing/2014/main" id="{1E2E12F0-787D-4EFD-A207-DC43A3C8DF7B}"/>
                </a:ext>
              </a:extLst>
            </p:cNvPr>
            <p:cNvPicPr>
              <a:picLocks noChangeAspect="1"/>
            </p:cNvPicPr>
            <p:nvPr/>
          </p:nvPicPr>
          <p:blipFill>
            <a:blip r:embed="rId3"/>
            <a:stretch>
              <a:fillRect/>
            </a:stretch>
          </p:blipFill>
          <p:spPr>
            <a:xfrm>
              <a:off x="7524328" y="381005"/>
              <a:ext cx="925501" cy="129193"/>
            </a:xfrm>
            <a:prstGeom prst="rect">
              <a:avLst/>
            </a:prstGeom>
          </p:spPr>
        </p:pic>
        <p:pic>
          <p:nvPicPr>
            <p:cNvPr id="50" name="図 49">
              <a:extLst>
                <a:ext uri="{FF2B5EF4-FFF2-40B4-BE49-F238E27FC236}">
                  <a16:creationId xmlns:a16="http://schemas.microsoft.com/office/drawing/2014/main" id="{CCC91CAA-CB43-46D4-9AA7-010020256F56}"/>
                </a:ext>
              </a:extLst>
            </p:cNvPr>
            <p:cNvPicPr preferRelativeResize="0">
              <a:picLocks noChangeAspect="1"/>
            </p:cNvPicPr>
            <p:nvPr/>
          </p:nvPicPr>
          <p:blipFill>
            <a:blip r:embed="rId4"/>
            <a:stretch>
              <a:fillRect/>
            </a:stretch>
          </p:blipFill>
          <p:spPr>
            <a:xfrm>
              <a:off x="7560332" y="89450"/>
              <a:ext cx="893321" cy="276732"/>
            </a:xfrm>
            <a:prstGeom prst="rect">
              <a:avLst/>
            </a:prstGeom>
          </p:spPr>
        </p:pic>
        <p:pic>
          <p:nvPicPr>
            <p:cNvPr id="51" name="図 50">
              <a:extLst>
                <a:ext uri="{FF2B5EF4-FFF2-40B4-BE49-F238E27FC236}">
                  <a16:creationId xmlns:a16="http://schemas.microsoft.com/office/drawing/2014/main" id="{F42F3AB2-A02C-48CC-A2C6-7CF2B9810096}"/>
                </a:ext>
              </a:extLst>
            </p:cNvPr>
            <p:cNvPicPr>
              <a:picLocks noChangeAspect="1"/>
            </p:cNvPicPr>
            <p:nvPr/>
          </p:nvPicPr>
          <p:blipFill>
            <a:blip r:embed="rId5"/>
            <a:stretch>
              <a:fillRect/>
            </a:stretch>
          </p:blipFill>
          <p:spPr>
            <a:xfrm>
              <a:off x="8496436" y="43993"/>
              <a:ext cx="576064" cy="499433"/>
            </a:xfrm>
            <a:prstGeom prst="rect">
              <a:avLst/>
            </a:prstGeom>
          </p:spPr>
        </p:pic>
      </p:grpSp>
      <p:sp>
        <p:nvSpPr>
          <p:cNvPr id="2" name="スライド番号プレースホルダー 1">
            <a:extLst>
              <a:ext uri="{FF2B5EF4-FFF2-40B4-BE49-F238E27FC236}">
                <a16:creationId xmlns:a16="http://schemas.microsoft.com/office/drawing/2014/main" id="{7B874462-87A0-46E3-AF90-CBCB8709AF10}"/>
              </a:ext>
            </a:extLst>
          </p:cNvPr>
          <p:cNvSpPr>
            <a:spLocks noGrp="1"/>
          </p:cNvSpPr>
          <p:nvPr>
            <p:ph type="sldNum" sz="quarter" idx="12"/>
          </p:nvPr>
        </p:nvSpPr>
        <p:spPr/>
        <p:txBody>
          <a:bodyPr/>
          <a:lstStyle/>
          <a:p>
            <a:fld id="{ABBF78F6-40F7-42CC-B691-F10E30E15BA0}" type="slidenum">
              <a:rPr kumimoji="1" lang="ja-JP" altLang="en-US" smtClean="0"/>
              <a:pPr/>
              <a:t>36</a:t>
            </a:fld>
            <a:endParaRPr kumimoji="1" lang="ja-JP" altLang="en-US"/>
          </a:p>
        </p:txBody>
      </p:sp>
      <p:sp>
        <p:nvSpPr>
          <p:cNvPr id="19" name="AutoShape 84">
            <a:extLst>
              <a:ext uri="{FF2B5EF4-FFF2-40B4-BE49-F238E27FC236}">
                <a16:creationId xmlns:a16="http://schemas.microsoft.com/office/drawing/2014/main" id="{6CB396E1-3A0D-4E6E-A574-05DAD2B2710C}"/>
              </a:ext>
            </a:extLst>
          </p:cNvPr>
          <p:cNvSpPr>
            <a:spLocks noChangeArrowheads="1"/>
          </p:cNvSpPr>
          <p:nvPr/>
        </p:nvSpPr>
        <p:spPr bwMode="auto">
          <a:xfrm>
            <a:off x="84831" y="607809"/>
            <a:ext cx="1354708" cy="380738"/>
          </a:xfrm>
          <a:prstGeom prst="roundRect">
            <a:avLst>
              <a:gd name="adj" fmla="val 16667"/>
            </a:avLst>
          </a:prstGeom>
          <a:solidFill>
            <a:srgbClr val="008000"/>
          </a:solidFill>
          <a:ln w="38100">
            <a:noFill/>
            <a:round/>
            <a:headEnd/>
            <a:tailEnd/>
          </a:ln>
          <a:effectLst/>
          <a:extLst/>
        </p:spPr>
        <p:txBody>
          <a:bodyPr wrap="square" tIns="36000" bIns="0" anchor="ctr">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algn="ctr" eaLnBrk="1" hangingPunct="1"/>
            <a:r>
              <a:rPr lang="ja-JP" altLang="en-US" sz="20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分野目標</a:t>
            </a:r>
          </a:p>
        </p:txBody>
      </p:sp>
      <p:sp>
        <p:nvSpPr>
          <p:cNvPr id="21" name="Rectangle 83">
            <a:extLst>
              <a:ext uri="{FF2B5EF4-FFF2-40B4-BE49-F238E27FC236}">
                <a16:creationId xmlns:a16="http://schemas.microsoft.com/office/drawing/2014/main" id="{F0504B48-3AC0-4454-9108-3C83E2AAB681}"/>
              </a:ext>
            </a:extLst>
          </p:cNvPr>
          <p:cNvSpPr>
            <a:spLocks noChangeArrowheads="1"/>
          </p:cNvSpPr>
          <p:nvPr/>
        </p:nvSpPr>
        <p:spPr bwMode="auto">
          <a:xfrm>
            <a:off x="85323" y="934477"/>
            <a:ext cx="8970647" cy="1309596"/>
          </a:xfrm>
          <a:prstGeom prst="rect">
            <a:avLst/>
          </a:prstGeom>
          <a:solidFill>
            <a:srgbClr val="CCFF99"/>
          </a:solidFill>
          <a:ln w="12700">
            <a:solidFill>
              <a:srgbClr val="008000"/>
            </a:solidFill>
            <a:miter lim="800000"/>
            <a:headEnd/>
            <a:tailEnd/>
          </a:ln>
          <a:effectLst/>
          <a:extLst/>
        </p:spPr>
        <p:txBody>
          <a:bodyPr lIns="198000" tIns="190800"/>
          <a:lstStyle>
            <a:lvl1pPr eaLnBrk="0" hangingPunct="0">
              <a:tabLst>
                <a:tab pos="4187825" algn="l"/>
              </a:tabLst>
              <a:defRPr kumimoji="1" sz="2400">
                <a:solidFill>
                  <a:schemeClr val="tx1"/>
                </a:solidFill>
                <a:latin typeface="Times New Roman" pitchFamily="18" charset="0"/>
                <a:ea typeface="ＭＳ Ｐゴシック" charset="-128"/>
              </a:defRPr>
            </a:lvl1pPr>
            <a:lvl2pPr marL="742950" indent="-285750" eaLnBrk="0" hangingPunct="0">
              <a:tabLst>
                <a:tab pos="4187825" algn="l"/>
              </a:tabLst>
              <a:defRPr kumimoji="1" sz="2400">
                <a:solidFill>
                  <a:schemeClr val="tx1"/>
                </a:solidFill>
                <a:latin typeface="Times New Roman" pitchFamily="18" charset="0"/>
                <a:ea typeface="ＭＳ Ｐゴシック" charset="-128"/>
              </a:defRPr>
            </a:lvl2pPr>
            <a:lvl3pPr marL="1143000" indent="-228600" eaLnBrk="0" hangingPunct="0">
              <a:tabLst>
                <a:tab pos="4187825" algn="l"/>
              </a:tabLst>
              <a:defRPr kumimoji="1" sz="2400">
                <a:solidFill>
                  <a:schemeClr val="tx1"/>
                </a:solidFill>
                <a:latin typeface="Times New Roman" pitchFamily="18" charset="0"/>
                <a:ea typeface="ＭＳ Ｐゴシック" charset="-128"/>
              </a:defRPr>
            </a:lvl3pPr>
            <a:lvl4pPr marL="1600200" indent="-228600" eaLnBrk="0" hangingPunct="0">
              <a:tabLst>
                <a:tab pos="4187825" algn="l"/>
              </a:tabLst>
              <a:defRPr kumimoji="1" sz="2400">
                <a:solidFill>
                  <a:schemeClr val="tx1"/>
                </a:solidFill>
                <a:latin typeface="Times New Roman" pitchFamily="18" charset="0"/>
                <a:ea typeface="ＭＳ Ｐゴシック" charset="-128"/>
              </a:defRPr>
            </a:lvl4pPr>
            <a:lvl5pPr marL="2057400" indent="-228600" eaLnBrk="0" hangingPunct="0">
              <a:tabLst>
                <a:tab pos="4187825" algn="l"/>
              </a:tabLst>
              <a:defRPr kumimoji="1" sz="24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9pPr>
          </a:lstStyle>
          <a:p>
            <a:pPr algn="l" eaLnBrk="1" hangingPunct="1">
              <a:lnSpc>
                <a:spcPts val="500"/>
              </a:lnSpc>
              <a:spcBef>
                <a:spcPct val="80000"/>
              </a:spcBef>
              <a:defRPr/>
            </a:pP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2" name="Rectangle 83">
            <a:extLst>
              <a:ext uri="{FF2B5EF4-FFF2-40B4-BE49-F238E27FC236}">
                <a16:creationId xmlns:a16="http://schemas.microsoft.com/office/drawing/2014/main" id="{C44FF641-0236-46BC-9E86-82A235189FA0}"/>
              </a:ext>
            </a:extLst>
          </p:cNvPr>
          <p:cNvSpPr>
            <a:spLocks noChangeArrowheads="1"/>
          </p:cNvSpPr>
          <p:nvPr/>
        </p:nvSpPr>
        <p:spPr bwMode="auto">
          <a:xfrm>
            <a:off x="78051" y="862470"/>
            <a:ext cx="8964000" cy="669611"/>
          </a:xfrm>
          <a:prstGeom prst="rect">
            <a:avLst/>
          </a:prstGeom>
          <a:noFill/>
          <a:ln w="38100">
            <a:noFill/>
            <a:miter lim="800000"/>
            <a:headEnd/>
            <a:tailEnd/>
          </a:ln>
          <a:effectLst/>
          <a:extLst/>
        </p:spPr>
        <p:txBody>
          <a:bodyPr lIns="198000" tIns="190800"/>
          <a:lstStyle>
            <a:lvl1pPr eaLnBrk="0" hangingPunct="0">
              <a:tabLst>
                <a:tab pos="4187825" algn="l"/>
              </a:tabLst>
              <a:defRPr kumimoji="1" sz="2400">
                <a:solidFill>
                  <a:schemeClr val="tx1"/>
                </a:solidFill>
                <a:latin typeface="Times New Roman" pitchFamily="18" charset="0"/>
                <a:ea typeface="ＭＳ Ｐゴシック" charset="-128"/>
              </a:defRPr>
            </a:lvl1pPr>
            <a:lvl2pPr marL="742950" indent="-285750" eaLnBrk="0" hangingPunct="0">
              <a:tabLst>
                <a:tab pos="4187825" algn="l"/>
              </a:tabLst>
              <a:defRPr kumimoji="1" sz="2400">
                <a:solidFill>
                  <a:schemeClr val="tx1"/>
                </a:solidFill>
                <a:latin typeface="Times New Roman" pitchFamily="18" charset="0"/>
                <a:ea typeface="ＭＳ Ｐゴシック" charset="-128"/>
              </a:defRPr>
            </a:lvl2pPr>
            <a:lvl3pPr marL="1143000" indent="-228600" eaLnBrk="0" hangingPunct="0">
              <a:tabLst>
                <a:tab pos="4187825" algn="l"/>
              </a:tabLst>
              <a:defRPr kumimoji="1" sz="2400">
                <a:solidFill>
                  <a:schemeClr val="tx1"/>
                </a:solidFill>
                <a:latin typeface="Times New Roman" pitchFamily="18" charset="0"/>
                <a:ea typeface="ＭＳ Ｐゴシック" charset="-128"/>
              </a:defRPr>
            </a:lvl3pPr>
            <a:lvl4pPr marL="1600200" indent="-228600" eaLnBrk="0" hangingPunct="0">
              <a:tabLst>
                <a:tab pos="4187825" algn="l"/>
              </a:tabLst>
              <a:defRPr kumimoji="1" sz="2400">
                <a:solidFill>
                  <a:schemeClr val="tx1"/>
                </a:solidFill>
                <a:latin typeface="Times New Roman" pitchFamily="18" charset="0"/>
                <a:ea typeface="ＭＳ Ｐゴシック" charset="-128"/>
              </a:defRPr>
            </a:lvl4pPr>
            <a:lvl5pPr marL="2057400" indent="-228600" eaLnBrk="0" hangingPunct="0">
              <a:tabLst>
                <a:tab pos="4187825" algn="l"/>
              </a:tabLst>
              <a:defRPr kumimoji="1" sz="24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9pPr>
          </a:lstStyle>
          <a:p>
            <a:pPr eaLnBrk="1" hangingPunct="1">
              <a:spcBef>
                <a:spcPct val="80000"/>
              </a:spcBef>
              <a:defRPr/>
            </a:pPr>
            <a:r>
              <a:rPr lang="ja-JP" altLang="en-US" sz="20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気候変動に対応し、豊かな自然と共生する持続可能なまちを実現します</a:t>
            </a:r>
            <a:endParaRPr lang="en-US" altLang="ja-JP" sz="2000" b="1" u="sng"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5" name="グループ化 4">
            <a:extLst>
              <a:ext uri="{FF2B5EF4-FFF2-40B4-BE49-F238E27FC236}">
                <a16:creationId xmlns:a16="http://schemas.microsoft.com/office/drawing/2014/main" id="{5ABF2F67-BD3C-4342-B31E-3B538A7A0EA0}"/>
              </a:ext>
            </a:extLst>
          </p:cNvPr>
          <p:cNvGrpSpPr/>
          <p:nvPr/>
        </p:nvGrpSpPr>
        <p:grpSpPr>
          <a:xfrm>
            <a:off x="180000" y="2351381"/>
            <a:ext cx="7020000" cy="492621"/>
            <a:chOff x="180000" y="1903914"/>
            <a:chExt cx="7020000" cy="520789"/>
          </a:xfrm>
        </p:grpSpPr>
        <p:sp>
          <p:nvSpPr>
            <p:cNvPr id="8" name="正方形/長方形 7">
              <a:extLst>
                <a:ext uri="{FF2B5EF4-FFF2-40B4-BE49-F238E27FC236}">
                  <a16:creationId xmlns:a16="http://schemas.microsoft.com/office/drawing/2014/main" id="{2120A49D-6B31-4F00-B89B-CD4B482BF582}"/>
                </a:ext>
              </a:extLst>
            </p:cNvPr>
            <p:cNvSpPr/>
            <p:nvPr/>
          </p:nvSpPr>
          <p:spPr>
            <a:xfrm>
              <a:off x="180000" y="1903914"/>
              <a:ext cx="7020000" cy="492174"/>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b="1" dirty="0">
                <a:solidFill>
                  <a:schemeClr val="bg1"/>
                </a:solidFill>
                <a:latin typeface="メイリオ" panose="020B0604030504040204" pitchFamily="50" charset="-128"/>
                <a:ea typeface="メイリオ" panose="020B0604030504040204" pitchFamily="50" charset="-128"/>
              </a:endParaRPr>
            </a:p>
          </p:txBody>
        </p:sp>
        <p:sp>
          <p:nvSpPr>
            <p:cNvPr id="3" name="正方形/長方形 2">
              <a:extLst>
                <a:ext uri="{FF2B5EF4-FFF2-40B4-BE49-F238E27FC236}">
                  <a16:creationId xmlns:a16="http://schemas.microsoft.com/office/drawing/2014/main" id="{A6144BB4-C92F-4839-B121-A257729E2B9E}"/>
                </a:ext>
              </a:extLst>
            </p:cNvPr>
            <p:cNvSpPr/>
            <p:nvPr/>
          </p:nvSpPr>
          <p:spPr>
            <a:xfrm>
              <a:off x="215516" y="1932529"/>
              <a:ext cx="6192688" cy="4921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a:solidFill>
                    <a:schemeClr val="bg1"/>
                  </a:solidFill>
                  <a:latin typeface="メイリオ" panose="020B0604030504040204" pitchFamily="50" charset="-128"/>
                  <a:ea typeface="メイリオ" panose="020B0604030504040204" pitchFamily="50" charset="-128"/>
                </a:rPr>
                <a:t>政策１　脱炭素化を推進し、持続可能な社会を創る</a:t>
              </a:r>
            </a:p>
          </p:txBody>
        </p:sp>
      </p:grpSp>
      <p:grpSp>
        <p:nvGrpSpPr>
          <p:cNvPr id="4" name="グループ化 3">
            <a:extLst>
              <a:ext uri="{FF2B5EF4-FFF2-40B4-BE49-F238E27FC236}">
                <a16:creationId xmlns:a16="http://schemas.microsoft.com/office/drawing/2014/main" id="{C1A9CD83-6E7D-4393-9F46-A967FEB6AEF4}"/>
              </a:ext>
            </a:extLst>
          </p:cNvPr>
          <p:cNvGrpSpPr/>
          <p:nvPr/>
        </p:nvGrpSpPr>
        <p:grpSpPr>
          <a:xfrm>
            <a:off x="180000" y="4644571"/>
            <a:ext cx="7020000" cy="527647"/>
            <a:chOff x="180000" y="3908934"/>
            <a:chExt cx="7020000" cy="527647"/>
          </a:xfrm>
        </p:grpSpPr>
        <p:sp>
          <p:nvSpPr>
            <p:cNvPr id="31" name="正方形/長方形 30">
              <a:extLst>
                <a:ext uri="{FF2B5EF4-FFF2-40B4-BE49-F238E27FC236}">
                  <a16:creationId xmlns:a16="http://schemas.microsoft.com/office/drawing/2014/main" id="{22571DB1-8EC9-41FC-8941-FC5ED1B77334}"/>
                </a:ext>
              </a:extLst>
            </p:cNvPr>
            <p:cNvSpPr/>
            <p:nvPr/>
          </p:nvSpPr>
          <p:spPr>
            <a:xfrm>
              <a:off x="180000" y="3908934"/>
              <a:ext cx="7020000" cy="468000"/>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b="1" dirty="0">
                <a:solidFill>
                  <a:schemeClr val="bg1"/>
                </a:solidFill>
                <a:latin typeface="メイリオ" panose="020B0604030504040204" pitchFamily="50" charset="-128"/>
                <a:ea typeface="メイリオ" panose="020B0604030504040204" pitchFamily="50" charset="-128"/>
              </a:endParaRPr>
            </a:p>
          </p:txBody>
        </p:sp>
        <p:sp>
          <p:nvSpPr>
            <p:cNvPr id="23" name="正方形/長方形 22">
              <a:extLst>
                <a:ext uri="{FF2B5EF4-FFF2-40B4-BE49-F238E27FC236}">
                  <a16:creationId xmlns:a16="http://schemas.microsoft.com/office/drawing/2014/main" id="{C82D90D3-E741-434E-8DF6-C3309754187D}"/>
                </a:ext>
              </a:extLst>
            </p:cNvPr>
            <p:cNvSpPr/>
            <p:nvPr/>
          </p:nvSpPr>
          <p:spPr>
            <a:xfrm>
              <a:off x="208680" y="3932581"/>
              <a:ext cx="6192688" cy="5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a:solidFill>
                    <a:schemeClr val="bg1"/>
                  </a:solidFill>
                  <a:latin typeface="メイリオ" panose="020B0604030504040204" pitchFamily="50" charset="-128"/>
                  <a:ea typeface="メイリオ" panose="020B0604030504040204" pitchFamily="50" charset="-128"/>
                </a:rPr>
                <a:t>政策２　身近な緑と水辺を感じ、愛着の持てる環境を創る</a:t>
              </a:r>
            </a:p>
          </p:txBody>
        </p:sp>
      </p:grpSp>
      <p:sp>
        <p:nvSpPr>
          <p:cNvPr id="24" name="正方形/長方形 23">
            <a:extLst>
              <a:ext uri="{FF2B5EF4-FFF2-40B4-BE49-F238E27FC236}">
                <a16:creationId xmlns:a16="http://schemas.microsoft.com/office/drawing/2014/main" id="{BF9E70AF-0457-4FFF-A00B-F870D70469D1}"/>
              </a:ext>
            </a:extLst>
          </p:cNvPr>
          <p:cNvSpPr/>
          <p:nvPr/>
        </p:nvSpPr>
        <p:spPr>
          <a:xfrm>
            <a:off x="467544" y="2924944"/>
            <a:ext cx="6192688" cy="4921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メイリオ" panose="020B0604030504040204" pitchFamily="50" charset="-128"/>
                <a:ea typeface="メイリオ" panose="020B0604030504040204" pitchFamily="50" charset="-128"/>
              </a:rPr>
              <a:t>施策１　気候変動への対応</a:t>
            </a:r>
          </a:p>
        </p:txBody>
      </p:sp>
      <p:sp>
        <p:nvSpPr>
          <p:cNvPr id="25" name="正方形/長方形 24">
            <a:extLst>
              <a:ext uri="{FF2B5EF4-FFF2-40B4-BE49-F238E27FC236}">
                <a16:creationId xmlns:a16="http://schemas.microsoft.com/office/drawing/2014/main" id="{8132CB3C-38BB-4ADD-AB21-CC76DC2E58E7}"/>
              </a:ext>
            </a:extLst>
          </p:cNvPr>
          <p:cNvSpPr/>
          <p:nvPr/>
        </p:nvSpPr>
        <p:spPr>
          <a:xfrm>
            <a:off x="467544" y="3429000"/>
            <a:ext cx="6192688" cy="4921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メイリオ" panose="020B0604030504040204" pitchFamily="50" charset="-128"/>
                <a:ea typeface="メイリオ" panose="020B0604030504040204" pitchFamily="50" charset="-128"/>
              </a:rPr>
              <a:t>施策２　自然環境・生活環境の保全</a:t>
            </a:r>
          </a:p>
        </p:txBody>
      </p:sp>
      <p:sp>
        <p:nvSpPr>
          <p:cNvPr id="26" name="正方形/長方形 25">
            <a:extLst>
              <a:ext uri="{FF2B5EF4-FFF2-40B4-BE49-F238E27FC236}">
                <a16:creationId xmlns:a16="http://schemas.microsoft.com/office/drawing/2014/main" id="{81204BD5-A4AD-4127-8D9A-FD7BD40AA384}"/>
              </a:ext>
            </a:extLst>
          </p:cNvPr>
          <p:cNvSpPr/>
          <p:nvPr/>
        </p:nvSpPr>
        <p:spPr>
          <a:xfrm>
            <a:off x="467544" y="4042131"/>
            <a:ext cx="6192688" cy="4921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メイリオ" panose="020B0604030504040204" pitchFamily="50" charset="-128"/>
                <a:ea typeface="メイリオ" panose="020B0604030504040204" pitchFamily="50" charset="-128"/>
              </a:rPr>
              <a:t>施策３　環境負荷に配慮した持続可能なごみの</a:t>
            </a:r>
            <a:br>
              <a:rPr kumimoji="1" lang="en-US" altLang="ja-JP" sz="1600" dirty="0">
                <a:solidFill>
                  <a:schemeClr val="tx1"/>
                </a:solidFill>
                <a:latin typeface="メイリオ" panose="020B0604030504040204" pitchFamily="50" charset="-128"/>
                <a:ea typeface="メイリオ" panose="020B0604030504040204" pitchFamily="50" charset="-128"/>
              </a:rPr>
            </a:br>
            <a:r>
              <a:rPr kumimoji="1" lang="ja-JP" altLang="en-US" sz="1600" dirty="0">
                <a:solidFill>
                  <a:schemeClr val="tx1"/>
                </a:solidFill>
                <a:latin typeface="メイリオ" panose="020B0604030504040204" pitchFamily="50" charset="-128"/>
                <a:ea typeface="メイリオ" panose="020B0604030504040204" pitchFamily="50" charset="-128"/>
              </a:rPr>
              <a:t>　　　　削減と適正処理</a:t>
            </a:r>
          </a:p>
        </p:txBody>
      </p:sp>
      <p:sp>
        <p:nvSpPr>
          <p:cNvPr id="27" name="正方形/長方形 26">
            <a:extLst>
              <a:ext uri="{FF2B5EF4-FFF2-40B4-BE49-F238E27FC236}">
                <a16:creationId xmlns:a16="http://schemas.microsoft.com/office/drawing/2014/main" id="{F76E5DDD-A456-4DB0-94E9-B125109D0F0E}"/>
              </a:ext>
            </a:extLst>
          </p:cNvPr>
          <p:cNvSpPr/>
          <p:nvPr/>
        </p:nvSpPr>
        <p:spPr>
          <a:xfrm>
            <a:off x="467544" y="5192019"/>
            <a:ext cx="6192688" cy="4921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メイリオ" panose="020B0604030504040204" pitchFamily="50" charset="-128"/>
                <a:ea typeface="メイリオ" panose="020B0604030504040204" pitchFamily="50" charset="-128"/>
              </a:rPr>
              <a:t>施策１　みどり空間の活用と充実</a:t>
            </a:r>
          </a:p>
        </p:txBody>
      </p:sp>
      <p:sp>
        <p:nvSpPr>
          <p:cNvPr id="28" name="正方形/長方形 27">
            <a:extLst>
              <a:ext uri="{FF2B5EF4-FFF2-40B4-BE49-F238E27FC236}">
                <a16:creationId xmlns:a16="http://schemas.microsoft.com/office/drawing/2014/main" id="{82D8FBB2-1AA5-45FB-B05F-7F57B91503DD}"/>
              </a:ext>
            </a:extLst>
          </p:cNvPr>
          <p:cNvSpPr/>
          <p:nvPr/>
        </p:nvSpPr>
        <p:spPr>
          <a:xfrm>
            <a:off x="467544" y="5655287"/>
            <a:ext cx="6192688" cy="4921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メイリオ" panose="020B0604030504040204" pitchFamily="50" charset="-128"/>
                <a:ea typeface="メイリオ" panose="020B0604030504040204" pitchFamily="50" charset="-128"/>
              </a:rPr>
              <a:t>施策２　緑の保全と創出</a:t>
            </a:r>
          </a:p>
        </p:txBody>
      </p:sp>
      <p:sp>
        <p:nvSpPr>
          <p:cNvPr id="44" name="正方形/長方形 43">
            <a:extLst>
              <a:ext uri="{FF2B5EF4-FFF2-40B4-BE49-F238E27FC236}">
                <a16:creationId xmlns:a16="http://schemas.microsoft.com/office/drawing/2014/main" id="{76360114-F935-4CC9-B1CE-FFE0C30B649A}"/>
              </a:ext>
            </a:extLst>
          </p:cNvPr>
          <p:cNvSpPr/>
          <p:nvPr/>
        </p:nvSpPr>
        <p:spPr>
          <a:xfrm>
            <a:off x="432000" y="6171130"/>
            <a:ext cx="4572508" cy="417196"/>
          </a:xfrm>
          <a:prstGeom prst="rect">
            <a:avLst/>
          </a:prstGeom>
          <a:solidFill>
            <a:srgbClr val="99FF6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b="1" dirty="0">
              <a:solidFill>
                <a:schemeClr val="bg1"/>
              </a:solidFill>
              <a:latin typeface="メイリオ" panose="020B0604030504040204" pitchFamily="50" charset="-128"/>
              <a:ea typeface="メイリオ" panose="020B0604030504040204" pitchFamily="50" charset="-128"/>
            </a:endParaRPr>
          </a:p>
        </p:txBody>
      </p:sp>
      <p:sp>
        <p:nvSpPr>
          <p:cNvPr id="29" name="正方形/長方形 28">
            <a:extLst>
              <a:ext uri="{FF2B5EF4-FFF2-40B4-BE49-F238E27FC236}">
                <a16:creationId xmlns:a16="http://schemas.microsoft.com/office/drawing/2014/main" id="{E06ED937-CF3C-40A1-84AB-1EB052DE06DC}"/>
              </a:ext>
            </a:extLst>
          </p:cNvPr>
          <p:cNvSpPr/>
          <p:nvPr/>
        </p:nvSpPr>
        <p:spPr>
          <a:xfrm>
            <a:off x="467544" y="6141182"/>
            <a:ext cx="6192688" cy="4921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メイリオ" panose="020B0604030504040204" pitchFamily="50" charset="-128"/>
                <a:ea typeface="メイリオ" panose="020B0604030504040204" pitchFamily="50" charset="-128"/>
              </a:rPr>
              <a:t>施策３　水辺環境の保全と活用</a:t>
            </a:r>
          </a:p>
        </p:txBody>
      </p:sp>
      <p:sp>
        <p:nvSpPr>
          <p:cNvPr id="9" name="正方形/長方形 8">
            <a:extLst>
              <a:ext uri="{FF2B5EF4-FFF2-40B4-BE49-F238E27FC236}">
                <a16:creationId xmlns:a16="http://schemas.microsoft.com/office/drawing/2014/main" id="{8324DB34-51BD-48BD-AFC5-E21F6D3E9E23}"/>
              </a:ext>
            </a:extLst>
          </p:cNvPr>
          <p:cNvSpPr/>
          <p:nvPr/>
        </p:nvSpPr>
        <p:spPr>
          <a:xfrm>
            <a:off x="5099703" y="2928655"/>
            <a:ext cx="3821979" cy="492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indent="-180975">
              <a:buFont typeface="Arial" panose="020B0604020202020204" pitchFamily="34" charset="0"/>
              <a:buChar char="•"/>
            </a:pPr>
            <a:r>
              <a:rPr kumimoji="1" lang="ja-JP" altLang="en-US" sz="1400" dirty="0">
                <a:solidFill>
                  <a:schemeClr val="tx1"/>
                </a:solidFill>
                <a:latin typeface="メイリオ" panose="020B0604030504040204" pitchFamily="50" charset="-128"/>
                <a:ea typeface="メイリオ" panose="020B0604030504040204" pitchFamily="50" charset="-128"/>
              </a:rPr>
              <a:t>再生可能エネルギー等の普及促進</a:t>
            </a:r>
            <a:endParaRPr kumimoji="1" lang="en-US" altLang="ja-JP" sz="1400" dirty="0">
              <a:solidFill>
                <a:schemeClr val="tx1"/>
              </a:solidFill>
              <a:latin typeface="メイリオ" panose="020B0604030504040204" pitchFamily="50" charset="-128"/>
              <a:ea typeface="メイリオ" panose="020B0604030504040204" pitchFamily="50" charset="-128"/>
            </a:endParaRPr>
          </a:p>
          <a:p>
            <a:pPr marL="180975" indent="-180975">
              <a:buFont typeface="Arial" panose="020B0604020202020204" pitchFamily="34" charset="0"/>
              <a:buChar char="•"/>
            </a:pPr>
            <a:r>
              <a:rPr lang="ja-JP" altLang="en-US" sz="1400" dirty="0">
                <a:solidFill>
                  <a:schemeClr val="tx1"/>
                </a:solidFill>
                <a:latin typeface="メイリオ" panose="020B0604030504040204" pitchFamily="50" charset="-128"/>
                <a:ea typeface="メイリオ" panose="020B0604030504040204" pitchFamily="50" charset="-128"/>
              </a:rPr>
              <a:t>気候変動に対する行動変容の促進　など</a:t>
            </a:r>
            <a:endParaRPr kumimoji="1" lang="ja-JP" altLang="en-US" sz="1400" dirty="0">
              <a:solidFill>
                <a:schemeClr val="tx1"/>
              </a:solidFill>
              <a:latin typeface="メイリオ" panose="020B0604030504040204" pitchFamily="50" charset="-128"/>
              <a:ea typeface="メイリオ" panose="020B0604030504040204" pitchFamily="50" charset="-128"/>
            </a:endParaRPr>
          </a:p>
        </p:txBody>
      </p:sp>
      <p:sp>
        <p:nvSpPr>
          <p:cNvPr id="54" name="正方形/長方形 53">
            <a:extLst>
              <a:ext uri="{FF2B5EF4-FFF2-40B4-BE49-F238E27FC236}">
                <a16:creationId xmlns:a16="http://schemas.microsoft.com/office/drawing/2014/main" id="{2832B332-D86A-4B4D-BE4A-55532AFDFEE9}"/>
              </a:ext>
            </a:extLst>
          </p:cNvPr>
          <p:cNvSpPr/>
          <p:nvPr/>
        </p:nvSpPr>
        <p:spPr>
          <a:xfrm>
            <a:off x="5099703" y="3444316"/>
            <a:ext cx="3821979" cy="492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indent="-180975">
              <a:buFont typeface="Arial" panose="020B0604020202020204" pitchFamily="34" charset="0"/>
              <a:buChar char="•"/>
            </a:pPr>
            <a:r>
              <a:rPr kumimoji="1" lang="ja-JP" altLang="en-US" sz="1400" dirty="0">
                <a:solidFill>
                  <a:schemeClr val="tx1"/>
                </a:solidFill>
                <a:latin typeface="メイリオ" panose="020B0604030504040204" pitchFamily="50" charset="-128"/>
                <a:ea typeface="メイリオ" panose="020B0604030504040204" pitchFamily="50" charset="-128"/>
              </a:rPr>
              <a:t>生物多様性の保全</a:t>
            </a:r>
            <a:endParaRPr kumimoji="1" lang="en-US" altLang="ja-JP" sz="1400" dirty="0">
              <a:solidFill>
                <a:schemeClr val="tx1"/>
              </a:solidFill>
              <a:latin typeface="メイリオ" panose="020B0604030504040204" pitchFamily="50" charset="-128"/>
              <a:ea typeface="メイリオ" panose="020B0604030504040204" pitchFamily="50" charset="-128"/>
            </a:endParaRPr>
          </a:p>
          <a:p>
            <a:pPr marL="180975" indent="-180975">
              <a:buFont typeface="Arial" panose="020B0604020202020204" pitchFamily="34" charset="0"/>
              <a:buChar char="•"/>
            </a:pPr>
            <a:r>
              <a:rPr lang="ja-JP" altLang="en-US" sz="1400" dirty="0">
                <a:solidFill>
                  <a:schemeClr val="tx1"/>
                </a:solidFill>
                <a:latin typeface="メイリオ" panose="020B0604030504040204" pitchFamily="50" charset="-128"/>
                <a:ea typeface="メイリオ" panose="020B0604030504040204" pitchFamily="50" charset="-128"/>
              </a:rPr>
              <a:t>環境保全意識の醸成　など</a:t>
            </a:r>
            <a:endParaRPr kumimoji="1" lang="ja-JP" altLang="en-US" sz="1400" dirty="0">
              <a:solidFill>
                <a:schemeClr val="tx1"/>
              </a:solidFill>
              <a:latin typeface="メイリオ" panose="020B0604030504040204" pitchFamily="50" charset="-128"/>
              <a:ea typeface="メイリオ" panose="020B0604030504040204" pitchFamily="50" charset="-128"/>
            </a:endParaRPr>
          </a:p>
        </p:txBody>
      </p:sp>
      <p:sp>
        <p:nvSpPr>
          <p:cNvPr id="55" name="正方形/長方形 54">
            <a:extLst>
              <a:ext uri="{FF2B5EF4-FFF2-40B4-BE49-F238E27FC236}">
                <a16:creationId xmlns:a16="http://schemas.microsoft.com/office/drawing/2014/main" id="{51EE4052-EB14-46B8-A18A-5EDC5EAA5C71}"/>
              </a:ext>
            </a:extLst>
          </p:cNvPr>
          <p:cNvSpPr/>
          <p:nvPr/>
        </p:nvSpPr>
        <p:spPr>
          <a:xfrm>
            <a:off x="5099410" y="3973033"/>
            <a:ext cx="3821979" cy="492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indent="-180975">
              <a:buFont typeface="Arial" panose="020B0604020202020204" pitchFamily="34" charset="0"/>
              <a:buChar char="•"/>
            </a:pPr>
            <a:r>
              <a:rPr kumimoji="1" lang="ja-JP" altLang="en-US" sz="1400" dirty="0">
                <a:solidFill>
                  <a:schemeClr val="tx1"/>
                </a:solidFill>
                <a:latin typeface="メイリオ" panose="020B0604030504040204" pitchFamily="50" charset="-128"/>
                <a:ea typeface="メイリオ" panose="020B0604030504040204" pitchFamily="50" charset="-128"/>
              </a:rPr>
              <a:t>ごみの総排出量削減、再資源化の推進</a:t>
            </a:r>
            <a:endParaRPr kumimoji="1" lang="en-US" altLang="ja-JP" sz="1400" dirty="0">
              <a:solidFill>
                <a:schemeClr val="tx1"/>
              </a:solidFill>
              <a:latin typeface="メイリオ" panose="020B0604030504040204" pitchFamily="50" charset="-128"/>
              <a:ea typeface="メイリオ" panose="020B0604030504040204" pitchFamily="50" charset="-128"/>
            </a:endParaRPr>
          </a:p>
          <a:p>
            <a:pPr marL="180975" indent="-180975">
              <a:buFont typeface="Arial" panose="020B0604020202020204" pitchFamily="34" charset="0"/>
              <a:buChar char="•"/>
            </a:pPr>
            <a:r>
              <a:rPr lang="ja-JP" altLang="en-US" sz="1400" dirty="0">
                <a:solidFill>
                  <a:schemeClr val="tx1"/>
                </a:solidFill>
                <a:latin typeface="メイリオ" panose="020B0604030504040204" pitchFamily="50" charset="-128"/>
                <a:ea typeface="メイリオ" panose="020B0604030504040204" pitchFamily="50" charset="-128"/>
              </a:rPr>
              <a:t>持続可能なごみ処理体制の確保　など</a:t>
            </a:r>
            <a:endParaRPr kumimoji="1" lang="ja-JP" altLang="en-US" sz="1400" dirty="0">
              <a:solidFill>
                <a:schemeClr val="tx1"/>
              </a:solidFill>
              <a:latin typeface="メイリオ" panose="020B0604030504040204" pitchFamily="50" charset="-128"/>
              <a:ea typeface="メイリオ" panose="020B0604030504040204" pitchFamily="50" charset="-128"/>
            </a:endParaRPr>
          </a:p>
        </p:txBody>
      </p:sp>
      <p:sp>
        <p:nvSpPr>
          <p:cNvPr id="56" name="正方形/長方形 55">
            <a:extLst>
              <a:ext uri="{FF2B5EF4-FFF2-40B4-BE49-F238E27FC236}">
                <a16:creationId xmlns:a16="http://schemas.microsoft.com/office/drawing/2014/main" id="{C1F64446-B1C5-40F1-AB1B-65EB1620604E}"/>
              </a:ext>
            </a:extLst>
          </p:cNvPr>
          <p:cNvSpPr/>
          <p:nvPr/>
        </p:nvSpPr>
        <p:spPr>
          <a:xfrm>
            <a:off x="5145286" y="5192017"/>
            <a:ext cx="3821979" cy="492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indent="-180975">
              <a:buFont typeface="Arial" panose="020B0604020202020204" pitchFamily="34" charset="0"/>
              <a:buChar char="•"/>
            </a:pPr>
            <a:r>
              <a:rPr kumimoji="1" lang="ja-JP" altLang="en-US" sz="1400" dirty="0">
                <a:solidFill>
                  <a:schemeClr val="tx1"/>
                </a:solidFill>
                <a:latin typeface="メイリオ" panose="020B0604030504040204" pitchFamily="50" charset="-128"/>
                <a:ea typeface="メイリオ" panose="020B0604030504040204" pitchFamily="50" charset="-128"/>
              </a:rPr>
              <a:t>魅力ある公園づくり</a:t>
            </a:r>
            <a:endParaRPr kumimoji="1" lang="en-US" altLang="ja-JP" sz="1400" dirty="0">
              <a:solidFill>
                <a:schemeClr val="tx1"/>
              </a:solidFill>
              <a:latin typeface="メイリオ" panose="020B0604030504040204" pitchFamily="50" charset="-128"/>
              <a:ea typeface="メイリオ" panose="020B0604030504040204" pitchFamily="50" charset="-128"/>
            </a:endParaRPr>
          </a:p>
          <a:p>
            <a:pPr marL="180975" indent="-180975">
              <a:buFont typeface="Arial" panose="020B0604020202020204" pitchFamily="34" charset="0"/>
              <a:buChar char="•"/>
            </a:pPr>
            <a:r>
              <a:rPr lang="ja-JP" altLang="en-US" sz="1400" dirty="0">
                <a:solidFill>
                  <a:schemeClr val="tx1"/>
                </a:solidFill>
                <a:latin typeface="メイリオ" panose="020B0604030504040204" pitchFamily="50" charset="-128"/>
                <a:ea typeface="メイリオ" panose="020B0604030504040204" pitchFamily="50" charset="-128"/>
              </a:rPr>
              <a:t>みどり資産の再編　など</a:t>
            </a:r>
            <a:endParaRPr kumimoji="1" lang="ja-JP" altLang="en-US" sz="1400" dirty="0">
              <a:solidFill>
                <a:schemeClr val="tx1"/>
              </a:solidFill>
              <a:latin typeface="メイリオ" panose="020B0604030504040204" pitchFamily="50" charset="-128"/>
              <a:ea typeface="メイリオ" panose="020B0604030504040204" pitchFamily="50" charset="-128"/>
            </a:endParaRPr>
          </a:p>
        </p:txBody>
      </p:sp>
      <p:sp>
        <p:nvSpPr>
          <p:cNvPr id="57" name="正方形/長方形 56">
            <a:extLst>
              <a:ext uri="{FF2B5EF4-FFF2-40B4-BE49-F238E27FC236}">
                <a16:creationId xmlns:a16="http://schemas.microsoft.com/office/drawing/2014/main" id="{D6456596-1048-49A7-B593-7B3E26BC3670}"/>
              </a:ext>
            </a:extLst>
          </p:cNvPr>
          <p:cNvSpPr/>
          <p:nvPr/>
        </p:nvSpPr>
        <p:spPr>
          <a:xfrm>
            <a:off x="5145286" y="5655286"/>
            <a:ext cx="3821979" cy="492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indent="-180975">
              <a:buFont typeface="Arial" panose="020B0604020202020204" pitchFamily="34" charset="0"/>
              <a:buChar char="•"/>
            </a:pPr>
            <a:r>
              <a:rPr kumimoji="1" lang="ja-JP" altLang="en-US" sz="1400" dirty="0">
                <a:solidFill>
                  <a:schemeClr val="tx1"/>
                </a:solidFill>
                <a:latin typeface="メイリオ" panose="020B0604030504040204" pitchFamily="50" charset="-128"/>
                <a:ea typeface="メイリオ" panose="020B0604030504040204" pitchFamily="50" charset="-128"/>
              </a:rPr>
              <a:t>緑と花に親しめるまちづくり</a:t>
            </a:r>
            <a:endParaRPr kumimoji="1" lang="en-US" altLang="ja-JP" sz="1400" dirty="0">
              <a:solidFill>
                <a:schemeClr val="tx1"/>
              </a:solidFill>
              <a:latin typeface="メイリオ" panose="020B0604030504040204" pitchFamily="50" charset="-128"/>
              <a:ea typeface="メイリオ" panose="020B0604030504040204" pitchFamily="50" charset="-128"/>
            </a:endParaRPr>
          </a:p>
          <a:p>
            <a:pPr marL="180975" indent="-180975">
              <a:buFont typeface="Arial" panose="020B0604020202020204" pitchFamily="34" charset="0"/>
              <a:buChar char="•"/>
            </a:pPr>
            <a:r>
              <a:rPr lang="ja-JP" altLang="en-US" sz="1400" dirty="0">
                <a:solidFill>
                  <a:schemeClr val="tx1"/>
                </a:solidFill>
                <a:latin typeface="メイリオ" panose="020B0604030504040204" pitchFamily="50" charset="-128"/>
                <a:ea typeface="メイリオ" panose="020B0604030504040204" pitchFamily="50" charset="-128"/>
              </a:rPr>
              <a:t>緑地環境の保全、継承　など</a:t>
            </a:r>
            <a:endParaRPr kumimoji="1" lang="ja-JP" altLang="en-US" sz="1400" dirty="0">
              <a:solidFill>
                <a:schemeClr val="tx1"/>
              </a:solidFill>
              <a:latin typeface="メイリオ" panose="020B0604030504040204" pitchFamily="50" charset="-128"/>
              <a:ea typeface="メイリオ" panose="020B0604030504040204" pitchFamily="50" charset="-128"/>
            </a:endParaRPr>
          </a:p>
        </p:txBody>
      </p:sp>
      <p:sp>
        <p:nvSpPr>
          <p:cNvPr id="58" name="正方形/長方形 57">
            <a:extLst>
              <a:ext uri="{FF2B5EF4-FFF2-40B4-BE49-F238E27FC236}">
                <a16:creationId xmlns:a16="http://schemas.microsoft.com/office/drawing/2014/main" id="{6DEA30ED-D060-4C3E-99A2-42B4584FE8B7}"/>
              </a:ext>
            </a:extLst>
          </p:cNvPr>
          <p:cNvSpPr/>
          <p:nvPr/>
        </p:nvSpPr>
        <p:spPr>
          <a:xfrm>
            <a:off x="5146724" y="6141181"/>
            <a:ext cx="3821979" cy="492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indent="-180975">
              <a:buFont typeface="Arial" panose="020B0604020202020204" pitchFamily="34" charset="0"/>
              <a:buChar char="•"/>
            </a:pPr>
            <a:r>
              <a:rPr kumimoji="1" lang="ja-JP" altLang="en-US" sz="1400" dirty="0">
                <a:solidFill>
                  <a:schemeClr val="tx1"/>
                </a:solidFill>
                <a:latin typeface="メイリオ" panose="020B0604030504040204" pitchFamily="50" charset="-128"/>
                <a:ea typeface="メイリオ" panose="020B0604030504040204" pitchFamily="50" charset="-128"/>
              </a:rPr>
              <a:t>水辺環境を生かした賑わいづくり</a:t>
            </a:r>
            <a:r>
              <a:rPr lang="ja-JP" altLang="en-US" sz="1400" dirty="0">
                <a:solidFill>
                  <a:schemeClr val="tx1"/>
                </a:solidFill>
                <a:latin typeface="メイリオ" panose="020B0604030504040204" pitchFamily="50" charset="-128"/>
                <a:ea typeface="メイリオ" panose="020B0604030504040204" pitchFamily="50" charset="-128"/>
              </a:rPr>
              <a:t>　など</a:t>
            </a:r>
            <a:endParaRPr kumimoji="1" lang="ja-JP" altLang="en-US" sz="1400" dirty="0">
              <a:solidFill>
                <a:schemeClr val="tx1"/>
              </a:solidFill>
              <a:latin typeface="メイリオ" panose="020B0604030504040204" pitchFamily="50" charset="-128"/>
              <a:ea typeface="メイリオ" panose="020B0604030504040204" pitchFamily="50" charset="-128"/>
            </a:endParaRPr>
          </a:p>
        </p:txBody>
      </p:sp>
      <p:sp>
        <p:nvSpPr>
          <p:cNvPr id="10" name="正方形/長方形 9">
            <a:extLst>
              <a:ext uri="{FF2B5EF4-FFF2-40B4-BE49-F238E27FC236}">
                <a16:creationId xmlns:a16="http://schemas.microsoft.com/office/drawing/2014/main" id="{1AEBD5CF-6D28-4904-AF95-F00910E253A8}"/>
              </a:ext>
            </a:extLst>
          </p:cNvPr>
          <p:cNvSpPr/>
          <p:nvPr/>
        </p:nvSpPr>
        <p:spPr>
          <a:xfrm>
            <a:off x="323528" y="1403262"/>
            <a:ext cx="8597861" cy="7635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Ø"/>
            </a:pPr>
            <a:r>
              <a:rPr kumimoji="1" lang="ja-JP" altLang="en-US" sz="1600" dirty="0">
                <a:solidFill>
                  <a:schemeClr val="tx1"/>
                </a:solidFill>
                <a:latin typeface="メイリオ" panose="020B0604030504040204" pitchFamily="50" charset="-128"/>
                <a:ea typeface="メイリオ" panose="020B0604030504040204" pitchFamily="50" charset="-128"/>
              </a:rPr>
              <a:t>地球規模の気候変動に伴うリスクに対応した持続可能な社会づくり</a:t>
            </a:r>
            <a:endParaRPr kumimoji="1" lang="en-US" altLang="ja-JP" sz="1600" dirty="0">
              <a:solidFill>
                <a:schemeClr val="tx1"/>
              </a:solidFill>
              <a:latin typeface="メイリオ" panose="020B0604030504040204" pitchFamily="50" charset="-128"/>
              <a:ea typeface="メイリオ" panose="020B0604030504040204" pitchFamily="50" charset="-128"/>
            </a:endParaRPr>
          </a:p>
          <a:p>
            <a:pPr marL="285750" indent="-285750">
              <a:buFont typeface="Wingdings" panose="05000000000000000000" pitchFamily="2" charset="2"/>
              <a:buChar char="Ø"/>
            </a:pPr>
            <a:r>
              <a:rPr lang="ja-JP" altLang="en-US" sz="1600" dirty="0">
                <a:solidFill>
                  <a:schemeClr val="tx1"/>
                </a:solidFill>
                <a:latin typeface="メイリオ" panose="020B0604030504040204" pitchFamily="50" charset="-128"/>
                <a:ea typeface="メイリオ" panose="020B0604030504040204" pitchFamily="50" charset="-128"/>
              </a:rPr>
              <a:t>本市の特性である緑と水辺の貴重な環境を保全、充実させ魅力を向上</a:t>
            </a:r>
            <a:endParaRPr lang="en-US" altLang="ja-JP" sz="1600" dirty="0">
              <a:solidFill>
                <a:schemeClr val="tx1"/>
              </a:solidFill>
              <a:latin typeface="メイリオ" panose="020B0604030504040204" pitchFamily="50" charset="-128"/>
              <a:ea typeface="メイリオ" panose="020B0604030504040204" pitchFamily="50" charset="-128"/>
            </a:endParaRPr>
          </a:p>
          <a:p>
            <a:pPr marL="285750" indent="-285750">
              <a:buFont typeface="Wingdings" panose="05000000000000000000" pitchFamily="2" charset="2"/>
              <a:buChar char="Ø"/>
            </a:pPr>
            <a:r>
              <a:rPr lang="ja-JP" altLang="en-US" sz="1600" dirty="0">
                <a:solidFill>
                  <a:schemeClr val="tx1"/>
                </a:solidFill>
                <a:latin typeface="メイリオ" panose="020B0604030504040204" pitchFamily="50" charset="-128"/>
                <a:ea typeface="メイリオ" panose="020B0604030504040204" pitchFamily="50" charset="-128"/>
              </a:rPr>
              <a:t>身近に緑と水辺を感じられる暮らしを次代に継承する自然と調和したまちづくり</a:t>
            </a:r>
            <a:endParaRPr kumimoji="1" lang="ja-JP" altLang="en-US" dirty="0"/>
          </a:p>
        </p:txBody>
      </p:sp>
    </p:spTree>
    <p:extLst>
      <p:ext uri="{BB962C8B-B14F-4D97-AF65-F5344CB8AC3E}">
        <p14:creationId xmlns:p14="http://schemas.microsoft.com/office/powerpoint/2010/main" val="7587157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45" name="正方形/長方形 44">
            <a:extLst>
              <a:ext uri="{FF2B5EF4-FFF2-40B4-BE49-F238E27FC236}">
                <a16:creationId xmlns:a16="http://schemas.microsoft.com/office/drawing/2014/main" id="{D259F52A-FF8B-4C14-8881-06272E9D8950}"/>
              </a:ext>
            </a:extLst>
          </p:cNvPr>
          <p:cNvSpPr/>
          <p:nvPr/>
        </p:nvSpPr>
        <p:spPr>
          <a:xfrm>
            <a:off x="-14830" y="1026"/>
            <a:ext cx="7259026" cy="576000"/>
          </a:xfrm>
          <a:prstGeom prst="rect">
            <a:avLst/>
          </a:prstGeom>
          <a:gradFill flip="none" rotWithShape="1">
            <a:gsLst>
              <a:gs pos="0">
                <a:schemeClr val="tx2">
                  <a:lumMod val="50000"/>
                </a:schemeClr>
              </a:gs>
              <a:gs pos="64000">
                <a:schemeClr val="accent1">
                  <a:tint val="44500"/>
                  <a:satMod val="16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6" name="タイトル 1">
            <a:extLst>
              <a:ext uri="{FF2B5EF4-FFF2-40B4-BE49-F238E27FC236}">
                <a16:creationId xmlns:a16="http://schemas.microsoft.com/office/drawing/2014/main" id="{9065B368-F01D-4D5F-93D7-9D4F5CF0ABDC}"/>
              </a:ext>
            </a:extLst>
          </p:cNvPr>
          <p:cNvSpPr txBox="1">
            <a:spLocks/>
          </p:cNvSpPr>
          <p:nvPr/>
        </p:nvSpPr>
        <p:spPr>
          <a:xfrm>
            <a:off x="6968" y="-53424"/>
            <a:ext cx="7373344" cy="60121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800" i="1" dirty="0">
                <a:solidFill>
                  <a:schemeClr val="bg1"/>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cs typeface="メイリオ" panose="020B0604030504040204" pitchFamily="50" charset="-128"/>
              </a:rPr>
              <a:t>分野２　　安全・安心①</a:t>
            </a:r>
          </a:p>
        </p:txBody>
      </p:sp>
      <p:grpSp>
        <p:nvGrpSpPr>
          <p:cNvPr id="47" name="グループ化 46">
            <a:extLst>
              <a:ext uri="{FF2B5EF4-FFF2-40B4-BE49-F238E27FC236}">
                <a16:creationId xmlns:a16="http://schemas.microsoft.com/office/drawing/2014/main" id="{CDFC8EF9-DF0C-494D-91A8-BB2F79E2144E}"/>
              </a:ext>
            </a:extLst>
          </p:cNvPr>
          <p:cNvGrpSpPr/>
          <p:nvPr/>
        </p:nvGrpSpPr>
        <p:grpSpPr>
          <a:xfrm>
            <a:off x="7056276" y="43993"/>
            <a:ext cx="2016224" cy="499433"/>
            <a:chOff x="7056276" y="43993"/>
            <a:chExt cx="2016224" cy="499433"/>
          </a:xfrm>
        </p:grpSpPr>
        <p:pic>
          <p:nvPicPr>
            <p:cNvPr id="48" name="図 47">
              <a:extLst>
                <a:ext uri="{FF2B5EF4-FFF2-40B4-BE49-F238E27FC236}">
                  <a16:creationId xmlns:a16="http://schemas.microsoft.com/office/drawing/2014/main" id="{E29D7AB2-0520-42C0-B81D-37EFC3BFE98F}"/>
                </a:ext>
              </a:extLst>
            </p:cNvPr>
            <p:cNvPicPr preferRelativeResize="0">
              <a:picLocks noChangeAspect="1"/>
            </p:cNvPicPr>
            <p:nvPr/>
          </p:nvPicPr>
          <p:blipFill>
            <a:blip r:embed="rId2"/>
            <a:stretch>
              <a:fillRect/>
            </a:stretch>
          </p:blipFill>
          <p:spPr>
            <a:xfrm>
              <a:off x="7056276" y="47830"/>
              <a:ext cx="485349" cy="495596"/>
            </a:xfrm>
            <a:prstGeom prst="rect">
              <a:avLst/>
            </a:prstGeom>
          </p:spPr>
        </p:pic>
        <p:pic>
          <p:nvPicPr>
            <p:cNvPr id="49" name="図 48">
              <a:extLst>
                <a:ext uri="{FF2B5EF4-FFF2-40B4-BE49-F238E27FC236}">
                  <a16:creationId xmlns:a16="http://schemas.microsoft.com/office/drawing/2014/main" id="{1E2E12F0-787D-4EFD-A207-DC43A3C8DF7B}"/>
                </a:ext>
              </a:extLst>
            </p:cNvPr>
            <p:cNvPicPr>
              <a:picLocks noChangeAspect="1"/>
            </p:cNvPicPr>
            <p:nvPr/>
          </p:nvPicPr>
          <p:blipFill>
            <a:blip r:embed="rId3"/>
            <a:stretch>
              <a:fillRect/>
            </a:stretch>
          </p:blipFill>
          <p:spPr>
            <a:xfrm>
              <a:off x="7524328" y="381005"/>
              <a:ext cx="925501" cy="129193"/>
            </a:xfrm>
            <a:prstGeom prst="rect">
              <a:avLst/>
            </a:prstGeom>
          </p:spPr>
        </p:pic>
        <p:pic>
          <p:nvPicPr>
            <p:cNvPr id="50" name="図 49">
              <a:extLst>
                <a:ext uri="{FF2B5EF4-FFF2-40B4-BE49-F238E27FC236}">
                  <a16:creationId xmlns:a16="http://schemas.microsoft.com/office/drawing/2014/main" id="{CCC91CAA-CB43-46D4-9AA7-010020256F56}"/>
                </a:ext>
              </a:extLst>
            </p:cNvPr>
            <p:cNvPicPr preferRelativeResize="0">
              <a:picLocks noChangeAspect="1"/>
            </p:cNvPicPr>
            <p:nvPr/>
          </p:nvPicPr>
          <p:blipFill>
            <a:blip r:embed="rId4"/>
            <a:stretch>
              <a:fillRect/>
            </a:stretch>
          </p:blipFill>
          <p:spPr>
            <a:xfrm>
              <a:off x="7560332" y="89450"/>
              <a:ext cx="893321" cy="276732"/>
            </a:xfrm>
            <a:prstGeom prst="rect">
              <a:avLst/>
            </a:prstGeom>
          </p:spPr>
        </p:pic>
        <p:pic>
          <p:nvPicPr>
            <p:cNvPr id="51" name="図 50">
              <a:extLst>
                <a:ext uri="{FF2B5EF4-FFF2-40B4-BE49-F238E27FC236}">
                  <a16:creationId xmlns:a16="http://schemas.microsoft.com/office/drawing/2014/main" id="{F42F3AB2-A02C-48CC-A2C6-7CF2B9810096}"/>
                </a:ext>
              </a:extLst>
            </p:cNvPr>
            <p:cNvPicPr>
              <a:picLocks noChangeAspect="1"/>
            </p:cNvPicPr>
            <p:nvPr/>
          </p:nvPicPr>
          <p:blipFill>
            <a:blip r:embed="rId5"/>
            <a:stretch>
              <a:fillRect/>
            </a:stretch>
          </p:blipFill>
          <p:spPr>
            <a:xfrm>
              <a:off x="8496436" y="43993"/>
              <a:ext cx="576064" cy="499433"/>
            </a:xfrm>
            <a:prstGeom prst="rect">
              <a:avLst/>
            </a:prstGeom>
          </p:spPr>
        </p:pic>
      </p:grpSp>
      <p:sp>
        <p:nvSpPr>
          <p:cNvPr id="2" name="スライド番号プレースホルダー 1">
            <a:extLst>
              <a:ext uri="{FF2B5EF4-FFF2-40B4-BE49-F238E27FC236}">
                <a16:creationId xmlns:a16="http://schemas.microsoft.com/office/drawing/2014/main" id="{7B874462-87A0-46E3-AF90-CBCB8709AF10}"/>
              </a:ext>
            </a:extLst>
          </p:cNvPr>
          <p:cNvSpPr>
            <a:spLocks noGrp="1"/>
          </p:cNvSpPr>
          <p:nvPr>
            <p:ph type="sldNum" sz="quarter" idx="12"/>
          </p:nvPr>
        </p:nvSpPr>
        <p:spPr/>
        <p:txBody>
          <a:bodyPr/>
          <a:lstStyle/>
          <a:p>
            <a:fld id="{ABBF78F6-40F7-42CC-B691-F10E30E15BA0}" type="slidenum">
              <a:rPr kumimoji="1" lang="ja-JP" altLang="en-US" smtClean="0"/>
              <a:pPr/>
              <a:t>37</a:t>
            </a:fld>
            <a:endParaRPr kumimoji="1" lang="ja-JP" altLang="en-US"/>
          </a:p>
        </p:txBody>
      </p:sp>
      <p:sp>
        <p:nvSpPr>
          <p:cNvPr id="19" name="AutoShape 84">
            <a:extLst>
              <a:ext uri="{FF2B5EF4-FFF2-40B4-BE49-F238E27FC236}">
                <a16:creationId xmlns:a16="http://schemas.microsoft.com/office/drawing/2014/main" id="{6CB396E1-3A0D-4E6E-A574-05DAD2B2710C}"/>
              </a:ext>
            </a:extLst>
          </p:cNvPr>
          <p:cNvSpPr>
            <a:spLocks noChangeArrowheads="1"/>
          </p:cNvSpPr>
          <p:nvPr/>
        </p:nvSpPr>
        <p:spPr bwMode="auto">
          <a:xfrm>
            <a:off x="84831" y="607809"/>
            <a:ext cx="1354708" cy="380738"/>
          </a:xfrm>
          <a:prstGeom prst="roundRect">
            <a:avLst>
              <a:gd name="adj" fmla="val 16667"/>
            </a:avLst>
          </a:prstGeom>
          <a:solidFill>
            <a:srgbClr val="008000"/>
          </a:solidFill>
          <a:ln w="38100">
            <a:noFill/>
            <a:round/>
            <a:headEnd/>
            <a:tailEnd/>
          </a:ln>
          <a:effectLst/>
          <a:extLst/>
        </p:spPr>
        <p:txBody>
          <a:bodyPr wrap="square" tIns="36000" bIns="0" anchor="ctr">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algn="ctr" eaLnBrk="1" hangingPunct="1"/>
            <a:r>
              <a:rPr lang="ja-JP" altLang="en-US" sz="20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分野目標</a:t>
            </a:r>
          </a:p>
        </p:txBody>
      </p:sp>
      <p:sp>
        <p:nvSpPr>
          <p:cNvPr id="21" name="Rectangle 83">
            <a:extLst>
              <a:ext uri="{FF2B5EF4-FFF2-40B4-BE49-F238E27FC236}">
                <a16:creationId xmlns:a16="http://schemas.microsoft.com/office/drawing/2014/main" id="{F0504B48-3AC0-4454-9108-3C83E2AAB681}"/>
              </a:ext>
            </a:extLst>
          </p:cNvPr>
          <p:cNvSpPr>
            <a:spLocks noChangeArrowheads="1"/>
          </p:cNvSpPr>
          <p:nvPr/>
        </p:nvSpPr>
        <p:spPr bwMode="auto">
          <a:xfrm>
            <a:off x="85323" y="934477"/>
            <a:ext cx="8970647" cy="1309596"/>
          </a:xfrm>
          <a:prstGeom prst="rect">
            <a:avLst/>
          </a:prstGeom>
          <a:solidFill>
            <a:srgbClr val="CCFF99"/>
          </a:solidFill>
          <a:ln w="12700">
            <a:solidFill>
              <a:srgbClr val="008000"/>
            </a:solidFill>
            <a:miter lim="800000"/>
            <a:headEnd/>
            <a:tailEnd/>
          </a:ln>
          <a:effectLst/>
          <a:extLst/>
        </p:spPr>
        <p:txBody>
          <a:bodyPr lIns="198000" tIns="190800"/>
          <a:lstStyle>
            <a:lvl1pPr eaLnBrk="0" hangingPunct="0">
              <a:tabLst>
                <a:tab pos="4187825" algn="l"/>
              </a:tabLst>
              <a:defRPr kumimoji="1" sz="2400">
                <a:solidFill>
                  <a:schemeClr val="tx1"/>
                </a:solidFill>
                <a:latin typeface="Times New Roman" pitchFamily="18" charset="0"/>
                <a:ea typeface="ＭＳ Ｐゴシック" charset="-128"/>
              </a:defRPr>
            </a:lvl1pPr>
            <a:lvl2pPr marL="742950" indent="-285750" eaLnBrk="0" hangingPunct="0">
              <a:tabLst>
                <a:tab pos="4187825" algn="l"/>
              </a:tabLst>
              <a:defRPr kumimoji="1" sz="2400">
                <a:solidFill>
                  <a:schemeClr val="tx1"/>
                </a:solidFill>
                <a:latin typeface="Times New Roman" pitchFamily="18" charset="0"/>
                <a:ea typeface="ＭＳ Ｐゴシック" charset="-128"/>
              </a:defRPr>
            </a:lvl2pPr>
            <a:lvl3pPr marL="1143000" indent="-228600" eaLnBrk="0" hangingPunct="0">
              <a:tabLst>
                <a:tab pos="4187825" algn="l"/>
              </a:tabLst>
              <a:defRPr kumimoji="1" sz="2400">
                <a:solidFill>
                  <a:schemeClr val="tx1"/>
                </a:solidFill>
                <a:latin typeface="Times New Roman" pitchFamily="18" charset="0"/>
                <a:ea typeface="ＭＳ Ｐゴシック" charset="-128"/>
              </a:defRPr>
            </a:lvl3pPr>
            <a:lvl4pPr marL="1600200" indent="-228600" eaLnBrk="0" hangingPunct="0">
              <a:tabLst>
                <a:tab pos="4187825" algn="l"/>
              </a:tabLst>
              <a:defRPr kumimoji="1" sz="2400">
                <a:solidFill>
                  <a:schemeClr val="tx1"/>
                </a:solidFill>
                <a:latin typeface="Times New Roman" pitchFamily="18" charset="0"/>
                <a:ea typeface="ＭＳ Ｐゴシック" charset="-128"/>
              </a:defRPr>
            </a:lvl4pPr>
            <a:lvl5pPr marL="2057400" indent="-228600" eaLnBrk="0" hangingPunct="0">
              <a:tabLst>
                <a:tab pos="4187825" algn="l"/>
              </a:tabLst>
              <a:defRPr kumimoji="1" sz="24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9pPr>
          </a:lstStyle>
          <a:p>
            <a:pPr algn="l" eaLnBrk="1" hangingPunct="1">
              <a:lnSpc>
                <a:spcPts val="500"/>
              </a:lnSpc>
              <a:spcBef>
                <a:spcPct val="80000"/>
              </a:spcBef>
              <a:defRPr/>
            </a:pP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2" name="Rectangle 83">
            <a:extLst>
              <a:ext uri="{FF2B5EF4-FFF2-40B4-BE49-F238E27FC236}">
                <a16:creationId xmlns:a16="http://schemas.microsoft.com/office/drawing/2014/main" id="{C44FF641-0236-46BC-9E86-82A235189FA0}"/>
              </a:ext>
            </a:extLst>
          </p:cNvPr>
          <p:cNvSpPr>
            <a:spLocks noChangeArrowheads="1"/>
          </p:cNvSpPr>
          <p:nvPr/>
        </p:nvSpPr>
        <p:spPr bwMode="auto">
          <a:xfrm>
            <a:off x="78051" y="862470"/>
            <a:ext cx="8964000" cy="669611"/>
          </a:xfrm>
          <a:prstGeom prst="rect">
            <a:avLst/>
          </a:prstGeom>
          <a:noFill/>
          <a:ln w="38100">
            <a:noFill/>
            <a:miter lim="800000"/>
            <a:headEnd/>
            <a:tailEnd/>
          </a:ln>
          <a:effectLst/>
          <a:extLst/>
        </p:spPr>
        <p:txBody>
          <a:bodyPr lIns="198000" tIns="190800"/>
          <a:lstStyle>
            <a:lvl1pPr eaLnBrk="0" hangingPunct="0">
              <a:tabLst>
                <a:tab pos="4187825" algn="l"/>
              </a:tabLst>
              <a:defRPr kumimoji="1" sz="2400">
                <a:solidFill>
                  <a:schemeClr val="tx1"/>
                </a:solidFill>
                <a:latin typeface="Times New Roman" pitchFamily="18" charset="0"/>
                <a:ea typeface="ＭＳ Ｐゴシック" charset="-128"/>
              </a:defRPr>
            </a:lvl1pPr>
            <a:lvl2pPr marL="742950" indent="-285750" eaLnBrk="0" hangingPunct="0">
              <a:tabLst>
                <a:tab pos="4187825" algn="l"/>
              </a:tabLst>
              <a:defRPr kumimoji="1" sz="2400">
                <a:solidFill>
                  <a:schemeClr val="tx1"/>
                </a:solidFill>
                <a:latin typeface="Times New Roman" pitchFamily="18" charset="0"/>
                <a:ea typeface="ＭＳ Ｐゴシック" charset="-128"/>
              </a:defRPr>
            </a:lvl2pPr>
            <a:lvl3pPr marL="1143000" indent="-228600" eaLnBrk="0" hangingPunct="0">
              <a:tabLst>
                <a:tab pos="4187825" algn="l"/>
              </a:tabLst>
              <a:defRPr kumimoji="1" sz="2400">
                <a:solidFill>
                  <a:schemeClr val="tx1"/>
                </a:solidFill>
                <a:latin typeface="Times New Roman" pitchFamily="18" charset="0"/>
                <a:ea typeface="ＭＳ Ｐゴシック" charset="-128"/>
              </a:defRPr>
            </a:lvl3pPr>
            <a:lvl4pPr marL="1600200" indent="-228600" eaLnBrk="0" hangingPunct="0">
              <a:tabLst>
                <a:tab pos="4187825" algn="l"/>
              </a:tabLst>
              <a:defRPr kumimoji="1" sz="2400">
                <a:solidFill>
                  <a:schemeClr val="tx1"/>
                </a:solidFill>
                <a:latin typeface="Times New Roman" pitchFamily="18" charset="0"/>
                <a:ea typeface="ＭＳ Ｐゴシック" charset="-128"/>
              </a:defRPr>
            </a:lvl4pPr>
            <a:lvl5pPr marL="2057400" indent="-228600" eaLnBrk="0" hangingPunct="0">
              <a:tabLst>
                <a:tab pos="4187825" algn="l"/>
              </a:tabLst>
              <a:defRPr kumimoji="1" sz="24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9pPr>
          </a:lstStyle>
          <a:p>
            <a:pPr eaLnBrk="1" hangingPunct="1">
              <a:spcBef>
                <a:spcPct val="80000"/>
              </a:spcBef>
              <a:defRPr/>
            </a:pPr>
            <a:r>
              <a:rPr lang="ja-JP" altLang="en-US" sz="20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災害など様々なリスクに対応し、安全・安心に暮らせるまちを実現します</a:t>
            </a:r>
            <a:endParaRPr lang="en-US" altLang="ja-JP" sz="2000" b="1" u="sng"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5" name="グループ化 4">
            <a:extLst>
              <a:ext uri="{FF2B5EF4-FFF2-40B4-BE49-F238E27FC236}">
                <a16:creationId xmlns:a16="http://schemas.microsoft.com/office/drawing/2014/main" id="{5ABF2F67-BD3C-4342-B31E-3B538A7A0EA0}"/>
              </a:ext>
            </a:extLst>
          </p:cNvPr>
          <p:cNvGrpSpPr/>
          <p:nvPr/>
        </p:nvGrpSpPr>
        <p:grpSpPr>
          <a:xfrm>
            <a:off x="192118" y="2408044"/>
            <a:ext cx="7052078" cy="504531"/>
            <a:chOff x="192118" y="1920172"/>
            <a:chExt cx="7052078" cy="504531"/>
          </a:xfrm>
        </p:grpSpPr>
        <p:sp>
          <p:nvSpPr>
            <p:cNvPr id="8" name="正方形/長方形 7">
              <a:extLst>
                <a:ext uri="{FF2B5EF4-FFF2-40B4-BE49-F238E27FC236}">
                  <a16:creationId xmlns:a16="http://schemas.microsoft.com/office/drawing/2014/main" id="{2120A49D-6B31-4F00-B89B-CD4B482BF582}"/>
                </a:ext>
              </a:extLst>
            </p:cNvPr>
            <p:cNvSpPr/>
            <p:nvPr/>
          </p:nvSpPr>
          <p:spPr>
            <a:xfrm>
              <a:off x="192118" y="1920172"/>
              <a:ext cx="7052078" cy="492174"/>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b="1" dirty="0">
                <a:solidFill>
                  <a:schemeClr val="bg1"/>
                </a:solidFill>
                <a:latin typeface="メイリオ" panose="020B0604030504040204" pitchFamily="50" charset="-128"/>
                <a:ea typeface="メイリオ" panose="020B0604030504040204" pitchFamily="50" charset="-128"/>
              </a:endParaRPr>
            </a:p>
          </p:txBody>
        </p:sp>
        <p:sp>
          <p:nvSpPr>
            <p:cNvPr id="3" name="正方形/長方形 2">
              <a:extLst>
                <a:ext uri="{FF2B5EF4-FFF2-40B4-BE49-F238E27FC236}">
                  <a16:creationId xmlns:a16="http://schemas.microsoft.com/office/drawing/2014/main" id="{A6144BB4-C92F-4839-B121-A257729E2B9E}"/>
                </a:ext>
              </a:extLst>
            </p:cNvPr>
            <p:cNvSpPr/>
            <p:nvPr/>
          </p:nvSpPr>
          <p:spPr>
            <a:xfrm>
              <a:off x="215516" y="1932529"/>
              <a:ext cx="6192688" cy="4921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a:solidFill>
                    <a:schemeClr val="bg1"/>
                  </a:solidFill>
                  <a:latin typeface="メイリオ" panose="020B0604030504040204" pitchFamily="50" charset="-128"/>
                  <a:ea typeface="メイリオ" panose="020B0604030504040204" pitchFamily="50" charset="-128"/>
                </a:rPr>
                <a:t>政策１　災害に強いまちの基盤を整備する</a:t>
              </a:r>
            </a:p>
          </p:txBody>
        </p:sp>
      </p:grpSp>
      <p:grpSp>
        <p:nvGrpSpPr>
          <p:cNvPr id="4" name="グループ化 3">
            <a:extLst>
              <a:ext uri="{FF2B5EF4-FFF2-40B4-BE49-F238E27FC236}">
                <a16:creationId xmlns:a16="http://schemas.microsoft.com/office/drawing/2014/main" id="{C1A9CD83-6E7D-4393-9F46-A967FEB6AEF4}"/>
              </a:ext>
            </a:extLst>
          </p:cNvPr>
          <p:cNvGrpSpPr/>
          <p:nvPr/>
        </p:nvGrpSpPr>
        <p:grpSpPr>
          <a:xfrm>
            <a:off x="192118" y="4273511"/>
            <a:ext cx="7052078" cy="515821"/>
            <a:chOff x="192118" y="3908934"/>
            <a:chExt cx="7052078" cy="515821"/>
          </a:xfrm>
        </p:grpSpPr>
        <p:sp>
          <p:nvSpPr>
            <p:cNvPr id="31" name="正方形/長方形 30">
              <a:extLst>
                <a:ext uri="{FF2B5EF4-FFF2-40B4-BE49-F238E27FC236}">
                  <a16:creationId xmlns:a16="http://schemas.microsoft.com/office/drawing/2014/main" id="{22571DB1-8EC9-41FC-8941-FC5ED1B77334}"/>
                </a:ext>
              </a:extLst>
            </p:cNvPr>
            <p:cNvSpPr/>
            <p:nvPr/>
          </p:nvSpPr>
          <p:spPr>
            <a:xfrm>
              <a:off x="192118" y="3908934"/>
              <a:ext cx="7052078" cy="492174"/>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b="1" dirty="0">
                <a:solidFill>
                  <a:schemeClr val="bg1"/>
                </a:solidFill>
                <a:latin typeface="メイリオ" panose="020B0604030504040204" pitchFamily="50" charset="-128"/>
                <a:ea typeface="メイリオ" panose="020B0604030504040204" pitchFamily="50" charset="-128"/>
              </a:endParaRPr>
            </a:p>
          </p:txBody>
        </p:sp>
        <p:sp>
          <p:nvSpPr>
            <p:cNvPr id="23" name="正方形/長方形 22">
              <a:extLst>
                <a:ext uri="{FF2B5EF4-FFF2-40B4-BE49-F238E27FC236}">
                  <a16:creationId xmlns:a16="http://schemas.microsoft.com/office/drawing/2014/main" id="{C82D90D3-E741-434E-8DF6-C3309754187D}"/>
                </a:ext>
              </a:extLst>
            </p:cNvPr>
            <p:cNvSpPr/>
            <p:nvPr/>
          </p:nvSpPr>
          <p:spPr>
            <a:xfrm>
              <a:off x="208680" y="3932581"/>
              <a:ext cx="6192688" cy="4921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a:solidFill>
                    <a:schemeClr val="bg1"/>
                  </a:solidFill>
                  <a:latin typeface="メイリオ" panose="020B0604030504040204" pitchFamily="50" charset="-128"/>
                  <a:ea typeface="メイリオ" panose="020B0604030504040204" pitchFamily="50" charset="-128"/>
                </a:rPr>
                <a:t>政策２　自助・共助・公助による防災力を高める</a:t>
              </a:r>
            </a:p>
          </p:txBody>
        </p:sp>
      </p:grpSp>
      <p:grpSp>
        <p:nvGrpSpPr>
          <p:cNvPr id="6" name="グループ化 5">
            <a:extLst>
              <a:ext uri="{FF2B5EF4-FFF2-40B4-BE49-F238E27FC236}">
                <a16:creationId xmlns:a16="http://schemas.microsoft.com/office/drawing/2014/main" id="{8B9206B9-4774-4478-89E2-9488B1BFECF4}"/>
              </a:ext>
            </a:extLst>
          </p:cNvPr>
          <p:cNvGrpSpPr/>
          <p:nvPr/>
        </p:nvGrpSpPr>
        <p:grpSpPr>
          <a:xfrm>
            <a:off x="467544" y="2960948"/>
            <a:ext cx="6192688" cy="492174"/>
            <a:chOff x="467544" y="2960948"/>
            <a:chExt cx="6192688" cy="492174"/>
          </a:xfrm>
        </p:grpSpPr>
        <p:sp>
          <p:nvSpPr>
            <p:cNvPr id="39" name="正方形/長方形 38">
              <a:extLst>
                <a:ext uri="{FF2B5EF4-FFF2-40B4-BE49-F238E27FC236}">
                  <a16:creationId xmlns:a16="http://schemas.microsoft.com/office/drawing/2014/main" id="{E55550EE-4809-4FF1-BF63-981ADE7AB759}"/>
                </a:ext>
              </a:extLst>
            </p:cNvPr>
            <p:cNvSpPr/>
            <p:nvPr/>
          </p:nvSpPr>
          <p:spPr>
            <a:xfrm>
              <a:off x="467544" y="2985565"/>
              <a:ext cx="4572508" cy="417196"/>
            </a:xfrm>
            <a:prstGeom prst="rect">
              <a:avLst/>
            </a:prstGeom>
            <a:solidFill>
              <a:srgbClr val="99FF6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b="1" dirty="0">
                <a:solidFill>
                  <a:schemeClr val="bg1"/>
                </a:solidFill>
                <a:latin typeface="メイリオ" panose="020B0604030504040204" pitchFamily="50" charset="-128"/>
                <a:ea typeface="メイリオ" panose="020B0604030504040204" pitchFamily="50" charset="-128"/>
              </a:endParaRPr>
            </a:p>
          </p:txBody>
        </p:sp>
        <p:sp>
          <p:nvSpPr>
            <p:cNvPr id="24" name="正方形/長方形 23">
              <a:extLst>
                <a:ext uri="{FF2B5EF4-FFF2-40B4-BE49-F238E27FC236}">
                  <a16:creationId xmlns:a16="http://schemas.microsoft.com/office/drawing/2014/main" id="{BF9E70AF-0457-4FFF-A00B-F870D70469D1}"/>
                </a:ext>
              </a:extLst>
            </p:cNvPr>
            <p:cNvSpPr/>
            <p:nvPr/>
          </p:nvSpPr>
          <p:spPr>
            <a:xfrm>
              <a:off x="467544" y="2960948"/>
              <a:ext cx="6192688" cy="4921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メイリオ" panose="020B0604030504040204" pitchFamily="50" charset="-128"/>
                  <a:ea typeface="メイリオ" panose="020B0604030504040204" pitchFamily="50" charset="-128"/>
                </a:rPr>
                <a:t>施策１　土砂災害・浸水対策</a:t>
              </a:r>
            </a:p>
          </p:txBody>
        </p:sp>
      </p:grpSp>
      <p:grpSp>
        <p:nvGrpSpPr>
          <p:cNvPr id="7" name="グループ化 6">
            <a:extLst>
              <a:ext uri="{FF2B5EF4-FFF2-40B4-BE49-F238E27FC236}">
                <a16:creationId xmlns:a16="http://schemas.microsoft.com/office/drawing/2014/main" id="{05A7A0E0-78A1-41D1-9C38-C3EC8596CD81}"/>
              </a:ext>
            </a:extLst>
          </p:cNvPr>
          <p:cNvGrpSpPr/>
          <p:nvPr/>
        </p:nvGrpSpPr>
        <p:grpSpPr>
          <a:xfrm>
            <a:off x="467544" y="3535016"/>
            <a:ext cx="6192688" cy="492174"/>
            <a:chOff x="467544" y="3535016"/>
            <a:chExt cx="6192688" cy="492174"/>
          </a:xfrm>
        </p:grpSpPr>
        <p:sp>
          <p:nvSpPr>
            <p:cNvPr id="40" name="正方形/長方形 39">
              <a:extLst>
                <a:ext uri="{FF2B5EF4-FFF2-40B4-BE49-F238E27FC236}">
                  <a16:creationId xmlns:a16="http://schemas.microsoft.com/office/drawing/2014/main" id="{7B698BF3-CBC5-4EBD-8B41-7C7D51DAFF06}"/>
                </a:ext>
              </a:extLst>
            </p:cNvPr>
            <p:cNvSpPr/>
            <p:nvPr/>
          </p:nvSpPr>
          <p:spPr>
            <a:xfrm>
              <a:off x="479273" y="3562713"/>
              <a:ext cx="4560779" cy="417196"/>
            </a:xfrm>
            <a:prstGeom prst="rect">
              <a:avLst/>
            </a:prstGeom>
            <a:solidFill>
              <a:srgbClr val="99FF6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b="1" dirty="0">
                <a:solidFill>
                  <a:schemeClr val="bg1"/>
                </a:solidFill>
                <a:latin typeface="メイリオ" panose="020B0604030504040204" pitchFamily="50" charset="-128"/>
                <a:ea typeface="メイリオ" panose="020B0604030504040204" pitchFamily="50" charset="-128"/>
              </a:endParaRPr>
            </a:p>
          </p:txBody>
        </p:sp>
        <p:sp>
          <p:nvSpPr>
            <p:cNvPr id="25" name="正方形/長方形 24">
              <a:extLst>
                <a:ext uri="{FF2B5EF4-FFF2-40B4-BE49-F238E27FC236}">
                  <a16:creationId xmlns:a16="http://schemas.microsoft.com/office/drawing/2014/main" id="{8132CB3C-38BB-4ADD-AB21-CC76DC2E58E7}"/>
                </a:ext>
              </a:extLst>
            </p:cNvPr>
            <p:cNvSpPr/>
            <p:nvPr/>
          </p:nvSpPr>
          <p:spPr>
            <a:xfrm>
              <a:off x="467544" y="3535016"/>
              <a:ext cx="6192688" cy="4921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メイリオ" panose="020B0604030504040204" pitchFamily="50" charset="-128"/>
                  <a:ea typeface="メイリオ" panose="020B0604030504040204" pitchFamily="50" charset="-128"/>
                </a:rPr>
                <a:t>施策２　生活インフラの適切な整備・管理</a:t>
              </a:r>
            </a:p>
          </p:txBody>
        </p:sp>
      </p:grpSp>
      <p:grpSp>
        <p:nvGrpSpPr>
          <p:cNvPr id="11" name="グループ化 10">
            <a:extLst>
              <a:ext uri="{FF2B5EF4-FFF2-40B4-BE49-F238E27FC236}">
                <a16:creationId xmlns:a16="http://schemas.microsoft.com/office/drawing/2014/main" id="{4DD6649E-B2B6-41AF-976F-59957675924A}"/>
              </a:ext>
            </a:extLst>
          </p:cNvPr>
          <p:cNvGrpSpPr/>
          <p:nvPr/>
        </p:nvGrpSpPr>
        <p:grpSpPr>
          <a:xfrm>
            <a:off x="442203" y="4884794"/>
            <a:ext cx="6218029" cy="492174"/>
            <a:chOff x="442203" y="4884794"/>
            <a:chExt cx="6218029" cy="492174"/>
          </a:xfrm>
        </p:grpSpPr>
        <p:sp>
          <p:nvSpPr>
            <p:cNvPr id="42" name="正方形/長方形 41">
              <a:extLst>
                <a:ext uri="{FF2B5EF4-FFF2-40B4-BE49-F238E27FC236}">
                  <a16:creationId xmlns:a16="http://schemas.microsoft.com/office/drawing/2014/main" id="{7DADBC50-4545-4803-A5FC-5169DD4F3AE5}"/>
                </a:ext>
              </a:extLst>
            </p:cNvPr>
            <p:cNvSpPr/>
            <p:nvPr/>
          </p:nvSpPr>
          <p:spPr>
            <a:xfrm>
              <a:off x="442203" y="4884794"/>
              <a:ext cx="4572508" cy="417196"/>
            </a:xfrm>
            <a:prstGeom prst="rect">
              <a:avLst/>
            </a:prstGeom>
            <a:solidFill>
              <a:srgbClr val="99FF6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b="1" dirty="0">
                <a:solidFill>
                  <a:schemeClr val="bg1"/>
                </a:solidFill>
                <a:latin typeface="メイリオ" panose="020B0604030504040204" pitchFamily="50" charset="-128"/>
                <a:ea typeface="メイリオ" panose="020B0604030504040204" pitchFamily="50" charset="-128"/>
              </a:endParaRPr>
            </a:p>
          </p:txBody>
        </p:sp>
        <p:sp>
          <p:nvSpPr>
            <p:cNvPr id="27" name="正方形/長方形 26">
              <a:extLst>
                <a:ext uri="{FF2B5EF4-FFF2-40B4-BE49-F238E27FC236}">
                  <a16:creationId xmlns:a16="http://schemas.microsoft.com/office/drawing/2014/main" id="{F76E5DDD-A456-4DB0-94E9-B125109D0F0E}"/>
                </a:ext>
              </a:extLst>
            </p:cNvPr>
            <p:cNvSpPr/>
            <p:nvPr/>
          </p:nvSpPr>
          <p:spPr>
            <a:xfrm>
              <a:off x="467544" y="4884794"/>
              <a:ext cx="6192688" cy="4921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メイリオ" panose="020B0604030504040204" pitchFamily="50" charset="-128"/>
                  <a:ea typeface="メイリオ" panose="020B0604030504040204" pitchFamily="50" charset="-128"/>
                </a:rPr>
                <a:t>施策１　市民の防災意識と地域防災力の向上</a:t>
              </a:r>
            </a:p>
          </p:txBody>
        </p:sp>
      </p:grpSp>
      <p:grpSp>
        <p:nvGrpSpPr>
          <p:cNvPr id="13" name="グループ化 12">
            <a:extLst>
              <a:ext uri="{FF2B5EF4-FFF2-40B4-BE49-F238E27FC236}">
                <a16:creationId xmlns:a16="http://schemas.microsoft.com/office/drawing/2014/main" id="{AFB9986F-B08F-4D57-B459-D66E38FC672B}"/>
              </a:ext>
            </a:extLst>
          </p:cNvPr>
          <p:cNvGrpSpPr/>
          <p:nvPr/>
        </p:nvGrpSpPr>
        <p:grpSpPr>
          <a:xfrm>
            <a:off x="449228" y="5385098"/>
            <a:ext cx="6211004" cy="492174"/>
            <a:chOff x="449228" y="5385098"/>
            <a:chExt cx="6211004" cy="492174"/>
          </a:xfrm>
        </p:grpSpPr>
        <p:sp>
          <p:nvSpPr>
            <p:cNvPr id="43" name="正方形/長方形 42">
              <a:extLst>
                <a:ext uri="{FF2B5EF4-FFF2-40B4-BE49-F238E27FC236}">
                  <a16:creationId xmlns:a16="http://schemas.microsoft.com/office/drawing/2014/main" id="{BB46545E-7A85-48E5-9B96-BE58AD098275}"/>
                </a:ext>
              </a:extLst>
            </p:cNvPr>
            <p:cNvSpPr/>
            <p:nvPr/>
          </p:nvSpPr>
          <p:spPr>
            <a:xfrm>
              <a:off x="449228" y="5405207"/>
              <a:ext cx="4572508" cy="417196"/>
            </a:xfrm>
            <a:prstGeom prst="rect">
              <a:avLst/>
            </a:prstGeom>
            <a:solidFill>
              <a:srgbClr val="99FF6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b="1" dirty="0">
                <a:solidFill>
                  <a:schemeClr val="bg1"/>
                </a:solidFill>
                <a:latin typeface="メイリオ" panose="020B0604030504040204" pitchFamily="50" charset="-128"/>
                <a:ea typeface="メイリオ" panose="020B0604030504040204" pitchFamily="50" charset="-128"/>
              </a:endParaRPr>
            </a:p>
          </p:txBody>
        </p:sp>
        <p:sp>
          <p:nvSpPr>
            <p:cNvPr id="28" name="正方形/長方形 27">
              <a:extLst>
                <a:ext uri="{FF2B5EF4-FFF2-40B4-BE49-F238E27FC236}">
                  <a16:creationId xmlns:a16="http://schemas.microsoft.com/office/drawing/2014/main" id="{82D8FBB2-1AA5-45FB-B05F-7F57B91503DD}"/>
                </a:ext>
              </a:extLst>
            </p:cNvPr>
            <p:cNvSpPr/>
            <p:nvPr/>
          </p:nvSpPr>
          <p:spPr>
            <a:xfrm>
              <a:off x="467544" y="5385098"/>
              <a:ext cx="6192688" cy="4921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メイリオ" panose="020B0604030504040204" pitchFamily="50" charset="-128"/>
                  <a:ea typeface="メイリオ" panose="020B0604030504040204" pitchFamily="50" charset="-128"/>
                </a:rPr>
                <a:t>施策２　災害対応体制の強化</a:t>
              </a:r>
            </a:p>
          </p:txBody>
        </p:sp>
      </p:grpSp>
      <p:sp>
        <p:nvSpPr>
          <p:cNvPr id="9" name="正方形/長方形 8">
            <a:extLst>
              <a:ext uri="{FF2B5EF4-FFF2-40B4-BE49-F238E27FC236}">
                <a16:creationId xmlns:a16="http://schemas.microsoft.com/office/drawing/2014/main" id="{8324DB34-51BD-48BD-AFC5-E21F6D3E9E23}"/>
              </a:ext>
            </a:extLst>
          </p:cNvPr>
          <p:cNvSpPr/>
          <p:nvPr/>
        </p:nvSpPr>
        <p:spPr>
          <a:xfrm>
            <a:off x="5099703" y="2972829"/>
            <a:ext cx="3821979" cy="492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indent="-180975">
              <a:buFont typeface="Arial" panose="020B0604020202020204" pitchFamily="34" charset="0"/>
              <a:buChar char="•"/>
            </a:pPr>
            <a:r>
              <a:rPr kumimoji="1" lang="ja-JP" altLang="en-US" sz="1400" dirty="0">
                <a:solidFill>
                  <a:schemeClr val="tx1"/>
                </a:solidFill>
                <a:latin typeface="メイリオ" panose="020B0604030504040204" pitchFamily="50" charset="-128"/>
                <a:ea typeface="メイリオ" panose="020B0604030504040204" pitchFamily="50" charset="-128"/>
              </a:rPr>
              <a:t>急傾斜地崩壊対策の推進</a:t>
            </a:r>
            <a:endParaRPr kumimoji="1" lang="en-US" altLang="ja-JP" sz="1400" dirty="0">
              <a:solidFill>
                <a:schemeClr val="tx1"/>
              </a:solidFill>
              <a:latin typeface="メイリオ" panose="020B0604030504040204" pitchFamily="50" charset="-128"/>
              <a:ea typeface="メイリオ" panose="020B0604030504040204" pitchFamily="50" charset="-128"/>
            </a:endParaRPr>
          </a:p>
          <a:p>
            <a:pPr marL="180975" indent="-180975">
              <a:buFont typeface="Arial" panose="020B0604020202020204" pitchFamily="34" charset="0"/>
              <a:buChar char="•"/>
            </a:pPr>
            <a:r>
              <a:rPr kumimoji="1" lang="ja-JP" altLang="en-US" sz="1400" dirty="0">
                <a:solidFill>
                  <a:schemeClr val="tx1"/>
                </a:solidFill>
                <a:latin typeface="メイリオ" panose="020B0604030504040204" pitchFamily="50" charset="-128"/>
                <a:ea typeface="メイリオ" panose="020B0604030504040204" pitchFamily="50" charset="-128"/>
              </a:rPr>
              <a:t>浸水被害の軽減と対策の強化　など</a:t>
            </a:r>
          </a:p>
        </p:txBody>
      </p:sp>
      <p:sp>
        <p:nvSpPr>
          <p:cNvPr id="54" name="正方形/長方形 53">
            <a:extLst>
              <a:ext uri="{FF2B5EF4-FFF2-40B4-BE49-F238E27FC236}">
                <a16:creationId xmlns:a16="http://schemas.microsoft.com/office/drawing/2014/main" id="{2832B332-D86A-4B4D-BE4A-55532AFDFEE9}"/>
              </a:ext>
            </a:extLst>
          </p:cNvPr>
          <p:cNvSpPr/>
          <p:nvPr/>
        </p:nvSpPr>
        <p:spPr>
          <a:xfrm>
            <a:off x="5099703" y="3548893"/>
            <a:ext cx="3821979" cy="492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indent="-180975">
              <a:buFont typeface="Arial" panose="020B0604020202020204" pitchFamily="34" charset="0"/>
              <a:buChar char="•"/>
            </a:pPr>
            <a:r>
              <a:rPr kumimoji="1" lang="ja-JP" altLang="en-US" sz="1400" dirty="0">
                <a:solidFill>
                  <a:schemeClr val="tx1"/>
                </a:solidFill>
                <a:latin typeface="メイリオ" panose="020B0604030504040204" pitchFamily="50" charset="-128"/>
                <a:ea typeface="メイリオ" panose="020B0604030504040204" pitchFamily="50" charset="-128"/>
              </a:rPr>
              <a:t>橋梁・下水道施設等の耐震化の推進</a:t>
            </a:r>
            <a:endParaRPr kumimoji="1" lang="en-US" altLang="ja-JP" sz="1400" dirty="0">
              <a:solidFill>
                <a:schemeClr val="tx1"/>
              </a:solidFill>
              <a:latin typeface="メイリオ" panose="020B0604030504040204" pitchFamily="50" charset="-128"/>
              <a:ea typeface="メイリオ" panose="020B0604030504040204" pitchFamily="50" charset="-128"/>
            </a:endParaRPr>
          </a:p>
          <a:p>
            <a:pPr marL="180975" indent="-180975">
              <a:buFont typeface="Arial" panose="020B0604020202020204" pitchFamily="34" charset="0"/>
              <a:buChar char="•"/>
            </a:pPr>
            <a:r>
              <a:rPr lang="ja-JP" altLang="en-US" sz="1400" dirty="0">
                <a:solidFill>
                  <a:schemeClr val="tx1"/>
                </a:solidFill>
                <a:latin typeface="メイリオ" panose="020B0604030504040204" pitchFamily="50" charset="-128"/>
                <a:ea typeface="メイリオ" panose="020B0604030504040204" pitchFamily="50" charset="-128"/>
              </a:rPr>
              <a:t>住宅の耐震改修助成　など</a:t>
            </a:r>
            <a:endParaRPr kumimoji="1" lang="ja-JP" altLang="en-US" sz="1400" dirty="0">
              <a:solidFill>
                <a:schemeClr val="tx1"/>
              </a:solidFill>
              <a:latin typeface="メイリオ" panose="020B0604030504040204" pitchFamily="50" charset="-128"/>
              <a:ea typeface="メイリオ" panose="020B0604030504040204" pitchFamily="50" charset="-128"/>
            </a:endParaRPr>
          </a:p>
        </p:txBody>
      </p:sp>
      <p:sp>
        <p:nvSpPr>
          <p:cNvPr id="56" name="正方形/長方形 55">
            <a:extLst>
              <a:ext uri="{FF2B5EF4-FFF2-40B4-BE49-F238E27FC236}">
                <a16:creationId xmlns:a16="http://schemas.microsoft.com/office/drawing/2014/main" id="{C1F64446-B1C5-40F1-AB1B-65EB1620604E}"/>
              </a:ext>
            </a:extLst>
          </p:cNvPr>
          <p:cNvSpPr/>
          <p:nvPr/>
        </p:nvSpPr>
        <p:spPr>
          <a:xfrm>
            <a:off x="5145286" y="4887221"/>
            <a:ext cx="3821979" cy="492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indent="-180975">
              <a:buFont typeface="Arial" panose="020B0604020202020204" pitchFamily="34" charset="0"/>
              <a:buChar char="•"/>
            </a:pPr>
            <a:r>
              <a:rPr kumimoji="1" lang="ja-JP" altLang="en-US" sz="1400" dirty="0">
                <a:solidFill>
                  <a:schemeClr val="tx1"/>
                </a:solidFill>
                <a:latin typeface="メイリオ" panose="020B0604030504040204" pitchFamily="50" charset="-128"/>
                <a:ea typeface="メイリオ" panose="020B0604030504040204" pitchFamily="50" charset="-128"/>
              </a:rPr>
              <a:t>誰もが参加しやすい防災教育の充実</a:t>
            </a:r>
            <a:endParaRPr kumimoji="1" lang="en-US" altLang="ja-JP" sz="1400" dirty="0">
              <a:solidFill>
                <a:schemeClr val="tx1"/>
              </a:solidFill>
              <a:latin typeface="メイリオ" panose="020B0604030504040204" pitchFamily="50" charset="-128"/>
              <a:ea typeface="メイリオ" panose="020B0604030504040204" pitchFamily="50" charset="-128"/>
            </a:endParaRPr>
          </a:p>
          <a:p>
            <a:pPr marL="180975" indent="-180975">
              <a:buFont typeface="Arial" panose="020B0604020202020204" pitchFamily="34" charset="0"/>
              <a:buChar char="•"/>
            </a:pPr>
            <a:r>
              <a:rPr lang="ja-JP" altLang="en-US" sz="1400" dirty="0">
                <a:solidFill>
                  <a:schemeClr val="tx1"/>
                </a:solidFill>
                <a:latin typeface="メイリオ" panose="020B0604030504040204" pitchFamily="50" charset="-128"/>
                <a:ea typeface="メイリオ" panose="020B0604030504040204" pitchFamily="50" charset="-128"/>
              </a:rPr>
              <a:t>「地区防災計画」策定の促進　など</a:t>
            </a:r>
            <a:endParaRPr kumimoji="1" lang="ja-JP" altLang="en-US" sz="1400" dirty="0">
              <a:solidFill>
                <a:schemeClr val="tx1"/>
              </a:solidFill>
              <a:latin typeface="メイリオ" panose="020B0604030504040204" pitchFamily="50" charset="-128"/>
              <a:ea typeface="メイリオ" panose="020B0604030504040204" pitchFamily="50" charset="-128"/>
            </a:endParaRPr>
          </a:p>
        </p:txBody>
      </p:sp>
      <p:sp>
        <p:nvSpPr>
          <p:cNvPr id="57" name="正方形/長方形 56">
            <a:extLst>
              <a:ext uri="{FF2B5EF4-FFF2-40B4-BE49-F238E27FC236}">
                <a16:creationId xmlns:a16="http://schemas.microsoft.com/office/drawing/2014/main" id="{D6456596-1048-49A7-B593-7B3E26BC3670}"/>
              </a:ext>
            </a:extLst>
          </p:cNvPr>
          <p:cNvSpPr/>
          <p:nvPr/>
        </p:nvSpPr>
        <p:spPr>
          <a:xfrm>
            <a:off x="5145286" y="5403498"/>
            <a:ext cx="3927214" cy="492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indent="-180975">
              <a:buFont typeface="Arial" panose="020B0604020202020204" pitchFamily="34" charset="0"/>
              <a:buChar char="•"/>
            </a:pPr>
            <a:r>
              <a:rPr kumimoji="1" lang="ja-JP" altLang="en-US" sz="1400" dirty="0">
                <a:solidFill>
                  <a:schemeClr val="tx1"/>
                </a:solidFill>
                <a:latin typeface="メイリオ" panose="020B0604030504040204" pitchFamily="50" charset="-128"/>
                <a:ea typeface="メイリオ" panose="020B0604030504040204" pitchFamily="50" charset="-128"/>
              </a:rPr>
              <a:t>電力・通信の強靭化</a:t>
            </a:r>
            <a:endParaRPr kumimoji="1" lang="en-US" altLang="ja-JP" sz="1400" dirty="0">
              <a:solidFill>
                <a:schemeClr val="tx1"/>
              </a:solidFill>
              <a:latin typeface="メイリオ" panose="020B0604030504040204" pitchFamily="50" charset="-128"/>
              <a:ea typeface="メイリオ" panose="020B0604030504040204" pitchFamily="50" charset="-128"/>
            </a:endParaRPr>
          </a:p>
          <a:p>
            <a:pPr marL="180975" indent="-180975">
              <a:buFont typeface="Arial" panose="020B0604020202020204" pitchFamily="34" charset="0"/>
              <a:buChar char="•"/>
            </a:pPr>
            <a:r>
              <a:rPr lang="ja-JP" altLang="en-US" sz="1400" dirty="0">
                <a:solidFill>
                  <a:schemeClr val="tx1"/>
                </a:solidFill>
                <a:latin typeface="メイリオ" panose="020B0604030504040204" pitchFamily="50" charset="-128"/>
                <a:ea typeface="メイリオ" panose="020B0604030504040204" pitchFamily="50" charset="-128"/>
              </a:rPr>
              <a:t>分野横断による一元的な防災体制整備　など</a:t>
            </a:r>
            <a:endParaRPr kumimoji="1" lang="ja-JP" altLang="en-US" sz="1400" dirty="0">
              <a:solidFill>
                <a:schemeClr val="tx1"/>
              </a:solidFill>
              <a:latin typeface="メイリオ" panose="020B0604030504040204" pitchFamily="50" charset="-128"/>
              <a:ea typeface="メイリオ" panose="020B0604030504040204" pitchFamily="50" charset="-128"/>
            </a:endParaRPr>
          </a:p>
        </p:txBody>
      </p:sp>
      <p:sp>
        <p:nvSpPr>
          <p:cNvPr id="10" name="正方形/長方形 9">
            <a:extLst>
              <a:ext uri="{FF2B5EF4-FFF2-40B4-BE49-F238E27FC236}">
                <a16:creationId xmlns:a16="http://schemas.microsoft.com/office/drawing/2014/main" id="{1AEBD5CF-6D28-4904-AF95-F00910E253A8}"/>
              </a:ext>
            </a:extLst>
          </p:cNvPr>
          <p:cNvSpPr/>
          <p:nvPr/>
        </p:nvSpPr>
        <p:spPr>
          <a:xfrm>
            <a:off x="323528" y="1403262"/>
            <a:ext cx="8460940" cy="7635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Ø"/>
            </a:pPr>
            <a:r>
              <a:rPr kumimoji="1" lang="ja-JP" altLang="en-US" sz="1600" dirty="0">
                <a:solidFill>
                  <a:schemeClr val="tx1"/>
                </a:solidFill>
                <a:latin typeface="メイリオ" panose="020B0604030504040204" pitchFamily="50" charset="-128"/>
                <a:ea typeface="メイリオ" panose="020B0604030504040204" pitchFamily="50" charset="-128"/>
              </a:rPr>
              <a:t>自然災害などのリスクの未然防止、被害の最小化など、しなやかな社会づくり</a:t>
            </a:r>
            <a:endParaRPr kumimoji="1" lang="en-US" altLang="ja-JP" sz="1600" dirty="0">
              <a:solidFill>
                <a:schemeClr val="tx1"/>
              </a:solidFill>
              <a:latin typeface="メイリオ" panose="020B0604030504040204" pitchFamily="50" charset="-128"/>
              <a:ea typeface="メイリオ" panose="020B0604030504040204" pitchFamily="50" charset="-128"/>
            </a:endParaRPr>
          </a:p>
          <a:p>
            <a:pPr marL="285750" indent="-285750">
              <a:buFont typeface="Wingdings" panose="05000000000000000000" pitchFamily="2" charset="2"/>
              <a:buChar char="Ø"/>
            </a:pPr>
            <a:r>
              <a:rPr lang="ja-JP" altLang="en-US" sz="1600" dirty="0">
                <a:solidFill>
                  <a:schemeClr val="tx1"/>
                </a:solidFill>
                <a:latin typeface="メイリオ" panose="020B0604030504040204" pitchFamily="50" charset="-128"/>
                <a:ea typeface="メイリオ" panose="020B0604030504040204" pitchFamily="50" charset="-128"/>
              </a:rPr>
              <a:t>自然災害などに備える都市基盤整備、自助・共助・公助による防災力向上</a:t>
            </a:r>
            <a:endParaRPr lang="en-US" altLang="ja-JP" sz="1600" dirty="0">
              <a:solidFill>
                <a:schemeClr val="tx1"/>
              </a:solidFill>
              <a:latin typeface="メイリオ" panose="020B0604030504040204" pitchFamily="50" charset="-128"/>
              <a:ea typeface="メイリオ" panose="020B0604030504040204" pitchFamily="50" charset="-128"/>
            </a:endParaRPr>
          </a:p>
          <a:p>
            <a:pPr marL="285750" indent="-285750">
              <a:buFont typeface="Wingdings" panose="05000000000000000000" pitchFamily="2" charset="2"/>
              <a:buChar char="Ø"/>
            </a:pPr>
            <a:r>
              <a:rPr lang="ja-JP" altLang="en-US" sz="1600" dirty="0">
                <a:solidFill>
                  <a:schemeClr val="tx1"/>
                </a:solidFill>
                <a:latin typeface="メイリオ" panose="020B0604030504040204" pitchFamily="50" charset="-128"/>
                <a:ea typeface="メイリオ" panose="020B0604030504040204" pitchFamily="50" charset="-128"/>
              </a:rPr>
              <a:t>犯罪、交通事故などの様々なリスクに対応し、市民の生命・財産を守る取組みの推進</a:t>
            </a:r>
            <a:endParaRPr kumimoji="1" lang="ja-JP" altLang="en-US" dirty="0"/>
          </a:p>
        </p:txBody>
      </p:sp>
    </p:spTree>
    <p:extLst>
      <p:ext uri="{BB962C8B-B14F-4D97-AF65-F5344CB8AC3E}">
        <p14:creationId xmlns:p14="http://schemas.microsoft.com/office/powerpoint/2010/main" val="38935241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45" name="正方形/長方形 44">
            <a:extLst>
              <a:ext uri="{FF2B5EF4-FFF2-40B4-BE49-F238E27FC236}">
                <a16:creationId xmlns:a16="http://schemas.microsoft.com/office/drawing/2014/main" id="{D259F52A-FF8B-4C14-8881-06272E9D8950}"/>
              </a:ext>
            </a:extLst>
          </p:cNvPr>
          <p:cNvSpPr/>
          <p:nvPr/>
        </p:nvSpPr>
        <p:spPr>
          <a:xfrm>
            <a:off x="-14830" y="1026"/>
            <a:ext cx="7259026" cy="576000"/>
          </a:xfrm>
          <a:prstGeom prst="rect">
            <a:avLst/>
          </a:prstGeom>
          <a:gradFill flip="none" rotWithShape="1">
            <a:gsLst>
              <a:gs pos="0">
                <a:schemeClr val="tx2">
                  <a:lumMod val="50000"/>
                </a:schemeClr>
              </a:gs>
              <a:gs pos="64000">
                <a:schemeClr val="accent1">
                  <a:tint val="44500"/>
                  <a:satMod val="16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6" name="タイトル 1">
            <a:extLst>
              <a:ext uri="{FF2B5EF4-FFF2-40B4-BE49-F238E27FC236}">
                <a16:creationId xmlns:a16="http://schemas.microsoft.com/office/drawing/2014/main" id="{9065B368-F01D-4D5F-93D7-9D4F5CF0ABDC}"/>
              </a:ext>
            </a:extLst>
          </p:cNvPr>
          <p:cNvSpPr txBox="1">
            <a:spLocks/>
          </p:cNvSpPr>
          <p:nvPr/>
        </p:nvSpPr>
        <p:spPr>
          <a:xfrm>
            <a:off x="6968" y="-53424"/>
            <a:ext cx="7373344" cy="60121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800" i="1" dirty="0">
                <a:solidFill>
                  <a:schemeClr val="bg1"/>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cs typeface="メイリオ" panose="020B0604030504040204" pitchFamily="50" charset="-128"/>
              </a:rPr>
              <a:t>分野２　　安全・安心②</a:t>
            </a:r>
          </a:p>
        </p:txBody>
      </p:sp>
      <p:grpSp>
        <p:nvGrpSpPr>
          <p:cNvPr id="47" name="グループ化 46">
            <a:extLst>
              <a:ext uri="{FF2B5EF4-FFF2-40B4-BE49-F238E27FC236}">
                <a16:creationId xmlns:a16="http://schemas.microsoft.com/office/drawing/2014/main" id="{CDFC8EF9-DF0C-494D-91A8-BB2F79E2144E}"/>
              </a:ext>
            </a:extLst>
          </p:cNvPr>
          <p:cNvGrpSpPr/>
          <p:nvPr/>
        </p:nvGrpSpPr>
        <p:grpSpPr>
          <a:xfrm>
            <a:off x="7056276" y="43993"/>
            <a:ext cx="2016224" cy="499433"/>
            <a:chOff x="7056276" y="43993"/>
            <a:chExt cx="2016224" cy="499433"/>
          </a:xfrm>
        </p:grpSpPr>
        <p:pic>
          <p:nvPicPr>
            <p:cNvPr id="48" name="図 47">
              <a:extLst>
                <a:ext uri="{FF2B5EF4-FFF2-40B4-BE49-F238E27FC236}">
                  <a16:creationId xmlns:a16="http://schemas.microsoft.com/office/drawing/2014/main" id="{E29D7AB2-0520-42C0-B81D-37EFC3BFE98F}"/>
                </a:ext>
              </a:extLst>
            </p:cNvPr>
            <p:cNvPicPr preferRelativeResize="0">
              <a:picLocks noChangeAspect="1"/>
            </p:cNvPicPr>
            <p:nvPr/>
          </p:nvPicPr>
          <p:blipFill>
            <a:blip r:embed="rId2"/>
            <a:stretch>
              <a:fillRect/>
            </a:stretch>
          </p:blipFill>
          <p:spPr>
            <a:xfrm>
              <a:off x="7056276" y="47830"/>
              <a:ext cx="485349" cy="495596"/>
            </a:xfrm>
            <a:prstGeom prst="rect">
              <a:avLst/>
            </a:prstGeom>
          </p:spPr>
        </p:pic>
        <p:pic>
          <p:nvPicPr>
            <p:cNvPr id="49" name="図 48">
              <a:extLst>
                <a:ext uri="{FF2B5EF4-FFF2-40B4-BE49-F238E27FC236}">
                  <a16:creationId xmlns:a16="http://schemas.microsoft.com/office/drawing/2014/main" id="{1E2E12F0-787D-4EFD-A207-DC43A3C8DF7B}"/>
                </a:ext>
              </a:extLst>
            </p:cNvPr>
            <p:cNvPicPr>
              <a:picLocks noChangeAspect="1"/>
            </p:cNvPicPr>
            <p:nvPr/>
          </p:nvPicPr>
          <p:blipFill>
            <a:blip r:embed="rId3"/>
            <a:stretch>
              <a:fillRect/>
            </a:stretch>
          </p:blipFill>
          <p:spPr>
            <a:xfrm>
              <a:off x="7524328" y="381005"/>
              <a:ext cx="925501" cy="129193"/>
            </a:xfrm>
            <a:prstGeom prst="rect">
              <a:avLst/>
            </a:prstGeom>
          </p:spPr>
        </p:pic>
        <p:pic>
          <p:nvPicPr>
            <p:cNvPr id="50" name="図 49">
              <a:extLst>
                <a:ext uri="{FF2B5EF4-FFF2-40B4-BE49-F238E27FC236}">
                  <a16:creationId xmlns:a16="http://schemas.microsoft.com/office/drawing/2014/main" id="{CCC91CAA-CB43-46D4-9AA7-010020256F56}"/>
                </a:ext>
              </a:extLst>
            </p:cNvPr>
            <p:cNvPicPr preferRelativeResize="0">
              <a:picLocks noChangeAspect="1"/>
            </p:cNvPicPr>
            <p:nvPr/>
          </p:nvPicPr>
          <p:blipFill>
            <a:blip r:embed="rId4"/>
            <a:stretch>
              <a:fillRect/>
            </a:stretch>
          </p:blipFill>
          <p:spPr>
            <a:xfrm>
              <a:off x="7560332" y="89450"/>
              <a:ext cx="893321" cy="276732"/>
            </a:xfrm>
            <a:prstGeom prst="rect">
              <a:avLst/>
            </a:prstGeom>
          </p:spPr>
        </p:pic>
        <p:pic>
          <p:nvPicPr>
            <p:cNvPr id="51" name="図 50">
              <a:extLst>
                <a:ext uri="{FF2B5EF4-FFF2-40B4-BE49-F238E27FC236}">
                  <a16:creationId xmlns:a16="http://schemas.microsoft.com/office/drawing/2014/main" id="{F42F3AB2-A02C-48CC-A2C6-7CF2B9810096}"/>
                </a:ext>
              </a:extLst>
            </p:cNvPr>
            <p:cNvPicPr>
              <a:picLocks noChangeAspect="1"/>
            </p:cNvPicPr>
            <p:nvPr/>
          </p:nvPicPr>
          <p:blipFill>
            <a:blip r:embed="rId5"/>
            <a:stretch>
              <a:fillRect/>
            </a:stretch>
          </p:blipFill>
          <p:spPr>
            <a:xfrm>
              <a:off x="8496436" y="43993"/>
              <a:ext cx="576064" cy="499433"/>
            </a:xfrm>
            <a:prstGeom prst="rect">
              <a:avLst/>
            </a:prstGeom>
          </p:spPr>
        </p:pic>
      </p:grpSp>
      <p:sp>
        <p:nvSpPr>
          <p:cNvPr id="2" name="スライド番号プレースホルダー 1">
            <a:extLst>
              <a:ext uri="{FF2B5EF4-FFF2-40B4-BE49-F238E27FC236}">
                <a16:creationId xmlns:a16="http://schemas.microsoft.com/office/drawing/2014/main" id="{7B874462-87A0-46E3-AF90-CBCB8709AF10}"/>
              </a:ext>
            </a:extLst>
          </p:cNvPr>
          <p:cNvSpPr>
            <a:spLocks noGrp="1"/>
          </p:cNvSpPr>
          <p:nvPr>
            <p:ph type="sldNum" sz="quarter" idx="12"/>
          </p:nvPr>
        </p:nvSpPr>
        <p:spPr/>
        <p:txBody>
          <a:bodyPr/>
          <a:lstStyle/>
          <a:p>
            <a:fld id="{ABBF78F6-40F7-42CC-B691-F10E30E15BA0}" type="slidenum">
              <a:rPr kumimoji="1" lang="ja-JP" altLang="en-US" smtClean="0"/>
              <a:pPr/>
              <a:t>38</a:t>
            </a:fld>
            <a:endParaRPr kumimoji="1" lang="ja-JP" altLang="en-US"/>
          </a:p>
        </p:txBody>
      </p:sp>
      <p:grpSp>
        <p:nvGrpSpPr>
          <p:cNvPr id="5" name="グループ化 4">
            <a:extLst>
              <a:ext uri="{FF2B5EF4-FFF2-40B4-BE49-F238E27FC236}">
                <a16:creationId xmlns:a16="http://schemas.microsoft.com/office/drawing/2014/main" id="{5ABF2F67-BD3C-4342-B31E-3B538A7A0EA0}"/>
              </a:ext>
            </a:extLst>
          </p:cNvPr>
          <p:cNvGrpSpPr/>
          <p:nvPr/>
        </p:nvGrpSpPr>
        <p:grpSpPr>
          <a:xfrm>
            <a:off x="192118" y="976810"/>
            <a:ext cx="7052078" cy="504531"/>
            <a:chOff x="192118" y="1920172"/>
            <a:chExt cx="7052078" cy="504531"/>
          </a:xfrm>
        </p:grpSpPr>
        <p:sp>
          <p:nvSpPr>
            <p:cNvPr id="8" name="正方形/長方形 7">
              <a:extLst>
                <a:ext uri="{FF2B5EF4-FFF2-40B4-BE49-F238E27FC236}">
                  <a16:creationId xmlns:a16="http://schemas.microsoft.com/office/drawing/2014/main" id="{2120A49D-6B31-4F00-B89B-CD4B482BF582}"/>
                </a:ext>
              </a:extLst>
            </p:cNvPr>
            <p:cNvSpPr/>
            <p:nvPr/>
          </p:nvSpPr>
          <p:spPr>
            <a:xfrm>
              <a:off x="192118" y="1920172"/>
              <a:ext cx="7052078" cy="492174"/>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b="1" dirty="0">
                <a:solidFill>
                  <a:schemeClr val="bg1"/>
                </a:solidFill>
                <a:latin typeface="メイリオ" panose="020B0604030504040204" pitchFamily="50" charset="-128"/>
                <a:ea typeface="メイリオ" panose="020B0604030504040204" pitchFamily="50" charset="-128"/>
              </a:endParaRPr>
            </a:p>
          </p:txBody>
        </p:sp>
        <p:sp>
          <p:nvSpPr>
            <p:cNvPr id="3" name="正方形/長方形 2">
              <a:extLst>
                <a:ext uri="{FF2B5EF4-FFF2-40B4-BE49-F238E27FC236}">
                  <a16:creationId xmlns:a16="http://schemas.microsoft.com/office/drawing/2014/main" id="{A6144BB4-C92F-4839-B121-A257729E2B9E}"/>
                </a:ext>
              </a:extLst>
            </p:cNvPr>
            <p:cNvSpPr/>
            <p:nvPr/>
          </p:nvSpPr>
          <p:spPr>
            <a:xfrm>
              <a:off x="215516" y="1932529"/>
              <a:ext cx="6192688" cy="4921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a:solidFill>
                    <a:schemeClr val="bg1"/>
                  </a:solidFill>
                  <a:latin typeface="メイリオ" panose="020B0604030504040204" pitchFamily="50" charset="-128"/>
                  <a:ea typeface="メイリオ" panose="020B0604030504040204" pitchFamily="50" charset="-128"/>
                </a:rPr>
                <a:t>政策３　消防・救急体制を充実・強化する</a:t>
              </a:r>
            </a:p>
          </p:txBody>
        </p:sp>
      </p:grpSp>
      <p:grpSp>
        <p:nvGrpSpPr>
          <p:cNvPr id="4" name="グループ化 3">
            <a:extLst>
              <a:ext uri="{FF2B5EF4-FFF2-40B4-BE49-F238E27FC236}">
                <a16:creationId xmlns:a16="http://schemas.microsoft.com/office/drawing/2014/main" id="{C1A9CD83-6E7D-4393-9F46-A967FEB6AEF4}"/>
              </a:ext>
            </a:extLst>
          </p:cNvPr>
          <p:cNvGrpSpPr/>
          <p:nvPr/>
        </p:nvGrpSpPr>
        <p:grpSpPr>
          <a:xfrm>
            <a:off x="192118" y="3677165"/>
            <a:ext cx="7052078" cy="515821"/>
            <a:chOff x="192118" y="3908934"/>
            <a:chExt cx="7052078" cy="515821"/>
          </a:xfrm>
        </p:grpSpPr>
        <p:sp>
          <p:nvSpPr>
            <p:cNvPr id="31" name="正方形/長方形 30">
              <a:extLst>
                <a:ext uri="{FF2B5EF4-FFF2-40B4-BE49-F238E27FC236}">
                  <a16:creationId xmlns:a16="http://schemas.microsoft.com/office/drawing/2014/main" id="{22571DB1-8EC9-41FC-8941-FC5ED1B77334}"/>
                </a:ext>
              </a:extLst>
            </p:cNvPr>
            <p:cNvSpPr/>
            <p:nvPr/>
          </p:nvSpPr>
          <p:spPr>
            <a:xfrm>
              <a:off x="192118" y="3908934"/>
              <a:ext cx="7052078" cy="492174"/>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b="1" dirty="0">
                <a:solidFill>
                  <a:schemeClr val="bg1"/>
                </a:solidFill>
                <a:latin typeface="メイリオ" panose="020B0604030504040204" pitchFamily="50" charset="-128"/>
                <a:ea typeface="メイリオ" panose="020B0604030504040204" pitchFamily="50" charset="-128"/>
              </a:endParaRPr>
            </a:p>
          </p:txBody>
        </p:sp>
        <p:sp>
          <p:nvSpPr>
            <p:cNvPr id="23" name="正方形/長方形 22">
              <a:extLst>
                <a:ext uri="{FF2B5EF4-FFF2-40B4-BE49-F238E27FC236}">
                  <a16:creationId xmlns:a16="http://schemas.microsoft.com/office/drawing/2014/main" id="{C82D90D3-E741-434E-8DF6-C3309754187D}"/>
                </a:ext>
              </a:extLst>
            </p:cNvPr>
            <p:cNvSpPr/>
            <p:nvPr/>
          </p:nvSpPr>
          <p:spPr>
            <a:xfrm>
              <a:off x="208680" y="3932581"/>
              <a:ext cx="6192688" cy="4921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a:solidFill>
                    <a:schemeClr val="bg1"/>
                  </a:solidFill>
                  <a:latin typeface="メイリオ" panose="020B0604030504040204" pitchFamily="50" charset="-128"/>
                  <a:ea typeface="メイリオ" panose="020B0604030504040204" pitchFamily="50" charset="-128"/>
                </a:rPr>
                <a:t>政策４　安全・安心な市民生活を</a:t>
              </a:r>
              <a:r>
                <a:rPr lang="ja-JP" altLang="en-US" b="1" dirty="0">
                  <a:solidFill>
                    <a:schemeClr val="bg1"/>
                  </a:solidFill>
                  <a:latin typeface="メイリオ" panose="020B0604030504040204" pitchFamily="50" charset="-128"/>
                  <a:ea typeface="メイリオ" panose="020B0604030504040204" pitchFamily="50" charset="-128"/>
                </a:rPr>
                <a:t>守る</a:t>
              </a:r>
              <a:endParaRPr kumimoji="1" lang="ja-JP" altLang="en-US" b="1" dirty="0">
                <a:solidFill>
                  <a:schemeClr val="bg1"/>
                </a:solidFill>
                <a:latin typeface="メイリオ" panose="020B0604030504040204" pitchFamily="50" charset="-128"/>
                <a:ea typeface="メイリオ" panose="020B0604030504040204" pitchFamily="50" charset="-128"/>
              </a:endParaRPr>
            </a:p>
          </p:txBody>
        </p:sp>
      </p:grpSp>
      <p:grpSp>
        <p:nvGrpSpPr>
          <p:cNvPr id="6" name="グループ化 5">
            <a:extLst>
              <a:ext uri="{FF2B5EF4-FFF2-40B4-BE49-F238E27FC236}">
                <a16:creationId xmlns:a16="http://schemas.microsoft.com/office/drawing/2014/main" id="{8B9206B9-4774-4478-89E2-9488B1BFECF4}"/>
              </a:ext>
            </a:extLst>
          </p:cNvPr>
          <p:cNvGrpSpPr/>
          <p:nvPr/>
        </p:nvGrpSpPr>
        <p:grpSpPr>
          <a:xfrm>
            <a:off x="467544" y="1595974"/>
            <a:ext cx="6192688" cy="492174"/>
            <a:chOff x="467544" y="2960948"/>
            <a:chExt cx="6192688" cy="492174"/>
          </a:xfrm>
        </p:grpSpPr>
        <p:sp>
          <p:nvSpPr>
            <p:cNvPr id="39" name="正方形/長方形 38">
              <a:extLst>
                <a:ext uri="{FF2B5EF4-FFF2-40B4-BE49-F238E27FC236}">
                  <a16:creationId xmlns:a16="http://schemas.microsoft.com/office/drawing/2014/main" id="{E55550EE-4809-4FF1-BF63-981ADE7AB759}"/>
                </a:ext>
              </a:extLst>
            </p:cNvPr>
            <p:cNvSpPr/>
            <p:nvPr/>
          </p:nvSpPr>
          <p:spPr>
            <a:xfrm>
              <a:off x="467544" y="2985565"/>
              <a:ext cx="4572508" cy="417196"/>
            </a:xfrm>
            <a:prstGeom prst="rect">
              <a:avLst/>
            </a:prstGeom>
            <a:solidFill>
              <a:srgbClr val="99FF6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b="1" dirty="0">
                <a:solidFill>
                  <a:schemeClr val="bg1"/>
                </a:solidFill>
                <a:latin typeface="メイリオ" panose="020B0604030504040204" pitchFamily="50" charset="-128"/>
                <a:ea typeface="メイリオ" panose="020B0604030504040204" pitchFamily="50" charset="-128"/>
              </a:endParaRPr>
            </a:p>
          </p:txBody>
        </p:sp>
        <p:sp>
          <p:nvSpPr>
            <p:cNvPr id="24" name="正方形/長方形 23">
              <a:extLst>
                <a:ext uri="{FF2B5EF4-FFF2-40B4-BE49-F238E27FC236}">
                  <a16:creationId xmlns:a16="http://schemas.microsoft.com/office/drawing/2014/main" id="{BF9E70AF-0457-4FFF-A00B-F870D70469D1}"/>
                </a:ext>
              </a:extLst>
            </p:cNvPr>
            <p:cNvSpPr/>
            <p:nvPr/>
          </p:nvSpPr>
          <p:spPr>
            <a:xfrm>
              <a:off x="467544" y="2960948"/>
              <a:ext cx="6192688" cy="4921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メイリオ" panose="020B0604030504040204" pitchFamily="50" charset="-128"/>
                  <a:ea typeface="メイリオ" panose="020B0604030504040204" pitchFamily="50" charset="-128"/>
                </a:rPr>
                <a:t>施策１　消防力の充実・強化</a:t>
              </a:r>
            </a:p>
          </p:txBody>
        </p:sp>
      </p:grpSp>
      <p:grpSp>
        <p:nvGrpSpPr>
          <p:cNvPr id="7" name="グループ化 6">
            <a:extLst>
              <a:ext uri="{FF2B5EF4-FFF2-40B4-BE49-F238E27FC236}">
                <a16:creationId xmlns:a16="http://schemas.microsoft.com/office/drawing/2014/main" id="{05A7A0E0-78A1-41D1-9C38-C3EC8596CD81}"/>
              </a:ext>
            </a:extLst>
          </p:cNvPr>
          <p:cNvGrpSpPr/>
          <p:nvPr/>
        </p:nvGrpSpPr>
        <p:grpSpPr>
          <a:xfrm>
            <a:off x="467544" y="2170042"/>
            <a:ext cx="6192688" cy="492174"/>
            <a:chOff x="467544" y="3535016"/>
            <a:chExt cx="6192688" cy="492174"/>
          </a:xfrm>
        </p:grpSpPr>
        <p:sp>
          <p:nvSpPr>
            <p:cNvPr id="40" name="正方形/長方形 39">
              <a:extLst>
                <a:ext uri="{FF2B5EF4-FFF2-40B4-BE49-F238E27FC236}">
                  <a16:creationId xmlns:a16="http://schemas.microsoft.com/office/drawing/2014/main" id="{7B698BF3-CBC5-4EBD-8B41-7C7D51DAFF06}"/>
                </a:ext>
              </a:extLst>
            </p:cNvPr>
            <p:cNvSpPr/>
            <p:nvPr/>
          </p:nvSpPr>
          <p:spPr>
            <a:xfrm>
              <a:off x="479273" y="3562713"/>
              <a:ext cx="4560779" cy="417196"/>
            </a:xfrm>
            <a:prstGeom prst="rect">
              <a:avLst/>
            </a:prstGeom>
            <a:solidFill>
              <a:srgbClr val="99FF6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b="1" dirty="0">
                <a:solidFill>
                  <a:schemeClr val="bg1"/>
                </a:solidFill>
                <a:latin typeface="メイリオ" panose="020B0604030504040204" pitchFamily="50" charset="-128"/>
                <a:ea typeface="メイリオ" panose="020B0604030504040204" pitchFamily="50" charset="-128"/>
              </a:endParaRPr>
            </a:p>
          </p:txBody>
        </p:sp>
        <p:sp>
          <p:nvSpPr>
            <p:cNvPr id="25" name="正方形/長方形 24">
              <a:extLst>
                <a:ext uri="{FF2B5EF4-FFF2-40B4-BE49-F238E27FC236}">
                  <a16:creationId xmlns:a16="http://schemas.microsoft.com/office/drawing/2014/main" id="{8132CB3C-38BB-4ADD-AB21-CC76DC2E58E7}"/>
                </a:ext>
              </a:extLst>
            </p:cNvPr>
            <p:cNvSpPr/>
            <p:nvPr/>
          </p:nvSpPr>
          <p:spPr>
            <a:xfrm>
              <a:off x="467544" y="3535016"/>
              <a:ext cx="6192688" cy="4921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メイリオ" panose="020B0604030504040204" pitchFamily="50" charset="-128"/>
                  <a:ea typeface="メイリオ" panose="020B0604030504040204" pitchFamily="50" charset="-128"/>
                </a:rPr>
                <a:t>施策２　救急需要への対応強化</a:t>
              </a:r>
            </a:p>
          </p:txBody>
        </p:sp>
      </p:grpSp>
      <p:grpSp>
        <p:nvGrpSpPr>
          <p:cNvPr id="11" name="グループ化 10">
            <a:extLst>
              <a:ext uri="{FF2B5EF4-FFF2-40B4-BE49-F238E27FC236}">
                <a16:creationId xmlns:a16="http://schemas.microsoft.com/office/drawing/2014/main" id="{4DD6649E-B2B6-41AF-976F-59957675924A}"/>
              </a:ext>
            </a:extLst>
          </p:cNvPr>
          <p:cNvGrpSpPr/>
          <p:nvPr/>
        </p:nvGrpSpPr>
        <p:grpSpPr>
          <a:xfrm>
            <a:off x="442203" y="4341457"/>
            <a:ext cx="6218029" cy="492174"/>
            <a:chOff x="442203" y="4884794"/>
            <a:chExt cx="6218029" cy="492174"/>
          </a:xfrm>
        </p:grpSpPr>
        <p:sp>
          <p:nvSpPr>
            <p:cNvPr id="42" name="正方形/長方形 41">
              <a:extLst>
                <a:ext uri="{FF2B5EF4-FFF2-40B4-BE49-F238E27FC236}">
                  <a16:creationId xmlns:a16="http://schemas.microsoft.com/office/drawing/2014/main" id="{7DADBC50-4545-4803-A5FC-5169DD4F3AE5}"/>
                </a:ext>
              </a:extLst>
            </p:cNvPr>
            <p:cNvSpPr/>
            <p:nvPr/>
          </p:nvSpPr>
          <p:spPr>
            <a:xfrm>
              <a:off x="442203" y="4884794"/>
              <a:ext cx="4572508" cy="417196"/>
            </a:xfrm>
            <a:prstGeom prst="rect">
              <a:avLst/>
            </a:prstGeom>
            <a:solidFill>
              <a:srgbClr val="99FF6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b="1" dirty="0">
                <a:solidFill>
                  <a:schemeClr val="bg1"/>
                </a:solidFill>
                <a:latin typeface="メイリオ" panose="020B0604030504040204" pitchFamily="50" charset="-128"/>
                <a:ea typeface="メイリオ" panose="020B0604030504040204" pitchFamily="50" charset="-128"/>
              </a:endParaRPr>
            </a:p>
          </p:txBody>
        </p:sp>
        <p:sp>
          <p:nvSpPr>
            <p:cNvPr id="27" name="正方形/長方形 26">
              <a:extLst>
                <a:ext uri="{FF2B5EF4-FFF2-40B4-BE49-F238E27FC236}">
                  <a16:creationId xmlns:a16="http://schemas.microsoft.com/office/drawing/2014/main" id="{F76E5DDD-A456-4DB0-94E9-B125109D0F0E}"/>
                </a:ext>
              </a:extLst>
            </p:cNvPr>
            <p:cNvSpPr/>
            <p:nvPr/>
          </p:nvSpPr>
          <p:spPr>
            <a:xfrm>
              <a:off x="467544" y="4884794"/>
              <a:ext cx="6192688" cy="4921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メイリオ" panose="020B0604030504040204" pitchFamily="50" charset="-128"/>
                  <a:ea typeface="メイリオ" panose="020B0604030504040204" pitchFamily="50" charset="-128"/>
                </a:rPr>
                <a:t>施策１　防犯対策の推進</a:t>
              </a:r>
            </a:p>
          </p:txBody>
        </p:sp>
      </p:grpSp>
      <p:grpSp>
        <p:nvGrpSpPr>
          <p:cNvPr id="13" name="グループ化 12">
            <a:extLst>
              <a:ext uri="{FF2B5EF4-FFF2-40B4-BE49-F238E27FC236}">
                <a16:creationId xmlns:a16="http://schemas.microsoft.com/office/drawing/2014/main" id="{AFB9986F-B08F-4D57-B459-D66E38FC672B}"/>
              </a:ext>
            </a:extLst>
          </p:cNvPr>
          <p:cNvGrpSpPr/>
          <p:nvPr/>
        </p:nvGrpSpPr>
        <p:grpSpPr>
          <a:xfrm>
            <a:off x="449228" y="4841761"/>
            <a:ext cx="6211004" cy="492174"/>
            <a:chOff x="449228" y="5385098"/>
            <a:chExt cx="6211004" cy="492174"/>
          </a:xfrm>
        </p:grpSpPr>
        <p:sp>
          <p:nvSpPr>
            <p:cNvPr id="43" name="正方形/長方形 42">
              <a:extLst>
                <a:ext uri="{FF2B5EF4-FFF2-40B4-BE49-F238E27FC236}">
                  <a16:creationId xmlns:a16="http://schemas.microsoft.com/office/drawing/2014/main" id="{BB46545E-7A85-48E5-9B96-BE58AD098275}"/>
                </a:ext>
              </a:extLst>
            </p:cNvPr>
            <p:cNvSpPr/>
            <p:nvPr/>
          </p:nvSpPr>
          <p:spPr>
            <a:xfrm>
              <a:off x="449228" y="5405207"/>
              <a:ext cx="4572508" cy="417196"/>
            </a:xfrm>
            <a:prstGeom prst="rect">
              <a:avLst/>
            </a:prstGeom>
            <a:solidFill>
              <a:srgbClr val="99FF6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b="1" dirty="0">
                <a:solidFill>
                  <a:schemeClr val="bg1"/>
                </a:solidFill>
                <a:latin typeface="メイリオ" panose="020B0604030504040204" pitchFamily="50" charset="-128"/>
                <a:ea typeface="メイリオ" panose="020B0604030504040204" pitchFamily="50" charset="-128"/>
              </a:endParaRPr>
            </a:p>
          </p:txBody>
        </p:sp>
        <p:sp>
          <p:nvSpPr>
            <p:cNvPr id="28" name="正方形/長方形 27">
              <a:extLst>
                <a:ext uri="{FF2B5EF4-FFF2-40B4-BE49-F238E27FC236}">
                  <a16:creationId xmlns:a16="http://schemas.microsoft.com/office/drawing/2014/main" id="{82D8FBB2-1AA5-45FB-B05F-7F57B91503DD}"/>
                </a:ext>
              </a:extLst>
            </p:cNvPr>
            <p:cNvSpPr/>
            <p:nvPr/>
          </p:nvSpPr>
          <p:spPr>
            <a:xfrm>
              <a:off x="467544" y="5385098"/>
              <a:ext cx="6192688" cy="4921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メイリオ" panose="020B0604030504040204" pitchFamily="50" charset="-128"/>
                  <a:ea typeface="メイリオ" panose="020B0604030504040204" pitchFamily="50" charset="-128"/>
                </a:rPr>
                <a:t>施策２　交通安全の推進</a:t>
              </a:r>
            </a:p>
          </p:txBody>
        </p:sp>
      </p:grpSp>
      <p:sp>
        <p:nvSpPr>
          <p:cNvPr id="9" name="正方形/長方形 8">
            <a:extLst>
              <a:ext uri="{FF2B5EF4-FFF2-40B4-BE49-F238E27FC236}">
                <a16:creationId xmlns:a16="http://schemas.microsoft.com/office/drawing/2014/main" id="{8324DB34-51BD-48BD-AFC5-E21F6D3E9E23}"/>
              </a:ext>
            </a:extLst>
          </p:cNvPr>
          <p:cNvSpPr/>
          <p:nvPr/>
        </p:nvSpPr>
        <p:spPr>
          <a:xfrm>
            <a:off x="5099703" y="1607855"/>
            <a:ext cx="3821979" cy="492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indent="-180975">
              <a:buFont typeface="Arial" panose="020B0604020202020204" pitchFamily="34" charset="0"/>
              <a:buChar char="•"/>
            </a:pPr>
            <a:r>
              <a:rPr kumimoji="1" lang="ja-JP" altLang="en-US" sz="1400" dirty="0">
                <a:solidFill>
                  <a:schemeClr val="tx1"/>
                </a:solidFill>
                <a:latin typeface="メイリオ" panose="020B0604030504040204" pitchFamily="50" charset="-128"/>
                <a:ea typeface="メイリオ" panose="020B0604030504040204" pitchFamily="50" charset="-128"/>
              </a:rPr>
              <a:t>消防体制の充実・強化</a:t>
            </a:r>
            <a:endParaRPr kumimoji="1" lang="en-US" altLang="ja-JP" sz="1400" dirty="0">
              <a:solidFill>
                <a:schemeClr val="tx1"/>
              </a:solidFill>
              <a:latin typeface="メイリオ" panose="020B0604030504040204" pitchFamily="50" charset="-128"/>
              <a:ea typeface="メイリオ" panose="020B0604030504040204" pitchFamily="50" charset="-128"/>
            </a:endParaRPr>
          </a:p>
          <a:p>
            <a:pPr marL="180975" indent="-180975">
              <a:buFont typeface="Arial" panose="020B0604020202020204" pitchFamily="34" charset="0"/>
              <a:buChar char="•"/>
            </a:pPr>
            <a:r>
              <a:rPr kumimoji="1" lang="ja-JP" altLang="en-US" sz="1400" dirty="0">
                <a:solidFill>
                  <a:schemeClr val="tx1"/>
                </a:solidFill>
                <a:latin typeface="メイリオ" panose="020B0604030504040204" pitchFamily="50" charset="-128"/>
                <a:ea typeface="メイリオ" panose="020B0604030504040204" pitchFamily="50" charset="-128"/>
              </a:rPr>
              <a:t>消防団による地域防災力の充実・強化など</a:t>
            </a:r>
          </a:p>
        </p:txBody>
      </p:sp>
      <p:sp>
        <p:nvSpPr>
          <p:cNvPr id="54" name="正方形/長方形 53">
            <a:extLst>
              <a:ext uri="{FF2B5EF4-FFF2-40B4-BE49-F238E27FC236}">
                <a16:creationId xmlns:a16="http://schemas.microsoft.com/office/drawing/2014/main" id="{2832B332-D86A-4B4D-BE4A-55532AFDFEE9}"/>
              </a:ext>
            </a:extLst>
          </p:cNvPr>
          <p:cNvSpPr/>
          <p:nvPr/>
        </p:nvSpPr>
        <p:spPr>
          <a:xfrm>
            <a:off x="5099703" y="2183919"/>
            <a:ext cx="3821979" cy="492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indent="-180975">
              <a:buFont typeface="Arial" panose="020B0604020202020204" pitchFamily="34" charset="0"/>
              <a:buChar char="•"/>
            </a:pPr>
            <a:r>
              <a:rPr kumimoji="1" lang="ja-JP" altLang="en-US" sz="1400" dirty="0">
                <a:solidFill>
                  <a:schemeClr val="tx1"/>
                </a:solidFill>
                <a:latin typeface="メイリオ" panose="020B0604030504040204" pitchFamily="50" charset="-128"/>
                <a:ea typeface="メイリオ" panose="020B0604030504040204" pitchFamily="50" charset="-128"/>
              </a:rPr>
              <a:t>機動的・効率的な救急業務実施体制の構築</a:t>
            </a:r>
            <a:endParaRPr kumimoji="1" lang="en-US" altLang="ja-JP" sz="1400" dirty="0">
              <a:solidFill>
                <a:schemeClr val="tx1"/>
              </a:solidFill>
              <a:latin typeface="メイリオ" panose="020B0604030504040204" pitchFamily="50" charset="-128"/>
              <a:ea typeface="メイリオ" panose="020B0604030504040204" pitchFamily="50" charset="-128"/>
            </a:endParaRPr>
          </a:p>
          <a:p>
            <a:pPr marL="180975" indent="-180975">
              <a:buFont typeface="Arial" panose="020B0604020202020204" pitchFamily="34" charset="0"/>
              <a:buChar char="•"/>
            </a:pPr>
            <a:r>
              <a:rPr kumimoji="1" lang="ja-JP" altLang="en-US" sz="1400" dirty="0">
                <a:solidFill>
                  <a:schemeClr val="tx1"/>
                </a:solidFill>
                <a:latin typeface="メイリオ" panose="020B0604030504040204" pitchFamily="50" charset="-128"/>
                <a:ea typeface="メイリオ" panose="020B0604030504040204" pitchFamily="50" charset="-128"/>
              </a:rPr>
              <a:t>バイスタンダー</a:t>
            </a:r>
            <a:r>
              <a:rPr lang="ja-JP" altLang="en-US" sz="1400" dirty="0">
                <a:solidFill>
                  <a:schemeClr val="tx1"/>
                </a:solidFill>
                <a:latin typeface="メイリオ" panose="020B0604030504040204" pitchFamily="50" charset="-128"/>
                <a:ea typeface="メイリオ" panose="020B0604030504040204" pitchFamily="50" charset="-128"/>
              </a:rPr>
              <a:t>の育成　など</a:t>
            </a:r>
            <a:endParaRPr kumimoji="1" lang="ja-JP" altLang="en-US" sz="1400" dirty="0">
              <a:solidFill>
                <a:schemeClr val="tx1"/>
              </a:solidFill>
              <a:latin typeface="メイリオ" panose="020B0604030504040204" pitchFamily="50" charset="-128"/>
              <a:ea typeface="メイリオ" panose="020B0604030504040204" pitchFamily="50" charset="-128"/>
            </a:endParaRPr>
          </a:p>
        </p:txBody>
      </p:sp>
      <p:sp>
        <p:nvSpPr>
          <p:cNvPr id="56" name="正方形/長方形 55">
            <a:extLst>
              <a:ext uri="{FF2B5EF4-FFF2-40B4-BE49-F238E27FC236}">
                <a16:creationId xmlns:a16="http://schemas.microsoft.com/office/drawing/2014/main" id="{C1F64446-B1C5-40F1-AB1B-65EB1620604E}"/>
              </a:ext>
            </a:extLst>
          </p:cNvPr>
          <p:cNvSpPr/>
          <p:nvPr/>
        </p:nvSpPr>
        <p:spPr>
          <a:xfrm>
            <a:off x="5145286" y="4343884"/>
            <a:ext cx="3821979" cy="492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indent="-180975">
              <a:buFont typeface="Arial" panose="020B0604020202020204" pitchFamily="34" charset="0"/>
              <a:buChar char="•"/>
            </a:pPr>
            <a:r>
              <a:rPr kumimoji="1" lang="ja-JP" altLang="en-US" sz="1400" dirty="0">
                <a:solidFill>
                  <a:schemeClr val="tx1"/>
                </a:solidFill>
                <a:latin typeface="メイリオ" panose="020B0604030504040204" pitchFamily="50" charset="-128"/>
                <a:ea typeface="メイリオ" panose="020B0604030504040204" pitchFamily="50" charset="-128"/>
              </a:rPr>
              <a:t>防犯対策の強化</a:t>
            </a:r>
            <a:endParaRPr kumimoji="1" lang="en-US" altLang="ja-JP" sz="1400" dirty="0">
              <a:solidFill>
                <a:schemeClr val="tx1"/>
              </a:solidFill>
              <a:latin typeface="メイリオ" panose="020B0604030504040204" pitchFamily="50" charset="-128"/>
              <a:ea typeface="メイリオ" panose="020B0604030504040204" pitchFamily="50" charset="-128"/>
            </a:endParaRPr>
          </a:p>
          <a:p>
            <a:pPr marL="180975" indent="-180975">
              <a:buFont typeface="Arial" panose="020B0604020202020204" pitchFamily="34" charset="0"/>
              <a:buChar char="•"/>
            </a:pPr>
            <a:r>
              <a:rPr lang="ja-JP" altLang="en-US" sz="1400" dirty="0">
                <a:solidFill>
                  <a:schemeClr val="tx1"/>
                </a:solidFill>
                <a:latin typeface="メイリオ" panose="020B0604030504040204" pitchFamily="50" charset="-128"/>
                <a:ea typeface="メイリオ" panose="020B0604030504040204" pitchFamily="50" charset="-128"/>
              </a:rPr>
              <a:t>市民主体の防犯活動促進　など</a:t>
            </a:r>
            <a:endParaRPr kumimoji="1" lang="ja-JP" altLang="en-US" sz="1400" dirty="0">
              <a:solidFill>
                <a:schemeClr val="tx1"/>
              </a:solidFill>
              <a:latin typeface="メイリオ" panose="020B0604030504040204" pitchFamily="50" charset="-128"/>
              <a:ea typeface="メイリオ" panose="020B0604030504040204" pitchFamily="50" charset="-128"/>
            </a:endParaRPr>
          </a:p>
        </p:txBody>
      </p:sp>
      <p:sp>
        <p:nvSpPr>
          <p:cNvPr id="57" name="正方形/長方形 56">
            <a:extLst>
              <a:ext uri="{FF2B5EF4-FFF2-40B4-BE49-F238E27FC236}">
                <a16:creationId xmlns:a16="http://schemas.microsoft.com/office/drawing/2014/main" id="{D6456596-1048-49A7-B593-7B3E26BC3670}"/>
              </a:ext>
            </a:extLst>
          </p:cNvPr>
          <p:cNvSpPr/>
          <p:nvPr/>
        </p:nvSpPr>
        <p:spPr>
          <a:xfrm>
            <a:off x="5145286" y="4860161"/>
            <a:ext cx="3821979" cy="492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indent="-180975">
              <a:buFont typeface="Arial" panose="020B0604020202020204" pitchFamily="34" charset="0"/>
              <a:buChar char="•"/>
            </a:pPr>
            <a:r>
              <a:rPr kumimoji="1" lang="ja-JP" altLang="en-US" sz="1400" dirty="0">
                <a:solidFill>
                  <a:schemeClr val="tx1"/>
                </a:solidFill>
                <a:latin typeface="メイリオ" panose="020B0604030504040204" pitchFamily="50" charset="-128"/>
                <a:ea typeface="メイリオ" panose="020B0604030504040204" pitchFamily="50" charset="-128"/>
              </a:rPr>
              <a:t>ユニバーサルデザイン化した道路整備</a:t>
            </a:r>
            <a:endParaRPr kumimoji="1" lang="en-US" altLang="ja-JP" sz="1400" dirty="0">
              <a:solidFill>
                <a:schemeClr val="tx1"/>
              </a:solidFill>
              <a:latin typeface="メイリオ" panose="020B0604030504040204" pitchFamily="50" charset="-128"/>
              <a:ea typeface="メイリオ" panose="020B0604030504040204" pitchFamily="50" charset="-128"/>
            </a:endParaRPr>
          </a:p>
          <a:p>
            <a:pPr marL="180975" indent="-180975">
              <a:buFont typeface="Arial" panose="020B0604020202020204" pitchFamily="34" charset="0"/>
              <a:buChar char="•"/>
            </a:pPr>
            <a:r>
              <a:rPr lang="ja-JP" altLang="en-US" sz="1400" dirty="0">
                <a:solidFill>
                  <a:schemeClr val="tx1"/>
                </a:solidFill>
                <a:latin typeface="メイリオ" panose="020B0604030504040204" pitchFamily="50" charset="-128"/>
                <a:ea typeface="メイリオ" panose="020B0604030504040204" pitchFamily="50" charset="-128"/>
              </a:rPr>
              <a:t>安全・快適な自転車走行環境整備　など</a:t>
            </a:r>
            <a:endParaRPr kumimoji="1" lang="ja-JP" altLang="en-US" sz="1400" dirty="0">
              <a:solidFill>
                <a:schemeClr val="tx1"/>
              </a:solidFill>
              <a:latin typeface="メイリオ" panose="020B0604030504040204" pitchFamily="50" charset="-128"/>
              <a:ea typeface="メイリオ" panose="020B0604030504040204" pitchFamily="50" charset="-128"/>
            </a:endParaRPr>
          </a:p>
        </p:txBody>
      </p:sp>
      <p:grpSp>
        <p:nvGrpSpPr>
          <p:cNvPr id="37" name="グループ化 36">
            <a:extLst>
              <a:ext uri="{FF2B5EF4-FFF2-40B4-BE49-F238E27FC236}">
                <a16:creationId xmlns:a16="http://schemas.microsoft.com/office/drawing/2014/main" id="{800B989E-1035-4488-834F-8D3E799E81CB}"/>
              </a:ext>
            </a:extLst>
          </p:cNvPr>
          <p:cNvGrpSpPr/>
          <p:nvPr/>
        </p:nvGrpSpPr>
        <p:grpSpPr>
          <a:xfrm>
            <a:off x="467544" y="2756351"/>
            <a:ext cx="6192688" cy="492174"/>
            <a:chOff x="467544" y="3535016"/>
            <a:chExt cx="6192688" cy="492174"/>
          </a:xfrm>
        </p:grpSpPr>
        <p:sp>
          <p:nvSpPr>
            <p:cNvPr id="38" name="正方形/長方形 37">
              <a:extLst>
                <a:ext uri="{FF2B5EF4-FFF2-40B4-BE49-F238E27FC236}">
                  <a16:creationId xmlns:a16="http://schemas.microsoft.com/office/drawing/2014/main" id="{BBC2B8FB-751A-407A-9810-47EBB6206F43}"/>
                </a:ext>
              </a:extLst>
            </p:cNvPr>
            <p:cNvSpPr/>
            <p:nvPr/>
          </p:nvSpPr>
          <p:spPr>
            <a:xfrm>
              <a:off x="479273" y="3562713"/>
              <a:ext cx="4560779" cy="417196"/>
            </a:xfrm>
            <a:prstGeom prst="rect">
              <a:avLst/>
            </a:prstGeom>
            <a:solidFill>
              <a:srgbClr val="99FF6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b="1" dirty="0">
                <a:solidFill>
                  <a:schemeClr val="bg1"/>
                </a:solidFill>
                <a:latin typeface="メイリオ" panose="020B0604030504040204" pitchFamily="50" charset="-128"/>
                <a:ea typeface="メイリオ" panose="020B0604030504040204" pitchFamily="50" charset="-128"/>
              </a:endParaRPr>
            </a:p>
          </p:txBody>
        </p:sp>
        <p:sp>
          <p:nvSpPr>
            <p:cNvPr id="41" name="正方形/長方形 40">
              <a:extLst>
                <a:ext uri="{FF2B5EF4-FFF2-40B4-BE49-F238E27FC236}">
                  <a16:creationId xmlns:a16="http://schemas.microsoft.com/office/drawing/2014/main" id="{D7F5894C-717C-4F44-8F9E-CEE543CE814B}"/>
                </a:ext>
              </a:extLst>
            </p:cNvPr>
            <p:cNvSpPr/>
            <p:nvPr/>
          </p:nvSpPr>
          <p:spPr>
            <a:xfrm>
              <a:off x="467544" y="3535016"/>
              <a:ext cx="6192688" cy="4921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メイリオ" panose="020B0604030504040204" pitchFamily="50" charset="-128"/>
                  <a:ea typeface="メイリオ" panose="020B0604030504040204" pitchFamily="50" charset="-128"/>
                </a:rPr>
                <a:t>施策３　火災予防の推進</a:t>
              </a:r>
            </a:p>
          </p:txBody>
        </p:sp>
      </p:grpSp>
      <p:sp>
        <p:nvSpPr>
          <p:cNvPr id="44" name="正方形/長方形 43">
            <a:extLst>
              <a:ext uri="{FF2B5EF4-FFF2-40B4-BE49-F238E27FC236}">
                <a16:creationId xmlns:a16="http://schemas.microsoft.com/office/drawing/2014/main" id="{04486D98-4FCA-43CE-869F-2EB4C84B9C07}"/>
              </a:ext>
            </a:extLst>
          </p:cNvPr>
          <p:cNvSpPr/>
          <p:nvPr/>
        </p:nvSpPr>
        <p:spPr>
          <a:xfrm>
            <a:off x="5099703" y="2770228"/>
            <a:ext cx="3821979" cy="492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indent="-180975">
              <a:buFont typeface="Arial" panose="020B0604020202020204" pitchFamily="34" charset="0"/>
              <a:buChar char="•"/>
            </a:pPr>
            <a:r>
              <a:rPr kumimoji="1" lang="ja-JP" altLang="en-US" sz="1400" dirty="0">
                <a:solidFill>
                  <a:schemeClr val="tx1"/>
                </a:solidFill>
                <a:latin typeface="メイリオ" panose="020B0604030504040204" pitchFamily="50" charset="-128"/>
                <a:ea typeface="メイリオ" panose="020B0604030504040204" pitchFamily="50" charset="-128"/>
              </a:rPr>
              <a:t>高齢者人口の増加に対応した防火対策推進</a:t>
            </a:r>
            <a:endParaRPr kumimoji="1" lang="en-US" altLang="ja-JP" sz="1400" dirty="0">
              <a:solidFill>
                <a:schemeClr val="tx1"/>
              </a:solidFill>
              <a:latin typeface="メイリオ" panose="020B0604030504040204" pitchFamily="50" charset="-128"/>
              <a:ea typeface="メイリオ" panose="020B0604030504040204" pitchFamily="50" charset="-128"/>
            </a:endParaRPr>
          </a:p>
          <a:p>
            <a:pPr marL="180975" indent="-180975">
              <a:buFont typeface="Arial" panose="020B0604020202020204" pitchFamily="34" charset="0"/>
              <a:buChar char="•"/>
            </a:pPr>
            <a:r>
              <a:rPr lang="ja-JP" altLang="en-US" sz="1400" dirty="0">
                <a:solidFill>
                  <a:schemeClr val="tx1"/>
                </a:solidFill>
                <a:latin typeface="メイリオ" panose="020B0604030504040204" pitchFamily="50" charset="-128"/>
                <a:ea typeface="メイリオ" panose="020B0604030504040204" pitchFamily="50" charset="-128"/>
              </a:rPr>
              <a:t>火災予防業務のＩＣＴ化　など</a:t>
            </a:r>
            <a:endParaRPr kumimoji="1" lang="ja-JP" altLang="en-US" sz="1400" dirty="0">
              <a:solidFill>
                <a:schemeClr val="tx1"/>
              </a:solidFill>
              <a:latin typeface="メイリオ" panose="020B0604030504040204" pitchFamily="50" charset="-128"/>
              <a:ea typeface="メイリオ" panose="020B0604030504040204" pitchFamily="50" charset="-128"/>
            </a:endParaRPr>
          </a:p>
        </p:txBody>
      </p:sp>
      <p:grpSp>
        <p:nvGrpSpPr>
          <p:cNvPr id="52" name="グループ化 51">
            <a:extLst>
              <a:ext uri="{FF2B5EF4-FFF2-40B4-BE49-F238E27FC236}">
                <a16:creationId xmlns:a16="http://schemas.microsoft.com/office/drawing/2014/main" id="{D4A6618B-4BF0-41A7-A305-5E34E4680286}"/>
              </a:ext>
            </a:extLst>
          </p:cNvPr>
          <p:cNvGrpSpPr/>
          <p:nvPr/>
        </p:nvGrpSpPr>
        <p:grpSpPr>
          <a:xfrm>
            <a:off x="467544" y="5352481"/>
            <a:ext cx="6211004" cy="492174"/>
            <a:chOff x="449228" y="5385098"/>
            <a:chExt cx="6211004" cy="492174"/>
          </a:xfrm>
        </p:grpSpPr>
        <p:sp>
          <p:nvSpPr>
            <p:cNvPr id="53" name="正方形/長方形 52">
              <a:extLst>
                <a:ext uri="{FF2B5EF4-FFF2-40B4-BE49-F238E27FC236}">
                  <a16:creationId xmlns:a16="http://schemas.microsoft.com/office/drawing/2014/main" id="{903F5148-4600-4862-80A5-A2E974944062}"/>
                </a:ext>
              </a:extLst>
            </p:cNvPr>
            <p:cNvSpPr/>
            <p:nvPr/>
          </p:nvSpPr>
          <p:spPr>
            <a:xfrm>
              <a:off x="449228" y="5405207"/>
              <a:ext cx="4572508" cy="417196"/>
            </a:xfrm>
            <a:prstGeom prst="rect">
              <a:avLst/>
            </a:prstGeom>
            <a:solidFill>
              <a:srgbClr val="99FF6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b="1" dirty="0">
                <a:solidFill>
                  <a:schemeClr val="bg1"/>
                </a:solidFill>
                <a:latin typeface="メイリオ" panose="020B0604030504040204" pitchFamily="50" charset="-128"/>
                <a:ea typeface="メイリオ" panose="020B0604030504040204" pitchFamily="50" charset="-128"/>
              </a:endParaRPr>
            </a:p>
          </p:txBody>
        </p:sp>
        <p:sp>
          <p:nvSpPr>
            <p:cNvPr id="55" name="正方形/長方形 54">
              <a:extLst>
                <a:ext uri="{FF2B5EF4-FFF2-40B4-BE49-F238E27FC236}">
                  <a16:creationId xmlns:a16="http://schemas.microsoft.com/office/drawing/2014/main" id="{A4F7ADA9-3DCC-4138-A2B7-5182376946FA}"/>
                </a:ext>
              </a:extLst>
            </p:cNvPr>
            <p:cNvSpPr/>
            <p:nvPr/>
          </p:nvSpPr>
          <p:spPr>
            <a:xfrm>
              <a:off x="467544" y="5385098"/>
              <a:ext cx="6192688" cy="4921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メイリオ" panose="020B0604030504040204" pitchFamily="50" charset="-128"/>
                  <a:ea typeface="メイリオ" panose="020B0604030504040204" pitchFamily="50" charset="-128"/>
                </a:rPr>
                <a:t>施策３　消費生活の安定・向上</a:t>
              </a:r>
            </a:p>
          </p:txBody>
        </p:sp>
      </p:grpSp>
      <p:sp>
        <p:nvSpPr>
          <p:cNvPr id="58" name="正方形/長方形 57">
            <a:extLst>
              <a:ext uri="{FF2B5EF4-FFF2-40B4-BE49-F238E27FC236}">
                <a16:creationId xmlns:a16="http://schemas.microsoft.com/office/drawing/2014/main" id="{A838A7EF-D8C4-44E2-958F-DB3FAE0CEBDB}"/>
              </a:ext>
            </a:extLst>
          </p:cNvPr>
          <p:cNvSpPr/>
          <p:nvPr/>
        </p:nvSpPr>
        <p:spPr>
          <a:xfrm>
            <a:off x="5163602" y="5370881"/>
            <a:ext cx="3821979" cy="492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indent="-180975">
              <a:buFont typeface="Arial" panose="020B0604020202020204" pitchFamily="34" charset="0"/>
              <a:buChar char="•"/>
            </a:pPr>
            <a:r>
              <a:rPr kumimoji="1" lang="ja-JP" altLang="en-US" sz="1400" dirty="0">
                <a:solidFill>
                  <a:schemeClr val="tx1"/>
                </a:solidFill>
                <a:latin typeface="メイリオ" panose="020B0604030504040204" pitchFamily="50" charset="-128"/>
                <a:ea typeface="メイリオ" panose="020B0604030504040204" pitchFamily="50" charset="-128"/>
              </a:rPr>
              <a:t>消費者教育の推進</a:t>
            </a:r>
            <a:endParaRPr kumimoji="1" lang="en-US" altLang="ja-JP" sz="1400" dirty="0">
              <a:solidFill>
                <a:schemeClr val="tx1"/>
              </a:solidFill>
              <a:latin typeface="メイリオ" panose="020B0604030504040204" pitchFamily="50" charset="-128"/>
              <a:ea typeface="メイリオ" panose="020B0604030504040204" pitchFamily="50" charset="-128"/>
            </a:endParaRPr>
          </a:p>
          <a:p>
            <a:pPr marL="180975" indent="-180975">
              <a:buFont typeface="Arial" panose="020B0604020202020204" pitchFamily="34" charset="0"/>
              <a:buChar char="•"/>
            </a:pPr>
            <a:r>
              <a:rPr lang="ja-JP" altLang="en-US" sz="1400" dirty="0">
                <a:solidFill>
                  <a:schemeClr val="tx1"/>
                </a:solidFill>
                <a:latin typeface="メイリオ" panose="020B0604030504040204" pitchFamily="50" charset="-128"/>
                <a:ea typeface="メイリオ" panose="020B0604030504040204" pitchFamily="50" charset="-128"/>
              </a:rPr>
              <a:t>ＳＮＳ等を活用した消費生活相談　など</a:t>
            </a:r>
            <a:endParaRPr kumimoji="1" lang="ja-JP" altLang="en-US" sz="1400" dirty="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6125720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45" name="正方形/長方形 44">
            <a:extLst>
              <a:ext uri="{FF2B5EF4-FFF2-40B4-BE49-F238E27FC236}">
                <a16:creationId xmlns:a16="http://schemas.microsoft.com/office/drawing/2014/main" id="{D259F52A-FF8B-4C14-8881-06272E9D8950}"/>
              </a:ext>
            </a:extLst>
          </p:cNvPr>
          <p:cNvSpPr/>
          <p:nvPr/>
        </p:nvSpPr>
        <p:spPr>
          <a:xfrm>
            <a:off x="-14830" y="1026"/>
            <a:ext cx="7259026" cy="576000"/>
          </a:xfrm>
          <a:prstGeom prst="rect">
            <a:avLst/>
          </a:prstGeom>
          <a:gradFill flip="none" rotWithShape="1">
            <a:gsLst>
              <a:gs pos="0">
                <a:schemeClr val="tx2">
                  <a:lumMod val="50000"/>
                </a:schemeClr>
              </a:gs>
              <a:gs pos="64000">
                <a:schemeClr val="accent1">
                  <a:tint val="44500"/>
                  <a:satMod val="16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6" name="タイトル 1">
            <a:extLst>
              <a:ext uri="{FF2B5EF4-FFF2-40B4-BE49-F238E27FC236}">
                <a16:creationId xmlns:a16="http://schemas.microsoft.com/office/drawing/2014/main" id="{9065B368-F01D-4D5F-93D7-9D4F5CF0ABDC}"/>
              </a:ext>
            </a:extLst>
          </p:cNvPr>
          <p:cNvSpPr txBox="1">
            <a:spLocks/>
          </p:cNvSpPr>
          <p:nvPr/>
        </p:nvSpPr>
        <p:spPr>
          <a:xfrm>
            <a:off x="6968" y="-53424"/>
            <a:ext cx="7373344" cy="60121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800" i="1" dirty="0">
                <a:solidFill>
                  <a:schemeClr val="bg1"/>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cs typeface="メイリオ" panose="020B0604030504040204" pitchFamily="50" charset="-128"/>
              </a:rPr>
              <a:t>分野３　　健康・福祉①</a:t>
            </a:r>
          </a:p>
        </p:txBody>
      </p:sp>
      <p:grpSp>
        <p:nvGrpSpPr>
          <p:cNvPr id="47" name="グループ化 46">
            <a:extLst>
              <a:ext uri="{FF2B5EF4-FFF2-40B4-BE49-F238E27FC236}">
                <a16:creationId xmlns:a16="http://schemas.microsoft.com/office/drawing/2014/main" id="{CDFC8EF9-DF0C-494D-91A8-BB2F79E2144E}"/>
              </a:ext>
            </a:extLst>
          </p:cNvPr>
          <p:cNvGrpSpPr/>
          <p:nvPr/>
        </p:nvGrpSpPr>
        <p:grpSpPr>
          <a:xfrm>
            <a:off x="7056276" y="43993"/>
            <a:ext cx="2016224" cy="499433"/>
            <a:chOff x="7056276" y="43993"/>
            <a:chExt cx="2016224" cy="499433"/>
          </a:xfrm>
        </p:grpSpPr>
        <p:pic>
          <p:nvPicPr>
            <p:cNvPr id="48" name="図 47">
              <a:extLst>
                <a:ext uri="{FF2B5EF4-FFF2-40B4-BE49-F238E27FC236}">
                  <a16:creationId xmlns:a16="http://schemas.microsoft.com/office/drawing/2014/main" id="{E29D7AB2-0520-42C0-B81D-37EFC3BFE98F}"/>
                </a:ext>
              </a:extLst>
            </p:cNvPr>
            <p:cNvPicPr preferRelativeResize="0">
              <a:picLocks noChangeAspect="1"/>
            </p:cNvPicPr>
            <p:nvPr/>
          </p:nvPicPr>
          <p:blipFill>
            <a:blip r:embed="rId2"/>
            <a:stretch>
              <a:fillRect/>
            </a:stretch>
          </p:blipFill>
          <p:spPr>
            <a:xfrm>
              <a:off x="7056276" y="47830"/>
              <a:ext cx="485349" cy="495596"/>
            </a:xfrm>
            <a:prstGeom prst="rect">
              <a:avLst/>
            </a:prstGeom>
          </p:spPr>
        </p:pic>
        <p:pic>
          <p:nvPicPr>
            <p:cNvPr id="49" name="図 48">
              <a:extLst>
                <a:ext uri="{FF2B5EF4-FFF2-40B4-BE49-F238E27FC236}">
                  <a16:creationId xmlns:a16="http://schemas.microsoft.com/office/drawing/2014/main" id="{1E2E12F0-787D-4EFD-A207-DC43A3C8DF7B}"/>
                </a:ext>
              </a:extLst>
            </p:cNvPr>
            <p:cNvPicPr>
              <a:picLocks noChangeAspect="1"/>
            </p:cNvPicPr>
            <p:nvPr/>
          </p:nvPicPr>
          <p:blipFill>
            <a:blip r:embed="rId3"/>
            <a:stretch>
              <a:fillRect/>
            </a:stretch>
          </p:blipFill>
          <p:spPr>
            <a:xfrm>
              <a:off x="7524328" y="381005"/>
              <a:ext cx="925501" cy="129193"/>
            </a:xfrm>
            <a:prstGeom prst="rect">
              <a:avLst/>
            </a:prstGeom>
          </p:spPr>
        </p:pic>
        <p:pic>
          <p:nvPicPr>
            <p:cNvPr id="50" name="図 49">
              <a:extLst>
                <a:ext uri="{FF2B5EF4-FFF2-40B4-BE49-F238E27FC236}">
                  <a16:creationId xmlns:a16="http://schemas.microsoft.com/office/drawing/2014/main" id="{CCC91CAA-CB43-46D4-9AA7-010020256F56}"/>
                </a:ext>
              </a:extLst>
            </p:cNvPr>
            <p:cNvPicPr preferRelativeResize="0">
              <a:picLocks noChangeAspect="1"/>
            </p:cNvPicPr>
            <p:nvPr/>
          </p:nvPicPr>
          <p:blipFill>
            <a:blip r:embed="rId4"/>
            <a:stretch>
              <a:fillRect/>
            </a:stretch>
          </p:blipFill>
          <p:spPr>
            <a:xfrm>
              <a:off x="7560332" y="89450"/>
              <a:ext cx="893321" cy="276732"/>
            </a:xfrm>
            <a:prstGeom prst="rect">
              <a:avLst/>
            </a:prstGeom>
          </p:spPr>
        </p:pic>
        <p:pic>
          <p:nvPicPr>
            <p:cNvPr id="51" name="図 50">
              <a:extLst>
                <a:ext uri="{FF2B5EF4-FFF2-40B4-BE49-F238E27FC236}">
                  <a16:creationId xmlns:a16="http://schemas.microsoft.com/office/drawing/2014/main" id="{F42F3AB2-A02C-48CC-A2C6-7CF2B9810096}"/>
                </a:ext>
              </a:extLst>
            </p:cNvPr>
            <p:cNvPicPr>
              <a:picLocks noChangeAspect="1"/>
            </p:cNvPicPr>
            <p:nvPr/>
          </p:nvPicPr>
          <p:blipFill>
            <a:blip r:embed="rId5"/>
            <a:stretch>
              <a:fillRect/>
            </a:stretch>
          </p:blipFill>
          <p:spPr>
            <a:xfrm>
              <a:off x="8496436" y="43993"/>
              <a:ext cx="576064" cy="499433"/>
            </a:xfrm>
            <a:prstGeom prst="rect">
              <a:avLst/>
            </a:prstGeom>
          </p:spPr>
        </p:pic>
      </p:grpSp>
      <p:sp>
        <p:nvSpPr>
          <p:cNvPr id="2" name="スライド番号プレースホルダー 1">
            <a:extLst>
              <a:ext uri="{FF2B5EF4-FFF2-40B4-BE49-F238E27FC236}">
                <a16:creationId xmlns:a16="http://schemas.microsoft.com/office/drawing/2014/main" id="{7B874462-87A0-46E3-AF90-CBCB8709AF10}"/>
              </a:ext>
            </a:extLst>
          </p:cNvPr>
          <p:cNvSpPr>
            <a:spLocks noGrp="1"/>
          </p:cNvSpPr>
          <p:nvPr>
            <p:ph type="sldNum" sz="quarter" idx="12"/>
          </p:nvPr>
        </p:nvSpPr>
        <p:spPr/>
        <p:txBody>
          <a:bodyPr/>
          <a:lstStyle/>
          <a:p>
            <a:fld id="{ABBF78F6-40F7-42CC-B691-F10E30E15BA0}" type="slidenum">
              <a:rPr kumimoji="1" lang="ja-JP" altLang="en-US" smtClean="0"/>
              <a:pPr/>
              <a:t>39</a:t>
            </a:fld>
            <a:endParaRPr kumimoji="1" lang="ja-JP" altLang="en-US"/>
          </a:p>
        </p:txBody>
      </p:sp>
      <p:sp>
        <p:nvSpPr>
          <p:cNvPr id="19" name="AutoShape 84">
            <a:extLst>
              <a:ext uri="{FF2B5EF4-FFF2-40B4-BE49-F238E27FC236}">
                <a16:creationId xmlns:a16="http://schemas.microsoft.com/office/drawing/2014/main" id="{6CB396E1-3A0D-4E6E-A574-05DAD2B2710C}"/>
              </a:ext>
            </a:extLst>
          </p:cNvPr>
          <p:cNvSpPr>
            <a:spLocks noChangeArrowheads="1"/>
          </p:cNvSpPr>
          <p:nvPr/>
        </p:nvSpPr>
        <p:spPr bwMode="auto">
          <a:xfrm>
            <a:off x="84831" y="607809"/>
            <a:ext cx="1354708" cy="380738"/>
          </a:xfrm>
          <a:prstGeom prst="roundRect">
            <a:avLst>
              <a:gd name="adj" fmla="val 16667"/>
            </a:avLst>
          </a:prstGeom>
          <a:solidFill>
            <a:srgbClr val="008000"/>
          </a:solidFill>
          <a:ln w="38100">
            <a:noFill/>
            <a:round/>
            <a:headEnd/>
            <a:tailEnd/>
          </a:ln>
          <a:effectLst/>
          <a:extLst/>
        </p:spPr>
        <p:txBody>
          <a:bodyPr wrap="square" tIns="36000" bIns="0" anchor="ctr">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algn="ctr" eaLnBrk="1" hangingPunct="1"/>
            <a:r>
              <a:rPr lang="ja-JP" altLang="en-US" sz="20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分野目標</a:t>
            </a:r>
          </a:p>
        </p:txBody>
      </p:sp>
      <p:sp>
        <p:nvSpPr>
          <p:cNvPr id="21" name="Rectangle 83">
            <a:extLst>
              <a:ext uri="{FF2B5EF4-FFF2-40B4-BE49-F238E27FC236}">
                <a16:creationId xmlns:a16="http://schemas.microsoft.com/office/drawing/2014/main" id="{F0504B48-3AC0-4454-9108-3C83E2AAB681}"/>
              </a:ext>
            </a:extLst>
          </p:cNvPr>
          <p:cNvSpPr>
            <a:spLocks noChangeArrowheads="1"/>
          </p:cNvSpPr>
          <p:nvPr/>
        </p:nvSpPr>
        <p:spPr bwMode="auto">
          <a:xfrm>
            <a:off x="85323" y="934477"/>
            <a:ext cx="8970647" cy="1309596"/>
          </a:xfrm>
          <a:prstGeom prst="rect">
            <a:avLst/>
          </a:prstGeom>
          <a:solidFill>
            <a:srgbClr val="CCFF99"/>
          </a:solidFill>
          <a:ln w="12700">
            <a:solidFill>
              <a:srgbClr val="008000"/>
            </a:solidFill>
            <a:miter lim="800000"/>
            <a:headEnd/>
            <a:tailEnd/>
          </a:ln>
          <a:effectLst/>
          <a:extLst/>
        </p:spPr>
        <p:txBody>
          <a:bodyPr lIns="198000" tIns="190800"/>
          <a:lstStyle>
            <a:lvl1pPr eaLnBrk="0" hangingPunct="0">
              <a:tabLst>
                <a:tab pos="4187825" algn="l"/>
              </a:tabLst>
              <a:defRPr kumimoji="1" sz="2400">
                <a:solidFill>
                  <a:schemeClr val="tx1"/>
                </a:solidFill>
                <a:latin typeface="Times New Roman" pitchFamily="18" charset="0"/>
                <a:ea typeface="ＭＳ Ｐゴシック" charset="-128"/>
              </a:defRPr>
            </a:lvl1pPr>
            <a:lvl2pPr marL="742950" indent="-285750" eaLnBrk="0" hangingPunct="0">
              <a:tabLst>
                <a:tab pos="4187825" algn="l"/>
              </a:tabLst>
              <a:defRPr kumimoji="1" sz="2400">
                <a:solidFill>
                  <a:schemeClr val="tx1"/>
                </a:solidFill>
                <a:latin typeface="Times New Roman" pitchFamily="18" charset="0"/>
                <a:ea typeface="ＭＳ Ｐゴシック" charset="-128"/>
              </a:defRPr>
            </a:lvl2pPr>
            <a:lvl3pPr marL="1143000" indent="-228600" eaLnBrk="0" hangingPunct="0">
              <a:tabLst>
                <a:tab pos="4187825" algn="l"/>
              </a:tabLst>
              <a:defRPr kumimoji="1" sz="2400">
                <a:solidFill>
                  <a:schemeClr val="tx1"/>
                </a:solidFill>
                <a:latin typeface="Times New Roman" pitchFamily="18" charset="0"/>
                <a:ea typeface="ＭＳ Ｐゴシック" charset="-128"/>
              </a:defRPr>
            </a:lvl3pPr>
            <a:lvl4pPr marL="1600200" indent="-228600" eaLnBrk="0" hangingPunct="0">
              <a:tabLst>
                <a:tab pos="4187825" algn="l"/>
              </a:tabLst>
              <a:defRPr kumimoji="1" sz="2400">
                <a:solidFill>
                  <a:schemeClr val="tx1"/>
                </a:solidFill>
                <a:latin typeface="Times New Roman" pitchFamily="18" charset="0"/>
                <a:ea typeface="ＭＳ Ｐゴシック" charset="-128"/>
              </a:defRPr>
            </a:lvl4pPr>
            <a:lvl5pPr marL="2057400" indent="-228600" eaLnBrk="0" hangingPunct="0">
              <a:tabLst>
                <a:tab pos="4187825" algn="l"/>
              </a:tabLst>
              <a:defRPr kumimoji="1" sz="24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9pPr>
          </a:lstStyle>
          <a:p>
            <a:pPr algn="l" eaLnBrk="1" hangingPunct="1">
              <a:lnSpc>
                <a:spcPts val="500"/>
              </a:lnSpc>
              <a:spcBef>
                <a:spcPct val="80000"/>
              </a:spcBef>
              <a:defRPr/>
            </a:pP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2" name="Rectangle 83">
            <a:extLst>
              <a:ext uri="{FF2B5EF4-FFF2-40B4-BE49-F238E27FC236}">
                <a16:creationId xmlns:a16="http://schemas.microsoft.com/office/drawing/2014/main" id="{C44FF641-0236-46BC-9E86-82A235189FA0}"/>
              </a:ext>
            </a:extLst>
          </p:cNvPr>
          <p:cNvSpPr>
            <a:spLocks noChangeArrowheads="1"/>
          </p:cNvSpPr>
          <p:nvPr/>
        </p:nvSpPr>
        <p:spPr bwMode="auto">
          <a:xfrm>
            <a:off x="78051" y="862470"/>
            <a:ext cx="8964000" cy="669611"/>
          </a:xfrm>
          <a:prstGeom prst="rect">
            <a:avLst/>
          </a:prstGeom>
          <a:noFill/>
          <a:ln w="38100">
            <a:noFill/>
            <a:miter lim="800000"/>
            <a:headEnd/>
            <a:tailEnd/>
          </a:ln>
          <a:effectLst/>
          <a:extLst/>
        </p:spPr>
        <p:txBody>
          <a:bodyPr lIns="198000" tIns="190800"/>
          <a:lstStyle>
            <a:lvl1pPr eaLnBrk="0" hangingPunct="0">
              <a:tabLst>
                <a:tab pos="4187825" algn="l"/>
              </a:tabLst>
              <a:defRPr kumimoji="1" sz="2400">
                <a:solidFill>
                  <a:schemeClr val="tx1"/>
                </a:solidFill>
                <a:latin typeface="Times New Roman" pitchFamily="18" charset="0"/>
                <a:ea typeface="ＭＳ Ｐゴシック" charset="-128"/>
              </a:defRPr>
            </a:lvl1pPr>
            <a:lvl2pPr marL="742950" indent="-285750" eaLnBrk="0" hangingPunct="0">
              <a:tabLst>
                <a:tab pos="4187825" algn="l"/>
              </a:tabLst>
              <a:defRPr kumimoji="1" sz="2400">
                <a:solidFill>
                  <a:schemeClr val="tx1"/>
                </a:solidFill>
                <a:latin typeface="Times New Roman" pitchFamily="18" charset="0"/>
                <a:ea typeface="ＭＳ Ｐゴシック" charset="-128"/>
              </a:defRPr>
            </a:lvl2pPr>
            <a:lvl3pPr marL="1143000" indent="-228600" eaLnBrk="0" hangingPunct="0">
              <a:tabLst>
                <a:tab pos="4187825" algn="l"/>
              </a:tabLst>
              <a:defRPr kumimoji="1" sz="2400">
                <a:solidFill>
                  <a:schemeClr val="tx1"/>
                </a:solidFill>
                <a:latin typeface="Times New Roman" pitchFamily="18" charset="0"/>
                <a:ea typeface="ＭＳ Ｐゴシック" charset="-128"/>
              </a:defRPr>
            </a:lvl3pPr>
            <a:lvl4pPr marL="1600200" indent="-228600" eaLnBrk="0" hangingPunct="0">
              <a:tabLst>
                <a:tab pos="4187825" algn="l"/>
              </a:tabLst>
              <a:defRPr kumimoji="1" sz="2400">
                <a:solidFill>
                  <a:schemeClr val="tx1"/>
                </a:solidFill>
                <a:latin typeface="Times New Roman" pitchFamily="18" charset="0"/>
                <a:ea typeface="ＭＳ Ｐゴシック" charset="-128"/>
              </a:defRPr>
            </a:lvl4pPr>
            <a:lvl5pPr marL="2057400" indent="-228600" eaLnBrk="0" hangingPunct="0">
              <a:tabLst>
                <a:tab pos="4187825" algn="l"/>
              </a:tabLst>
              <a:defRPr kumimoji="1" sz="24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9pPr>
          </a:lstStyle>
          <a:p>
            <a:pPr eaLnBrk="1" hangingPunct="1">
              <a:spcBef>
                <a:spcPct val="80000"/>
              </a:spcBef>
              <a:defRPr/>
            </a:pPr>
            <a:r>
              <a:rPr lang="ja-JP" altLang="en-US" sz="20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みんながいきいきと、健やかに安心して暮らせるまちを実現します</a:t>
            </a:r>
            <a:endParaRPr lang="en-US" altLang="ja-JP" sz="2000" b="1" u="sng"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5" name="グループ化 4">
            <a:extLst>
              <a:ext uri="{FF2B5EF4-FFF2-40B4-BE49-F238E27FC236}">
                <a16:creationId xmlns:a16="http://schemas.microsoft.com/office/drawing/2014/main" id="{5ABF2F67-BD3C-4342-B31E-3B538A7A0EA0}"/>
              </a:ext>
            </a:extLst>
          </p:cNvPr>
          <p:cNvGrpSpPr/>
          <p:nvPr/>
        </p:nvGrpSpPr>
        <p:grpSpPr>
          <a:xfrm>
            <a:off x="192118" y="2305012"/>
            <a:ext cx="7052078" cy="504531"/>
            <a:chOff x="192118" y="1920172"/>
            <a:chExt cx="7052078" cy="504531"/>
          </a:xfrm>
        </p:grpSpPr>
        <p:sp>
          <p:nvSpPr>
            <p:cNvPr id="8" name="正方形/長方形 7">
              <a:extLst>
                <a:ext uri="{FF2B5EF4-FFF2-40B4-BE49-F238E27FC236}">
                  <a16:creationId xmlns:a16="http://schemas.microsoft.com/office/drawing/2014/main" id="{2120A49D-6B31-4F00-B89B-CD4B482BF582}"/>
                </a:ext>
              </a:extLst>
            </p:cNvPr>
            <p:cNvSpPr/>
            <p:nvPr/>
          </p:nvSpPr>
          <p:spPr>
            <a:xfrm>
              <a:off x="192118" y="1920172"/>
              <a:ext cx="7052078" cy="492174"/>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b="1" dirty="0">
                <a:solidFill>
                  <a:schemeClr val="bg1"/>
                </a:solidFill>
                <a:latin typeface="メイリオ" panose="020B0604030504040204" pitchFamily="50" charset="-128"/>
                <a:ea typeface="メイリオ" panose="020B0604030504040204" pitchFamily="50" charset="-128"/>
              </a:endParaRPr>
            </a:p>
          </p:txBody>
        </p:sp>
        <p:sp>
          <p:nvSpPr>
            <p:cNvPr id="3" name="正方形/長方形 2">
              <a:extLst>
                <a:ext uri="{FF2B5EF4-FFF2-40B4-BE49-F238E27FC236}">
                  <a16:creationId xmlns:a16="http://schemas.microsoft.com/office/drawing/2014/main" id="{A6144BB4-C92F-4839-B121-A257729E2B9E}"/>
                </a:ext>
              </a:extLst>
            </p:cNvPr>
            <p:cNvSpPr/>
            <p:nvPr/>
          </p:nvSpPr>
          <p:spPr>
            <a:xfrm>
              <a:off x="215516" y="1932529"/>
              <a:ext cx="6192688" cy="4921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a:solidFill>
                    <a:schemeClr val="bg1"/>
                  </a:solidFill>
                  <a:latin typeface="メイリオ" panose="020B0604030504040204" pitchFamily="50" charset="-128"/>
                  <a:ea typeface="メイリオ" panose="020B0604030504040204" pitchFamily="50" charset="-128"/>
                </a:rPr>
                <a:t>政策１　健やかに暮らせる社会を創る</a:t>
              </a:r>
            </a:p>
          </p:txBody>
        </p:sp>
      </p:grpSp>
      <p:grpSp>
        <p:nvGrpSpPr>
          <p:cNvPr id="4" name="グループ化 3">
            <a:extLst>
              <a:ext uri="{FF2B5EF4-FFF2-40B4-BE49-F238E27FC236}">
                <a16:creationId xmlns:a16="http://schemas.microsoft.com/office/drawing/2014/main" id="{C1A9CD83-6E7D-4393-9F46-A967FEB6AEF4}"/>
              </a:ext>
            </a:extLst>
          </p:cNvPr>
          <p:cNvGrpSpPr/>
          <p:nvPr/>
        </p:nvGrpSpPr>
        <p:grpSpPr>
          <a:xfrm>
            <a:off x="192118" y="4299269"/>
            <a:ext cx="7052078" cy="515821"/>
            <a:chOff x="192118" y="3908934"/>
            <a:chExt cx="7052078" cy="515821"/>
          </a:xfrm>
        </p:grpSpPr>
        <p:sp>
          <p:nvSpPr>
            <p:cNvPr id="31" name="正方形/長方形 30">
              <a:extLst>
                <a:ext uri="{FF2B5EF4-FFF2-40B4-BE49-F238E27FC236}">
                  <a16:creationId xmlns:a16="http://schemas.microsoft.com/office/drawing/2014/main" id="{22571DB1-8EC9-41FC-8941-FC5ED1B77334}"/>
                </a:ext>
              </a:extLst>
            </p:cNvPr>
            <p:cNvSpPr/>
            <p:nvPr/>
          </p:nvSpPr>
          <p:spPr>
            <a:xfrm>
              <a:off x="192118" y="3908934"/>
              <a:ext cx="7052078" cy="492174"/>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b="1" dirty="0">
                <a:solidFill>
                  <a:schemeClr val="bg1"/>
                </a:solidFill>
                <a:latin typeface="メイリオ" panose="020B0604030504040204" pitchFamily="50" charset="-128"/>
                <a:ea typeface="メイリオ" panose="020B0604030504040204" pitchFamily="50" charset="-128"/>
              </a:endParaRPr>
            </a:p>
          </p:txBody>
        </p:sp>
        <p:sp>
          <p:nvSpPr>
            <p:cNvPr id="23" name="正方形/長方形 22">
              <a:extLst>
                <a:ext uri="{FF2B5EF4-FFF2-40B4-BE49-F238E27FC236}">
                  <a16:creationId xmlns:a16="http://schemas.microsoft.com/office/drawing/2014/main" id="{C82D90D3-E741-434E-8DF6-C3309754187D}"/>
                </a:ext>
              </a:extLst>
            </p:cNvPr>
            <p:cNvSpPr/>
            <p:nvPr/>
          </p:nvSpPr>
          <p:spPr>
            <a:xfrm>
              <a:off x="208680" y="3932581"/>
              <a:ext cx="6192688" cy="4921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a:solidFill>
                    <a:schemeClr val="bg1"/>
                  </a:solidFill>
                  <a:latin typeface="メイリオ" panose="020B0604030504040204" pitchFamily="50" charset="-128"/>
                  <a:ea typeface="メイリオ" panose="020B0604030504040204" pitchFamily="50" charset="-128"/>
                </a:rPr>
                <a:t>政策２　高齢者がいきいきと活躍できる社会を創る</a:t>
              </a:r>
            </a:p>
          </p:txBody>
        </p:sp>
      </p:grpSp>
      <p:grpSp>
        <p:nvGrpSpPr>
          <p:cNvPr id="6" name="グループ化 5">
            <a:extLst>
              <a:ext uri="{FF2B5EF4-FFF2-40B4-BE49-F238E27FC236}">
                <a16:creationId xmlns:a16="http://schemas.microsoft.com/office/drawing/2014/main" id="{8B9206B9-4774-4478-89E2-9488B1BFECF4}"/>
              </a:ext>
            </a:extLst>
          </p:cNvPr>
          <p:cNvGrpSpPr/>
          <p:nvPr/>
        </p:nvGrpSpPr>
        <p:grpSpPr>
          <a:xfrm>
            <a:off x="467544" y="2819279"/>
            <a:ext cx="6192688" cy="492174"/>
            <a:chOff x="467544" y="2960948"/>
            <a:chExt cx="6192688" cy="492174"/>
          </a:xfrm>
        </p:grpSpPr>
        <p:sp>
          <p:nvSpPr>
            <p:cNvPr id="39" name="正方形/長方形 38">
              <a:extLst>
                <a:ext uri="{FF2B5EF4-FFF2-40B4-BE49-F238E27FC236}">
                  <a16:creationId xmlns:a16="http://schemas.microsoft.com/office/drawing/2014/main" id="{E55550EE-4809-4FF1-BF63-981ADE7AB759}"/>
                </a:ext>
              </a:extLst>
            </p:cNvPr>
            <p:cNvSpPr/>
            <p:nvPr/>
          </p:nvSpPr>
          <p:spPr>
            <a:xfrm>
              <a:off x="467544" y="2985565"/>
              <a:ext cx="4572508" cy="417196"/>
            </a:xfrm>
            <a:prstGeom prst="rect">
              <a:avLst/>
            </a:prstGeom>
            <a:solidFill>
              <a:srgbClr val="99FF6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b="1" dirty="0">
                <a:solidFill>
                  <a:schemeClr val="bg1"/>
                </a:solidFill>
                <a:latin typeface="メイリオ" panose="020B0604030504040204" pitchFamily="50" charset="-128"/>
                <a:ea typeface="メイリオ" panose="020B0604030504040204" pitchFamily="50" charset="-128"/>
              </a:endParaRPr>
            </a:p>
          </p:txBody>
        </p:sp>
        <p:sp>
          <p:nvSpPr>
            <p:cNvPr id="24" name="正方形/長方形 23">
              <a:extLst>
                <a:ext uri="{FF2B5EF4-FFF2-40B4-BE49-F238E27FC236}">
                  <a16:creationId xmlns:a16="http://schemas.microsoft.com/office/drawing/2014/main" id="{BF9E70AF-0457-4FFF-A00B-F870D70469D1}"/>
                </a:ext>
              </a:extLst>
            </p:cNvPr>
            <p:cNvSpPr/>
            <p:nvPr/>
          </p:nvSpPr>
          <p:spPr>
            <a:xfrm>
              <a:off x="467544" y="2960948"/>
              <a:ext cx="6192688" cy="4921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メイリオ" panose="020B0604030504040204" pitchFamily="50" charset="-128"/>
                  <a:ea typeface="メイリオ" panose="020B0604030504040204" pitchFamily="50" charset="-128"/>
                </a:rPr>
                <a:t>施策１　健康づくりの促進</a:t>
              </a:r>
            </a:p>
          </p:txBody>
        </p:sp>
      </p:grpSp>
      <p:grpSp>
        <p:nvGrpSpPr>
          <p:cNvPr id="7" name="グループ化 6">
            <a:extLst>
              <a:ext uri="{FF2B5EF4-FFF2-40B4-BE49-F238E27FC236}">
                <a16:creationId xmlns:a16="http://schemas.microsoft.com/office/drawing/2014/main" id="{05A7A0E0-78A1-41D1-9C38-C3EC8596CD81}"/>
              </a:ext>
            </a:extLst>
          </p:cNvPr>
          <p:cNvGrpSpPr/>
          <p:nvPr/>
        </p:nvGrpSpPr>
        <p:grpSpPr>
          <a:xfrm>
            <a:off x="454665" y="3290791"/>
            <a:ext cx="6192688" cy="492174"/>
            <a:chOff x="467544" y="3535016"/>
            <a:chExt cx="6192688" cy="492174"/>
          </a:xfrm>
        </p:grpSpPr>
        <p:sp>
          <p:nvSpPr>
            <p:cNvPr id="40" name="正方形/長方形 39">
              <a:extLst>
                <a:ext uri="{FF2B5EF4-FFF2-40B4-BE49-F238E27FC236}">
                  <a16:creationId xmlns:a16="http://schemas.microsoft.com/office/drawing/2014/main" id="{7B698BF3-CBC5-4EBD-8B41-7C7D51DAFF06}"/>
                </a:ext>
              </a:extLst>
            </p:cNvPr>
            <p:cNvSpPr/>
            <p:nvPr/>
          </p:nvSpPr>
          <p:spPr>
            <a:xfrm>
              <a:off x="479273" y="3562713"/>
              <a:ext cx="4560779" cy="417196"/>
            </a:xfrm>
            <a:prstGeom prst="rect">
              <a:avLst/>
            </a:prstGeom>
            <a:solidFill>
              <a:srgbClr val="99FF6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b="1" dirty="0">
                <a:solidFill>
                  <a:schemeClr val="bg1"/>
                </a:solidFill>
                <a:latin typeface="メイリオ" panose="020B0604030504040204" pitchFamily="50" charset="-128"/>
                <a:ea typeface="メイリオ" panose="020B0604030504040204" pitchFamily="50" charset="-128"/>
              </a:endParaRPr>
            </a:p>
          </p:txBody>
        </p:sp>
        <p:sp>
          <p:nvSpPr>
            <p:cNvPr id="25" name="正方形/長方形 24">
              <a:extLst>
                <a:ext uri="{FF2B5EF4-FFF2-40B4-BE49-F238E27FC236}">
                  <a16:creationId xmlns:a16="http://schemas.microsoft.com/office/drawing/2014/main" id="{8132CB3C-38BB-4ADD-AB21-CC76DC2E58E7}"/>
                </a:ext>
              </a:extLst>
            </p:cNvPr>
            <p:cNvSpPr/>
            <p:nvPr/>
          </p:nvSpPr>
          <p:spPr>
            <a:xfrm>
              <a:off x="467544" y="3535016"/>
              <a:ext cx="6192688" cy="4921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メイリオ" panose="020B0604030504040204" pitchFamily="50" charset="-128"/>
                  <a:ea typeface="メイリオ" panose="020B0604030504040204" pitchFamily="50" charset="-128"/>
                </a:rPr>
                <a:t>施策２　医療提供体制の充実</a:t>
              </a:r>
            </a:p>
          </p:txBody>
        </p:sp>
      </p:grpSp>
      <p:grpSp>
        <p:nvGrpSpPr>
          <p:cNvPr id="11" name="グループ化 10">
            <a:extLst>
              <a:ext uri="{FF2B5EF4-FFF2-40B4-BE49-F238E27FC236}">
                <a16:creationId xmlns:a16="http://schemas.microsoft.com/office/drawing/2014/main" id="{4DD6649E-B2B6-41AF-976F-59957675924A}"/>
              </a:ext>
            </a:extLst>
          </p:cNvPr>
          <p:cNvGrpSpPr/>
          <p:nvPr/>
        </p:nvGrpSpPr>
        <p:grpSpPr>
          <a:xfrm>
            <a:off x="421809" y="4846157"/>
            <a:ext cx="6218029" cy="492174"/>
            <a:chOff x="442203" y="4884794"/>
            <a:chExt cx="6218029" cy="492174"/>
          </a:xfrm>
        </p:grpSpPr>
        <p:sp>
          <p:nvSpPr>
            <p:cNvPr id="42" name="正方形/長方形 41">
              <a:extLst>
                <a:ext uri="{FF2B5EF4-FFF2-40B4-BE49-F238E27FC236}">
                  <a16:creationId xmlns:a16="http://schemas.microsoft.com/office/drawing/2014/main" id="{7DADBC50-4545-4803-A5FC-5169DD4F3AE5}"/>
                </a:ext>
              </a:extLst>
            </p:cNvPr>
            <p:cNvSpPr/>
            <p:nvPr/>
          </p:nvSpPr>
          <p:spPr>
            <a:xfrm>
              <a:off x="442203" y="4884794"/>
              <a:ext cx="4572508" cy="417196"/>
            </a:xfrm>
            <a:prstGeom prst="rect">
              <a:avLst/>
            </a:prstGeom>
            <a:solidFill>
              <a:srgbClr val="99FF6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b="1" dirty="0">
                <a:solidFill>
                  <a:schemeClr val="bg1"/>
                </a:solidFill>
                <a:latin typeface="メイリオ" panose="020B0604030504040204" pitchFamily="50" charset="-128"/>
                <a:ea typeface="メイリオ" panose="020B0604030504040204" pitchFamily="50" charset="-128"/>
              </a:endParaRPr>
            </a:p>
          </p:txBody>
        </p:sp>
        <p:sp>
          <p:nvSpPr>
            <p:cNvPr id="27" name="正方形/長方形 26">
              <a:extLst>
                <a:ext uri="{FF2B5EF4-FFF2-40B4-BE49-F238E27FC236}">
                  <a16:creationId xmlns:a16="http://schemas.microsoft.com/office/drawing/2014/main" id="{F76E5DDD-A456-4DB0-94E9-B125109D0F0E}"/>
                </a:ext>
              </a:extLst>
            </p:cNvPr>
            <p:cNvSpPr/>
            <p:nvPr/>
          </p:nvSpPr>
          <p:spPr>
            <a:xfrm>
              <a:off x="467544" y="4884794"/>
              <a:ext cx="6192688" cy="4921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メイリオ" panose="020B0604030504040204" pitchFamily="50" charset="-128"/>
                  <a:ea typeface="メイリオ" panose="020B0604030504040204" pitchFamily="50" charset="-128"/>
                </a:rPr>
                <a:t>施策１　生きがいづく</a:t>
              </a:r>
              <a:r>
                <a:rPr kumimoji="1" lang="ja-JP" altLang="en-US" sz="1600" dirty="0" err="1">
                  <a:solidFill>
                    <a:schemeClr val="tx1"/>
                  </a:solidFill>
                  <a:latin typeface="メイリオ" panose="020B0604030504040204" pitchFamily="50" charset="-128"/>
                  <a:ea typeface="メイリオ" panose="020B0604030504040204" pitchFamily="50" charset="-128"/>
                </a:rPr>
                <a:t>りと</a:t>
              </a:r>
              <a:r>
                <a:rPr kumimoji="1" lang="ja-JP" altLang="en-US" sz="1600" dirty="0">
                  <a:solidFill>
                    <a:schemeClr val="tx1"/>
                  </a:solidFill>
                  <a:latin typeface="メイリオ" panose="020B0604030504040204" pitchFamily="50" charset="-128"/>
                  <a:ea typeface="メイリオ" panose="020B0604030504040204" pitchFamily="50" charset="-128"/>
                </a:rPr>
                <a:t>社会参加の促進</a:t>
              </a:r>
            </a:p>
          </p:txBody>
        </p:sp>
      </p:grpSp>
      <p:grpSp>
        <p:nvGrpSpPr>
          <p:cNvPr id="13" name="グループ化 12">
            <a:extLst>
              <a:ext uri="{FF2B5EF4-FFF2-40B4-BE49-F238E27FC236}">
                <a16:creationId xmlns:a16="http://schemas.microsoft.com/office/drawing/2014/main" id="{AFB9986F-B08F-4D57-B459-D66E38FC672B}"/>
              </a:ext>
            </a:extLst>
          </p:cNvPr>
          <p:cNvGrpSpPr/>
          <p:nvPr/>
        </p:nvGrpSpPr>
        <p:grpSpPr>
          <a:xfrm>
            <a:off x="421809" y="5294945"/>
            <a:ext cx="6211004" cy="492174"/>
            <a:chOff x="449228" y="5385098"/>
            <a:chExt cx="6211004" cy="492174"/>
          </a:xfrm>
        </p:grpSpPr>
        <p:sp>
          <p:nvSpPr>
            <p:cNvPr id="43" name="正方形/長方形 42">
              <a:extLst>
                <a:ext uri="{FF2B5EF4-FFF2-40B4-BE49-F238E27FC236}">
                  <a16:creationId xmlns:a16="http://schemas.microsoft.com/office/drawing/2014/main" id="{BB46545E-7A85-48E5-9B96-BE58AD098275}"/>
                </a:ext>
              </a:extLst>
            </p:cNvPr>
            <p:cNvSpPr/>
            <p:nvPr/>
          </p:nvSpPr>
          <p:spPr>
            <a:xfrm>
              <a:off x="449228" y="5405207"/>
              <a:ext cx="4572508" cy="417196"/>
            </a:xfrm>
            <a:prstGeom prst="rect">
              <a:avLst/>
            </a:prstGeom>
            <a:solidFill>
              <a:srgbClr val="99FF6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b="1" dirty="0">
                <a:solidFill>
                  <a:schemeClr val="bg1"/>
                </a:solidFill>
                <a:latin typeface="メイリオ" panose="020B0604030504040204" pitchFamily="50" charset="-128"/>
                <a:ea typeface="メイリオ" panose="020B0604030504040204" pitchFamily="50" charset="-128"/>
              </a:endParaRPr>
            </a:p>
          </p:txBody>
        </p:sp>
        <p:sp>
          <p:nvSpPr>
            <p:cNvPr id="28" name="正方形/長方形 27">
              <a:extLst>
                <a:ext uri="{FF2B5EF4-FFF2-40B4-BE49-F238E27FC236}">
                  <a16:creationId xmlns:a16="http://schemas.microsoft.com/office/drawing/2014/main" id="{82D8FBB2-1AA5-45FB-B05F-7F57B91503DD}"/>
                </a:ext>
              </a:extLst>
            </p:cNvPr>
            <p:cNvSpPr/>
            <p:nvPr/>
          </p:nvSpPr>
          <p:spPr>
            <a:xfrm>
              <a:off x="467544" y="5385098"/>
              <a:ext cx="6192688" cy="4921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メイリオ" panose="020B0604030504040204" pitchFamily="50" charset="-128"/>
                  <a:ea typeface="メイリオ" panose="020B0604030504040204" pitchFamily="50" charset="-128"/>
                </a:rPr>
                <a:t>施策２　地域で安心して暮らせる環境の整備</a:t>
              </a:r>
            </a:p>
          </p:txBody>
        </p:sp>
      </p:grpSp>
      <p:sp>
        <p:nvSpPr>
          <p:cNvPr id="9" name="正方形/長方形 8">
            <a:extLst>
              <a:ext uri="{FF2B5EF4-FFF2-40B4-BE49-F238E27FC236}">
                <a16:creationId xmlns:a16="http://schemas.microsoft.com/office/drawing/2014/main" id="{8324DB34-51BD-48BD-AFC5-E21F6D3E9E23}"/>
              </a:ext>
            </a:extLst>
          </p:cNvPr>
          <p:cNvSpPr/>
          <p:nvPr/>
        </p:nvSpPr>
        <p:spPr>
          <a:xfrm>
            <a:off x="5099703" y="2831160"/>
            <a:ext cx="3821979" cy="492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indent="-180975">
              <a:buFont typeface="Arial" panose="020B0604020202020204" pitchFamily="34" charset="0"/>
              <a:buChar char="•"/>
            </a:pPr>
            <a:r>
              <a:rPr kumimoji="1" lang="ja-JP" altLang="en-US" sz="1400" dirty="0">
                <a:solidFill>
                  <a:schemeClr val="tx1"/>
                </a:solidFill>
                <a:latin typeface="メイリオ" panose="020B0604030504040204" pitchFamily="50" charset="-128"/>
                <a:ea typeface="メイリオ" panose="020B0604030504040204" pitchFamily="50" charset="-128"/>
              </a:rPr>
              <a:t>特定健康診査・特定保健指導などの推進</a:t>
            </a:r>
            <a:endParaRPr kumimoji="1" lang="en-US" altLang="ja-JP" sz="1400" dirty="0">
              <a:solidFill>
                <a:schemeClr val="tx1"/>
              </a:solidFill>
              <a:latin typeface="メイリオ" panose="020B0604030504040204" pitchFamily="50" charset="-128"/>
              <a:ea typeface="メイリオ" panose="020B0604030504040204" pitchFamily="50" charset="-128"/>
            </a:endParaRPr>
          </a:p>
          <a:p>
            <a:pPr marL="180975" indent="-180975">
              <a:buFont typeface="Arial" panose="020B0604020202020204" pitchFamily="34" charset="0"/>
              <a:buChar char="•"/>
            </a:pPr>
            <a:r>
              <a:rPr kumimoji="1" lang="ja-JP" altLang="en-US" sz="1400" dirty="0">
                <a:solidFill>
                  <a:schemeClr val="tx1"/>
                </a:solidFill>
                <a:latin typeface="メイリオ" panose="020B0604030504040204" pitchFamily="50" charset="-128"/>
                <a:ea typeface="メイリオ" panose="020B0604030504040204" pitchFamily="50" charset="-128"/>
              </a:rPr>
              <a:t>介護予防の促進　など</a:t>
            </a:r>
          </a:p>
        </p:txBody>
      </p:sp>
      <p:sp>
        <p:nvSpPr>
          <p:cNvPr id="54" name="正方形/長方形 53">
            <a:extLst>
              <a:ext uri="{FF2B5EF4-FFF2-40B4-BE49-F238E27FC236}">
                <a16:creationId xmlns:a16="http://schemas.microsoft.com/office/drawing/2014/main" id="{2832B332-D86A-4B4D-BE4A-55532AFDFEE9}"/>
              </a:ext>
            </a:extLst>
          </p:cNvPr>
          <p:cNvSpPr/>
          <p:nvPr/>
        </p:nvSpPr>
        <p:spPr>
          <a:xfrm>
            <a:off x="5086824" y="3304668"/>
            <a:ext cx="3821979" cy="4656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indent="-180975">
              <a:buFont typeface="Arial" panose="020B0604020202020204" pitchFamily="34" charset="0"/>
              <a:buChar char="•"/>
            </a:pPr>
            <a:r>
              <a:rPr kumimoji="1" lang="ja-JP" altLang="en-US" sz="1400" dirty="0">
                <a:solidFill>
                  <a:schemeClr val="tx1"/>
                </a:solidFill>
                <a:latin typeface="メイリオ" panose="020B0604030504040204" pitchFamily="50" charset="-128"/>
                <a:ea typeface="メイリオ" panose="020B0604030504040204" pitchFamily="50" charset="-128"/>
              </a:rPr>
              <a:t>かかりつけ医の普及・啓発</a:t>
            </a:r>
            <a:endParaRPr kumimoji="1" lang="en-US" altLang="ja-JP" sz="1400" dirty="0">
              <a:solidFill>
                <a:schemeClr val="tx1"/>
              </a:solidFill>
              <a:latin typeface="メイリオ" panose="020B0604030504040204" pitchFamily="50" charset="-128"/>
              <a:ea typeface="メイリオ" panose="020B0604030504040204" pitchFamily="50" charset="-128"/>
            </a:endParaRPr>
          </a:p>
          <a:p>
            <a:pPr marL="180975" indent="-180975">
              <a:buFont typeface="Arial" panose="020B0604020202020204" pitchFamily="34" charset="0"/>
              <a:buChar char="•"/>
            </a:pPr>
            <a:r>
              <a:rPr lang="ja-JP" altLang="en-US" sz="1400" dirty="0">
                <a:solidFill>
                  <a:schemeClr val="tx1"/>
                </a:solidFill>
                <a:latin typeface="メイリオ" panose="020B0604030504040204" pitchFamily="50" charset="-128"/>
                <a:ea typeface="メイリオ" panose="020B0604030504040204" pitchFamily="50" charset="-128"/>
              </a:rPr>
              <a:t>市立病院の医療提供体制の整備　など</a:t>
            </a:r>
            <a:endParaRPr kumimoji="1" lang="ja-JP" altLang="en-US" sz="1400" dirty="0">
              <a:solidFill>
                <a:schemeClr val="tx1"/>
              </a:solidFill>
              <a:latin typeface="メイリオ" panose="020B0604030504040204" pitchFamily="50" charset="-128"/>
              <a:ea typeface="メイリオ" panose="020B0604030504040204" pitchFamily="50" charset="-128"/>
            </a:endParaRPr>
          </a:p>
        </p:txBody>
      </p:sp>
      <p:sp>
        <p:nvSpPr>
          <p:cNvPr id="56" name="正方形/長方形 55">
            <a:extLst>
              <a:ext uri="{FF2B5EF4-FFF2-40B4-BE49-F238E27FC236}">
                <a16:creationId xmlns:a16="http://schemas.microsoft.com/office/drawing/2014/main" id="{C1F64446-B1C5-40F1-AB1B-65EB1620604E}"/>
              </a:ext>
            </a:extLst>
          </p:cNvPr>
          <p:cNvSpPr/>
          <p:nvPr/>
        </p:nvSpPr>
        <p:spPr>
          <a:xfrm>
            <a:off x="5145286" y="4848584"/>
            <a:ext cx="3960077" cy="492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indent="-180975">
              <a:buFont typeface="Arial" panose="020B0604020202020204" pitchFamily="34" charset="0"/>
              <a:buChar char="•"/>
            </a:pPr>
            <a:r>
              <a:rPr kumimoji="1" lang="ja-JP" altLang="en-US" sz="1400" dirty="0">
                <a:solidFill>
                  <a:schemeClr val="tx1"/>
                </a:solidFill>
                <a:latin typeface="メイリオ" panose="020B0604030504040204" pitchFamily="50" charset="-128"/>
                <a:ea typeface="メイリオ" panose="020B0604030504040204" pitchFamily="50" charset="-128"/>
              </a:rPr>
              <a:t>高齢者の社会参画に係る支援体制の充実</a:t>
            </a:r>
            <a:endParaRPr kumimoji="1" lang="en-US" altLang="ja-JP" sz="1400" dirty="0">
              <a:solidFill>
                <a:schemeClr val="tx1"/>
              </a:solidFill>
              <a:latin typeface="メイリオ" panose="020B0604030504040204" pitchFamily="50" charset="-128"/>
              <a:ea typeface="メイリオ" panose="020B0604030504040204" pitchFamily="50" charset="-128"/>
            </a:endParaRPr>
          </a:p>
          <a:p>
            <a:pPr marL="180975" indent="-180975">
              <a:buFont typeface="Arial" panose="020B0604020202020204" pitchFamily="34" charset="0"/>
              <a:buChar char="•"/>
            </a:pPr>
            <a:r>
              <a:rPr lang="ja-JP" altLang="en-US" sz="1400" dirty="0">
                <a:solidFill>
                  <a:schemeClr val="tx1"/>
                </a:solidFill>
                <a:latin typeface="メイリオ" panose="020B0604030504040204" pitchFamily="50" charset="-128"/>
                <a:ea typeface="メイリオ" panose="020B0604030504040204" pitchFamily="50" charset="-128"/>
              </a:rPr>
              <a:t>社会に役立つ講座など学習機会の提供　など</a:t>
            </a:r>
            <a:endParaRPr kumimoji="1" lang="ja-JP" altLang="en-US" sz="1400" dirty="0">
              <a:solidFill>
                <a:schemeClr val="tx1"/>
              </a:solidFill>
              <a:latin typeface="メイリオ" panose="020B0604030504040204" pitchFamily="50" charset="-128"/>
              <a:ea typeface="メイリオ" panose="020B0604030504040204" pitchFamily="50" charset="-128"/>
            </a:endParaRPr>
          </a:p>
        </p:txBody>
      </p:sp>
      <p:sp>
        <p:nvSpPr>
          <p:cNvPr id="57" name="正方形/長方形 56">
            <a:extLst>
              <a:ext uri="{FF2B5EF4-FFF2-40B4-BE49-F238E27FC236}">
                <a16:creationId xmlns:a16="http://schemas.microsoft.com/office/drawing/2014/main" id="{D6456596-1048-49A7-B593-7B3E26BC3670}"/>
              </a:ext>
            </a:extLst>
          </p:cNvPr>
          <p:cNvSpPr/>
          <p:nvPr/>
        </p:nvSpPr>
        <p:spPr>
          <a:xfrm>
            <a:off x="5145286" y="5313345"/>
            <a:ext cx="3927214" cy="492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indent="-180975">
              <a:buFont typeface="Arial" panose="020B0604020202020204" pitchFamily="34" charset="0"/>
              <a:buChar char="•"/>
            </a:pPr>
            <a:r>
              <a:rPr lang="ja-JP" altLang="en-US" sz="1400" dirty="0">
                <a:solidFill>
                  <a:schemeClr val="tx1"/>
                </a:solidFill>
                <a:latin typeface="メイリオ" panose="020B0604030504040204" pitchFamily="50" charset="-128"/>
                <a:ea typeface="メイリオ" panose="020B0604030504040204" pitchFamily="50" charset="-128"/>
              </a:rPr>
              <a:t>あんしんケアセンター機能の強化</a:t>
            </a:r>
            <a:endParaRPr kumimoji="1" lang="en-US" altLang="ja-JP" sz="1400" dirty="0">
              <a:solidFill>
                <a:schemeClr val="tx1"/>
              </a:solidFill>
              <a:latin typeface="メイリオ" panose="020B0604030504040204" pitchFamily="50" charset="-128"/>
              <a:ea typeface="メイリオ" panose="020B0604030504040204" pitchFamily="50" charset="-128"/>
            </a:endParaRPr>
          </a:p>
          <a:p>
            <a:pPr marL="180975" indent="-180975">
              <a:buFont typeface="Arial" panose="020B0604020202020204" pitchFamily="34" charset="0"/>
              <a:buChar char="•"/>
            </a:pPr>
            <a:r>
              <a:rPr lang="ja-JP" altLang="en-US" sz="1400" dirty="0">
                <a:solidFill>
                  <a:schemeClr val="tx1"/>
                </a:solidFill>
                <a:latin typeface="メイリオ" panose="020B0604030504040204" pitchFamily="50" charset="-128"/>
                <a:ea typeface="メイリオ" panose="020B0604030504040204" pitchFamily="50" charset="-128"/>
              </a:rPr>
              <a:t>地域住民等による支え合い活動の促進　など</a:t>
            </a:r>
            <a:endParaRPr kumimoji="1" lang="ja-JP" altLang="en-US" sz="1400" dirty="0">
              <a:solidFill>
                <a:schemeClr val="tx1"/>
              </a:solidFill>
              <a:latin typeface="メイリオ" panose="020B0604030504040204" pitchFamily="50" charset="-128"/>
              <a:ea typeface="メイリオ" panose="020B0604030504040204" pitchFamily="50" charset="-128"/>
            </a:endParaRPr>
          </a:p>
        </p:txBody>
      </p:sp>
      <p:sp>
        <p:nvSpPr>
          <p:cNvPr id="10" name="正方形/長方形 9">
            <a:extLst>
              <a:ext uri="{FF2B5EF4-FFF2-40B4-BE49-F238E27FC236}">
                <a16:creationId xmlns:a16="http://schemas.microsoft.com/office/drawing/2014/main" id="{1AEBD5CF-6D28-4904-AF95-F00910E253A8}"/>
              </a:ext>
            </a:extLst>
          </p:cNvPr>
          <p:cNvSpPr/>
          <p:nvPr/>
        </p:nvSpPr>
        <p:spPr>
          <a:xfrm>
            <a:off x="284891" y="1403262"/>
            <a:ext cx="8820472" cy="7635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Ø"/>
            </a:pPr>
            <a:r>
              <a:rPr kumimoji="1" lang="ja-JP" altLang="en-US" sz="1600" dirty="0">
                <a:solidFill>
                  <a:schemeClr val="tx1"/>
                </a:solidFill>
                <a:latin typeface="メイリオ" panose="020B0604030504040204" pitchFamily="50" charset="-128"/>
                <a:ea typeface="メイリオ" panose="020B0604030504040204" pitchFamily="50" charset="-128"/>
              </a:rPr>
              <a:t>地域社会・経済の持続的な活性化に向け、誰もが健康で活躍できる社会の構築</a:t>
            </a:r>
            <a:endParaRPr kumimoji="1" lang="en-US" altLang="ja-JP" sz="1600" dirty="0">
              <a:solidFill>
                <a:schemeClr val="tx1"/>
              </a:solidFill>
              <a:latin typeface="メイリオ" panose="020B0604030504040204" pitchFamily="50" charset="-128"/>
              <a:ea typeface="メイリオ" panose="020B0604030504040204" pitchFamily="50" charset="-128"/>
            </a:endParaRPr>
          </a:p>
          <a:p>
            <a:pPr marL="285750" indent="-285750">
              <a:buFont typeface="Wingdings" panose="05000000000000000000" pitchFamily="2" charset="2"/>
              <a:buChar char="Ø"/>
            </a:pPr>
            <a:r>
              <a:rPr lang="ja-JP" altLang="en-US" sz="1600" dirty="0">
                <a:solidFill>
                  <a:schemeClr val="tx1"/>
                </a:solidFill>
                <a:latin typeface="メイリオ" panose="020B0604030504040204" pitchFamily="50" charset="-128"/>
                <a:ea typeface="メイリオ" panose="020B0604030504040204" pitchFamily="50" charset="-128"/>
              </a:rPr>
              <a:t>市民一人ひとりが住み慣れた地域で安心して暮らし、いきいきと活躍できる社会の構築</a:t>
            </a:r>
            <a:endParaRPr lang="en-US" altLang="ja-JP" sz="1600" dirty="0">
              <a:solidFill>
                <a:schemeClr val="tx1"/>
              </a:solidFill>
              <a:latin typeface="メイリオ" panose="020B0604030504040204" pitchFamily="50" charset="-128"/>
              <a:ea typeface="メイリオ" panose="020B0604030504040204" pitchFamily="50" charset="-128"/>
            </a:endParaRPr>
          </a:p>
          <a:p>
            <a:pPr marL="285750" indent="-285750">
              <a:buFont typeface="Wingdings" panose="05000000000000000000" pitchFamily="2" charset="2"/>
              <a:buChar char="Ø"/>
            </a:pPr>
            <a:r>
              <a:rPr lang="ja-JP" altLang="en-US" sz="1600" dirty="0">
                <a:solidFill>
                  <a:schemeClr val="tx1"/>
                </a:solidFill>
                <a:latin typeface="メイリオ" panose="020B0604030504040204" pitchFamily="50" charset="-128"/>
                <a:ea typeface="メイリオ" panose="020B0604030504040204" pitchFamily="50" charset="-128"/>
              </a:rPr>
              <a:t>社会のバリアフリー化の推進</a:t>
            </a:r>
            <a:endParaRPr kumimoji="1" lang="ja-JP" altLang="en-US" dirty="0"/>
          </a:p>
        </p:txBody>
      </p:sp>
      <p:grpSp>
        <p:nvGrpSpPr>
          <p:cNvPr id="37" name="グループ化 36">
            <a:extLst>
              <a:ext uri="{FF2B5EF4-FFF2-40B4-BE49-F238E27FC236}">
                <a16:creationId xmlns:a16="http://schemas.microsoft.com/office/drawing/2014/main" id="{64F4A66D-066B-4753-8792-977B42956A2A}"/>
              </a:ext>
            </a:extLst>
          </p:cNvPr>
          <p:cNvGrpSpPr/>
          <p:nvPr/>
        </p:nvGrpSpPr>
        <p:grpSpPr>
          <a:xfrm>
            <a:off x="454665" y="3767114"/>
            <a:ext cx="6192688" cy="492174"/>
            <a:chOff x="467544" y="3535016"/>
            <a:chExt cx="6192688" cy="492174"/>
          </a:xfrm>
        </p:grpSpPr>
        <p:sp>
          <p:nvSpPr>
            <p:cNvPr id="38" name="正方形/長方形 37">
              <a:extLst>
                <a:ext uri="{FF2B5EF4-FFF2-40B4-BE49-F238E27FC236}">
                  <a16:creationId xmlns:a16="http://schemas.microsoft.com/office/drawing/2014/main" id="{732FB75D-55C7-41AE-BC12-C5E47F1B1AA7}"/>
                </a:ext>
              </a:extLst>
            </p:cNvPr>
            <p:cNvSpPr/>
            <p:nvPr/>
          </p:nvSpPr>
          <p:spPr>
            <a:xfrm>
              <a:off x="479273" y="3562713"/>
              <a:ext cx="4560779" cy="417196"/>
            </a:xfrm>
            <a:prstGeom prst="rect">
              <a:avLst/>
            </a:prstGeom>
            <a:solidFill>
              <a:srgbClr val="99FF6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b="1" dirty="0">
                <a:solidFill>
                  <a:schemeClr val="bg1"/>
                </a:solidFill>
                <a:latin typeface="メイリオ" panose="020B0604030504040204" pitchFamily="50" charset="-128"/>
                <a:ea typeface="メイリオ" panose="020B0604030504040204" pitchFamily="50" charset="-128"/>
              </a:endParaRPr>
            </a:p>
          </p:txBody>
        </p:sp>
        <p:sp>
          <p:nvSpPr>
            <p:cNvPr id="41" name="正方形/長方形 40">
              <a:extLst>
                <a:ext uri="{FF2B5EF4-FFF2-40B4-BE49-F238E27FC236}">
                  <a16:creationId xmlns:a16="http://schemas.microsoft.com/office/drawing/2014/main" id="{52B9C005-2B25-4918-83C1-EF57EFBC34E1}"/>
                </a:ext>
              </a:extLst>
            </p:cNvPr>
            <p:cNvSpPr/>
            <p:nvPr/>
          </p:nvSpPr>
          <p:spPr>
            <a:xfrm>
              <a:off x="467544" y="3535016"/>
              <a:ext cx="6192688" cy="4921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メイリオ" panose="020B0604030504040204" pitchFamily="50" charset="-128"/>
                  <a:ea typeface="メイリオ" panose="020B0604030504040204" pitchFamily="50" charset="-128"/>
                </a:rPr>
                <a:t>施策３　安全・安心な生活衛生環境の整備</a:t>
              </a:r>
            </a:p>
          </p:txBody>
        </p:sp>
      </p:grpSp>
      <p:sp>
        <p:nvSpPr>
          <p:cNvPr id="44" name="正方形/長方形 43">
            <a:extLst>
              <a:ext uri="{FF2B5EF4-FFF2-40B4-BE49-F238E27FC236}">
                <a16:creationId xmlns:a16="http://schemas.microsoft.com/office/drawing/2014/main" id="{B7C9EA9A-8041-4497-9DE2-6ED9F999415D}"/>
              </a:ext>
            </a:extLst>
          </p:cNvPr>
          <p:cNvSpPr/>
          <p:nvPr/>
        </p:nvSpPr>
        <p:spPr>
          <a:xfrm>
            <a:off x="5086824" y="3780991"/>
            <a:ext cx="3821979" cy="4656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indent="-180975">
              <a:buFont typeface="Arial" panose="020B0604020202020204" pitchFamily="34" charset="0"/>
              <a:buChar char="•"/>
            </a:pPr>
            <a:r>
              <a:rPr kumimoji="1" lang="ja-JP" altLang="en-US" sz="1400" dirty="0">
                <a:solidFill>
                  <a:schemeClr val="tx1"/>
                </a:solidFill>
                <a:latin typeface="メイリオ" panose="020B0604030504040204" pitchFamily="50" charset="-128"/>
                <a:ea typeface="メイリオ" panose="020B0604030504040204" pitchFamily="50" charset="-128"/>
              </a:rPr>
              <a:t>健康危機管理体制の強化</a:t>
            </a:r>
            <a:endParaRPr kumimoji="1" lang="en-US" altLang="ja-JP" sz="1400" dirty="0">
              <a:solidFill>
                <a:schemeClr val="tx1"/>
              </a:solidFill>
              <a:latin typeface="メイリオ" panose="020B0604030504040204" pitchFamily="50" charset="-128"/>
              <a:ea typeface="メイリオ" panose="020B0604030504040204" pitchFamily="50" charset="-128"/>
            </a:endParaRPr>
          </a:p>
          <a:p>
            <a:pPr marL="180975" indent="-180975">
              <a:buFont typeface="Arial" panose="020B0604020202020204" pitchFamily="34" charset="0"/>
              <a:buChar char="•"/>
            </a:pPr>
            <a:r>
              <a:rPr lang="ja-JP" altLang="en-US" sz="1400" dirty="0">
                <a:solidFill>
                  <a:schemeClr val="tx1"/>
                </a:solidFill>
                <a:latin typeface="メイリオ" panose="020B0604030504040204" pitchFamily="50" charset="-128"/>
                <a:ea typeface="メイリオ" panose="020B0604030504040204" pitchFamily="50" charset="-128"/>
              </a:rPr>
              <a:t>動物愛護の推進　など</a:t>
            </a:r>
            <a:endParaRPr kumimoji="1" lang="ja-JP" altLang="en-US" sz="1400" dirty="0">
              <a:solidFill>
                <a:schemeClr val="tx1"/>
              </a:solidFill>
              <a:latin typeface="メイリオ" panose="020B0604030504040204" pitchFamily="50" charset="-128"/>
              <a:ea typeface="メイリオ" panose="020B0604030504040204" pitchFamily="50" charset="-128"/>
            </a:endParaRPr>
          </a:p>
        </p:txBody>
      </p:sp>
      <p:grpSp>
        <p:nvGrpSpPr>
          <p:cNvPr id="52" name="グループ化 51">
            <a:extLst>
              <a:ext uri="{FF2B5EF4-FFF2-40B4-BE49-F238E27FC236}">
                <a16:creationId xmlns:a16="http://schemas.microsoft.com/office/drawing/2014/main" id="{6DC0D0B8-B414-4F7B-A8AB-46B8AEA9299A}"/>
              </a:ext>
            </a:extLst>
          </p:cNvPr>
          <p:cNvGrpSpPr/>
          <p:nvPr/>
        </p:nvGrpSpPr>
        <p:grpSpPr>
          <a:xfrm>
            <a:off x="421809" y="5784537"/>
            <a:ext cx="6211004" cy="492174"/>
            <a:chOff x="449228" y="5385098"/>
            <a:chExt cx="6211004" cy="492174"/>
          </a:xfrm>
        </p:grpSpPr>
        <p:sp>
          <p:nvSpPr>
            <p:cNvPr id="53" name="正方形/長方形 52">
              <a:extLst>
                <a:ext uri="{FF2B5EF4-FFF2-40B4-BE49-F238E27FC236}">
                  <a16:creationId xmlns:a16="http://schemas.microsoft.com/office/drawing/2014/main" id="{8124D53E-FA44-45C5-B2D8-17A991757241}"/>
                </a:ext>
              </a:extLst>
            </p:cNvPr>
            <p:cNvSpPr/>
            <p:nvPr/>
          </p:nvSpPr>
          <p:spPr>
            <a:xfrm>
              <a:off x="449228" y="5405207"/>
              <a:ext cx="4572508" cy="417196"/>
            </a:xfrm>
            <a:prstGeom prst="rect">
              <a:avLst/>
            </a:prstGeom>
            <a:solidFill>
              <a:srgbClr val="99FF6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b="1" dirty="0">
                <a:solidFill>
                  <a:schemeClr val="bg1"/>
                </a:solidFill>
                <a:latin typeface="メイリオ" panose="020B0604030504040204" pitchFamily="50" charset="-128"/>
                <a:ea typeface="メイリオ" panose="020B0604030504040204" pitchFamily="50" charset="-128"/>
              </a:endParaRPr>
            </a:p>
          </p:txBody>
        </p:sp>
        <p:sp>
          <p:nvSpPr>
            <p:cNvPr id="55" name="正方形/長方形 54">
              <a:extLst>
                <a:ext uri="{FF2B5EF4-FFF2-40B4-BE49-F238E27FC236}">
                  <a16:creationId xmlns:a16="http://schemas.microsoft.com/office/drawing/2014/main" id="{F38EFB14-488B-4123-9D32-B79C3CEF237A}"/>
                </a:ext>
              </a:extLst>
            </p:cNvPr>
            <p:cNvSpPr/>
            <p:nvPr/>
          </p:nvSpPr>
          <p:spPr>
            <a:xfrm>
              <a:off x="467544" y="5385098"/>
              <a:ext cx="6192688" cy="4921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メイリオ" panose="020B0604030504040204" pitchFamily="50" charset="-128"/>
                  <a:ea typeface="メイリオ" panose="020B0604030504040204" pitchFamily="50" charset="-128"/>
                </a:rPr>
                <a:t>施策３　認知症とともに生きる社会の構築</a:t>
              </a:r>
            </a:p>
          </p:txBody>
        </p:sp>
      </p:grpSp>
      <p:sp>
        <p:nvSpPr>
          <p:cNvPr id="58" name="正方形/長方形 57">
            <a:extLst>
              <a:ext uri="{FF2B5EF4-FFF2-40B4-BE49-F238E27FC236}">
                <a16:creationId xmlns:a16="http://schemas.microsoft.com/office/drawing/2014/main" id="{A7B89A08-839C-4F42-881E-9EA9A9583967}"/>
              </a:ext>
            </a:extLst>
          </p:cNvPr>
          <p:cNvSpPr/>
          <p:nvPr/>
        </p:nvSpPr>
        <p:spPr>
          <a:xfrm>
            <a:off x="5143625" y="5802937"/>
            <a:ext cx="3954634" cy="492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indent="-180975">
              <a:buFont typeface="Arial" panose="020B0604020202020204" pitchFamily="34" charset="0"/>
              <a:buChar char="•"/>
            </a:pPr>
            <a:r>
              <a:rPr lang="ja-JP" altLang="en-US" sz="1400" dirty="0">
                <a:solidFill>
                  <a:schemeClr val="tx1"/>
                </a:solidFill>
                <a:latin typeface="メイリオ" panose="020B0604030504040204" pitchFamily="50" charset="-128"/>
                <a:ea typeface="メイリオ" panose="020B0604030504040204" pitchFamily="50" charset="-128"/>
              </a:rPr>
              <a:t>認知症になっても活躍できる環境整備</a:t>
            </a:r>
            <a:endParaRPr kumimoji="1" lang="en-US" altLang="ja-JP" sz="1400" dirty="0">
              <a:solidFill>
                <a:schemeClr val="tx1"/>
              </a:solidFill>
              <a:latin typeface="メイリオ" panose="020B0604030504040204" pitchFamily="50" charset="-128"/>
              <a:ea typeface="メイリオ" panose="020B0604030504040204" pitchFamily="50" charset="-128"/>
            </a:endParaRPr>
          </a:p>
          <a:p>
            <a:pPr marL="180975" indent="-180975">
              <a:buFont typeface="Arial" panose="020B0604020202020204" pitchFamily="34" charset="0"/>
              <a:buChar char="•"/>
            </a:pPr>
            <a:r>
              <a:rPr lang="ja-JP" altLang="en-US" sz="1400" dirty="0">
                <a:solidFill>
                  <a:schemeClr val="tx1"/>
                </a:solidFill>
                <a:latin typeface="メイリオ" panose="020B0604030504040204" pitchFamily="50" charset="-128"/>
                <a:ea typeface="メイリオ" panose="020B0604030504040204" pitchFamily="50" charset="-128"/>
              </a:rPr>
              <a:t>認知症の早期発見・対応の体制整備　など</a:t>
            </a:r>
            <a:endParaRPr kumimoji="1" lang="ja-JP" altLang="en-US" sz="1400" dirty="0">
              <a:solidFill>
                <a:schemeClr val="tx1"/>
              </a:solidFill>
              <a:latin typeface="メイリオ" panose="020B0604030504040204" pitchFamily="50" charset="-128"/>
              <a:ea typeface="メイリオ" panose="020B0604030504040204" pitchFamily="50" charset="-128"/>
            </a:endParaRPr>
          </a:p>
        </p:txBody>
      </p:sp>
      <p:grpSp>
        <p:nvGrpSpPr>
          <p:cNvPr id="59" name="グループ化 58">
            <a:extLst>
              <a:ext uri="{FF2B5EF4-FFF2-40B4-BE49-F238E27FC236}">
                <a16:creationId xmlns:a16="http://schemas.microsoft.com/office/drawing/2014/main" id="{BD2769E7-2C48-4991-86E1-5DC09A8F6FBB}"/>
              </a:ext>
            </a:extLst>
          </p:cNvPr>
          <p:cNvGrpSpPr/>
          <p:nvPr/>
        </p:nvGrpSpPr>
        <p:grpSpPr>
          <a:xfrm>
            <a:off x="421809" y="6261764"/>
            <a:ext cx="6211004" cy="492174"/>
            <a:chOff x="449228" y="5385098"/>
            <a:chExt cx="6211004" cy="492174"/>
          </a:xfrm>
        </p:grpSpPr>
        <p:sp>
          <p:nvSpPr>
            <p:cNvPr id="60" name="正方形/長方形 59">
              <a:extLst>
                <a:ext uri="{FF2B5EF4-FFF2-40B4-BE49-F238E27FC236}">
                  <a16:creationId xmlns:a16="http://schemas.microsoft.com/office/drawing/2014/main" id="{7CD4F521-04AE-4C0F-AB77-ACBAD6068119}"/>
                </a:ext>
              </a:extLst>
            </p:cNvPr>
            <p:cNvSpPr/>
            <p:nvPr/>
          </p:nvSpPr>
          <p:spPr>
            <a:xfrm>
              <a:off x="449228" y="5405207"/>
              <a:ext cx="4572508" cy="417196"/>
            </a:xfrm>
            <a:prstGeom prst="rect">
              <a:avLst/>
            </a:prstGeom>
            <a:solidFill>
              <a:srgbClr val="99FF6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b="1" dirty="0">
                <a:solidFill>
                  <a:schemeClr val="bg1"/>
                </a:solidFill>
                <a:latin typeface="メイリオ" panose="020B0604030504040204" pitchFamily="50" charset="-128"/>
                <a:ea typeface="メイリオ" panose="020B0604030504040204" pitchFamily="50" charset="-128"/>
              </a:endParaRPr>
            </a:p>
          </p:txBody>
        </p:sp>
        <p:sp>
          <p:nvSpPr>
            <p:cNvPr id="61" name="正方形/長方形 60">
              <a:extLst>
                <a:ext uri="{FF2B5EF4-FFF2-40B4-BE49-F238E27FC236}">
                  <a16:creationId xmlns:a16="http://schemas.microsoft.com/office/drawing/2014/main" id="{D78EDC91-7C05-4D6D-97AF-F7E524CCFF05}"/>
                </a:ext>
              </a:extLst>
            </p:cNvPr>
            <p:cNvSpPr/>
            <p:nvPr/>
          </p:nvSpPr>
          <p:spPr>
            <a:xfrm>
              <a:off x="467544" y="5385098"/>
              <a:ext cx="6192688" cy="4921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メイリオ" panose="020B0604030504040204" pitchFamily="50" charset="-128"/>
                  <a:ea typeface="メイリオ" panose="020B0604030504040204" pitchFamily="50" charset="-128"/>
                </a:rPr>
                <a:t>施策４　介護保険サービス提供体制の整備</a:t>
              </a:r>
            </a:p>
          </p:txBody>
        </p:sp>
      </p:grpSp>
      <p:sp>
        <p:nvSpPr>
          <p:cNvPr id="62" name="正方形/長方形 61">
            <a:extLst>
              <a:ext uri="{FF2B5EF4-FFF2-40B4-BE49-F238E27FC236}">
                <a16:creationId xmlns:a16="http://schemas.microsoft.com/office/drawing/2014/main" id="{B9648DFC-007E-44C2-A61C-8D130B973711}"/>
              </a:ext>
            </a:extLst>
          </p:cNvPr>
          <p:cNvSpPr/>
          <p:nvPr/>
        </p:nvSpPr>
        <p:spPr>
          <a:xfrm>
            <a:off x="5129705" y="6280164"/>
            <a:ext cx="3927214" cy="492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indent="-180975">
              <a:buFont typeface="Arial" panose="020B0604020202020204" pitchFamily="34" charset="0"/>
              <a:buChar char="•"/>
            </a:pPr>
            <a:r>
              <a:rPr lang="ja-JP" altLang="en-US" sz="1400" dirty="0">
                <a:solidFill>
                  <a:schemeClr val="tx1"/>
                </a:solidFill>
                <a:latin typeface="メイリオ" panose="020B0604030504040204" pitchFamily="50" charset="-128"/>
                <a:ea typeface="メイリオ" panose="020B0604030504040204" pitchFamily="50" charset="-128"/>
              </a:rPr>
              <a:t>介護人材の確保</a:t>
            </a:r>
            <a:endParaRPr kumimoji="1" lang="en-US" altLang="ja-JP" sz="1400" dirty="0">
              <a:solidFill>
                <a:schemeClr val="tx1"/>
              </a:solidFill>
              <a:latin typeface="メイリオ" panose="020B0604030504040204" pitchFamily="50" charset="-128"/>
              <a:ea typeface="メイリオ" panose="020B0604030504040204" pitchFamily="50" charset="-128"/>
            </a:endParaRPr>
          </a:p>
          <a:p>
            <a:pPr marL="180975" indent="-180975">
              <a:buFont typeface="Arial" panose="020B0604020202020204" pitchFamily="34" charset="0"/>
              <a:buChar char="•"/>
            </a:pPr>
            <a:r>
              <a:rPr lang="ja-JP" altLang="en-US" sz="1400" dirty="0">
                <a:solidFill>
                  <a:schemeClr val="tx1"/>
                </a:solidFill>
                <a:latin typeface="メイリオ" panose="020B0604030504040204" pitchFamily="50" charset="-128"/>
                <a:ea typeface="メイリオ" panose="020B0604030504040204" pitchFamily="50" charset="-128"/>
              </a:rPr>
              <a:t>介護ロボット・ＩＣＴ等の導入促進　など</a:t>
            </a:r>
            <a:endParaRPr kumimoji="1" lang="ja-JP" altLang="en-US" sz="1400" dirty="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2166197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45" name="正方形/長方形 44">
            <a:extLst>
              <a:ext uri="{FF2B5EF4-FFF2-40B4-BE49-F238E27FC236}">
                <a16:creationId xmlns:a16="http://schemas.microsoft.com/office/drawing/2014/main" id="{D259F52A-FF8B-4C14-8881-06272E9D8950}"/>
              </a:ext>
            </a:extLst>
          </p:cNvPr>
          <p:cNvSpPr/>
          <p:nvPr/>
        </p:nvSpPr>
        <p:spPr>
          <a:xfrm>
            <a:off x="-14830" y="8620"/>
            <a:ext cx="7259026" cy="576000"/>
          </a:xfrm>
          <a:prstGeom prst="rect">
            <a:avLst/>
          </a:prstGeom>
          <a:gradFill flip="none" rotWithShape="1">
            <a:gsLst>
              <a:gs pos="0">
                <a:schemeClr val="tx2">
                  <a:lumMod val="50000"/>
                </a:schemeClr>
              </a:gs>
              <a:gs pos="64000">
                <a:schemeClr val="accent1">
                  <a:tint val="44500"/>
                  <a:satMod val="16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6" name="タイトル 1">
            <a:extLst>
              <a:ext uri="{FF2B5EF4-FFF2-40B4-BE49-F238E27FC236}">
                <a16:creationId xmlns:a16="http://schemas.microsoft.com/office/drawing/2014/main" id="{9065B368-F01D-4D5F-93D7-9D4F5CF0ABDC}"/>
              </a:ext>
            </a:extLst>
          </p:cNvPr>
          <p:cNvSpPr txBox="1">
            <a:spLocks/>
          </p:cNvSpPr>
          <p:nvPr/>
        </p:nvSpPr>
        <p:spPr>
          <a:xfrm>
            <a:off x="6968" y="-53424"/>
            <a:ext cx="7373344" cy="60121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800" i="1" dirty="0">
                <a:solidFill>
                  <a:schemeClr val="bg1"/>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cs typeface="メイリオ" panose="020B0604030504040204" pitchFamily="50" charset="-128"/>
              </a:rPr>
              <a:t>基本計画策定の趣旨</a:t>
            </a:r>
          </a:p>
        </p:txBody>
      </p:sp>
      <p:grpSp>
        <p:nvGrpSpPr>
          <p:cNvPr id="47" name="グループ化 46">
            <a:extLst>
              <a:ext uri="{FF2B5EF4-FFF2-40B4-BE49-F238E27FC236}">
                <a16:creationId xmlns:a16="http://schemas.microsoft.com/office/drawing/2014/main" id="{CDFC8EF9-DF0C-494D-91A8-BB2F79E2144E}"/>
              </a:ext>
            </a:extLst>
          </p:cNvPr>
          <p:cNvGrpSpPr/>
          <p:nvPr/>
        </p:nvGrpSpPr>
        <p:grpSpPr>
          <a:xfrm>
            <a:off x="7056276" y="43993"/>
            <a:ext cx="2016224" cy="499433"/>
            <a:chOff x="7056276" y="43993"/>
            <a:chExt cx="2016224" cy="499433"/>
          </a:xfrm>
        </p:grpSpPr>
        <p:pic>
          <p:nvPicPr>
            <p:cNvPr id="48" name="図 47">
              <a:extLst>
                <a:ext uri="{FF2B5EF4-FFF2-40B4-BE49-F238E27FC236}">
                  <a16:creationId xmlns:a16="http://schemas.microsoft.com/office/drawing/2014/main" id="{E29D7AB2-0520-42C0-B81D-37EFC3BFE98F}"/>
                </a:ext>
              </a:extLst>
            </p:cNvPr>
            <p:cNvPicPr preferRelativeResize="0">
              <a:picLocks noChangeAspect="1"/>
            </p:cNvPicPr>
            <p:nvPr/>
          </p:nvPicPr>
          <p:blipFill>
            <a:blip r:embed="rId2"/>
            <a:stretch>
              <a:fillRect/>
            </a:stretch>
          </p:blipFill>
          <p:spPr>
            <a:xfrm>
              <a:off x="7056276" y="47830"/>
              <a:ext cx="485349" cy="495596"/>
            </a:xfrm>
            <a:prstGeom prst="rect">
              <a:avLst/>
            </a:prstGeom>
          </p:spPr>
        </p:pic>
        <p:pic>
          <p:nvPicPr>
            <p:cNvPr id="49" name="図 48">
              <a:extLst>
                <a:ext uri="{FF2B5EF4-FFF2-40B4-BE49-F238E27FC236}">
                  <a16:creationId xmlns:a16="http://schemas.microsoft.com/office/drawing/2014/main" id="{1E2E12F0-787D-4EFD-A207-DC43A3C8DF7B}"/>
                </a:ext>
              </a:extLst>
            </p:cNvPr>
            <p:cNvPicPr>
              <a:picLocks noChangeAspect="1"/>
            </p:cNvPicPr>
            <p:nvPr/>
          </p:nvPicPr>
          <p:blipFill>
            <a:blip r:embed="rId3"/>
            <a:stretch>
              <a:fillRect/>
            </a:stretch>
          </p:blipFill>
          <p:spPr>
            <a:xfrm>
              <a:off x="7524328" y="381005"/>
              <a:ext cx="925501" cy="129193"/>
            </a:xfrm>
            <a:prstGeom prst="rect">
              <a:avLst/>
            </a:prstGeom>
          </p:spPr>
        </p:pic>
        <p:pic>
          <p:nvPicPr>
            <p:cNvPr id="50" name="図 49">
              <a:extLst>
                <a:ext uri="{FF2B5EF4-FFF2-40B4-BE49-F238E27FC236}">
                  <a16:creationId xmlns:a16="http://schemas.microsoft.com/office/drawing/2014/main" id="{CCC91CAA-CB43-46D4-9AA7-010020256F56}"/>
                </a:ext>
              </a:extLst>
            </p:cNvPr>
            <p:cNvPicPr preferRelativeResize="0">
              <a:picLocks noChangeAspect="1"/>
            </p:cNvPicPr>
            <p:nvPr/>
          </p:nvPicPr>
          <p:blipFill>
            <a:blip r:embed="rId4"/>
            <a:stretch>
              <a:fillRect/>
            </a:stretch>
          </p:blipFill>
          <p:spPr>
            <a:xfrm>
              <a:off x="7560332" y="89450"/>
              <a:ext cx="893321" cy="276732"/>
            </a:xfrm>
            <a:prstGeom prst="rect">
              <a:avLst/>
            </a:prstGeom>
          </p:spPr>
        </p:pic>
        <p:pic>
          <p:nvPicPr>
            <p:cNvPr id="51" name="図 50">
              <a:extLst>
                <a:ext uri="{FF2B5EF4-FFF2-40B4-BE49-F238E27FC236}">
                  <a16:creationId xmlns:a16="http://schemas.microsoft.com/office/drawing/2014/main" id="{F42F3AB2-A02C-48CC-A2C6-7CF2B9810096}"/>
                </a:ext>
              </a:extLst>
            </p:cNvPr>
            <p:cNvPicPr>
              <a:picLocks noChangeAspect="1"/>
            </p:cNvPicPr>
            <p:nvPr/>
          </p:nvPicPr>
          <p:blipFill>
            <a:blip r:embed="rId5"/>
            <a:stretch>
              <a:fillRect/>
            </a:stretch>
          </p:blipFill>
          <p:spPr>
            <a:xfrm>
              <a:off x="8496436" y="43993"/>
              <a:ext cx="576064" cy="499433"/>
            </a:xfrm>
            <a:prstGeom prst="rect">
              <a:avLst/>
            </a:prstGeom>
          </p:spPr>
        </p:pic>
      </p:grpSp>
      <p:sp>
        <p:nvSpPr>
          <p:cNvPr id="2" name="スライド番号プレースホルダー 1">
            <a:extLst>
              <a:ext uri="{FF2B5EF4-FFF2-40B4-BE49-F238E27FC236}">
                <a16:creationId xmlns:a16="http://schemas.microsoft.com/office/drawing/2014/main" id="{7B874462-87A0-46E3-AF90-CBCB8709AF10}"/>
              </a:ext>
            </a:extLst>
          </p:cNvPr>
          <p:cNvSpPr>
            <a:spLocks noGrp="1"/>
          </p:cNvSpPr>
          <p:nvPr>
            <p:ph type="sldNum" sz="quarter" idx="12"/>
          </p:nvPr>
        </p:nvSpPr>
        <p:spPr/>
        <p:txBody>
          <a:bodyPr/>
          <a:lstStyle/>
          <a:p>
            <a:fld id="{ABBF78F6-40F7-42CC-B691-F10E30E15BA0}" type="slidenum">
              <a:rPr kumimoji="1" lang="ja-JP" altLang="en-US" smtClean="0"/>
              <a:pPr/>
              <a:t>4</a:t>
            </a:fld>
            <a:endParaRPr kumimoji="1" lang="ja-JP" altLang="en-US"/>
          </a:p>
        </p:txBody>
      </p:sp>
      <p:sp>
        <p:nvSpPr>
          <p:cNvPr id="31" name="Rectangle 83">
            <a:extLst>
              <a:ext uri="{FF2B5EF4-FFF2-40B4-BE49-F238E27FC236}">
                <a16:creationId xmlns:a16="http://schemas.microsoft.com/office/drawing/2014/main" id="{B3E39A84-B814-4E36-A2DE-B588BCAB3839}"/>
              </a:ext>
            </a:extLst>
          </p:cNvPr>
          <p:cNvSpPr>
            <a:spLocks noChangeArrowheads="1"/>
          </p:cNvSpPr>
          <p:nvPr/>
        </p:nvSpPr>
        <p:spPr bwMode="auto">
          <a:xfrm>
            <a:off x="86676" y="673391"/>
            <a:ext cx="8970647" cy="1602057"/>
          </a:xfrm>
          <a:prstGeom prst="rect">
            <a:avLst/>
          </a:prstGeom>
          <a:solidFill>
            <a:srgbClr val="CCFF99"/>
          </a:solidFill>
          <a:ln w="12700">
            <a:noFill/>
            <a:miter lim="800000"/>
            <a:headEnd/>
            <a:tailEnd/>
          </a:ln>
          <a:effectLst/>
          <a:extLst/>
        </p:spPr>
        <p:txBody>
          <a:bodyPr lIns="198000" tIns="190800"/>
          <a:lstStyle>
            <a:lvl1pPr eaLnBrk="0" hangingPunct="0">
              <a:tabLst>
                <a:tab pos="4187825" algn="l"/>
              </a:tabLst>
              <a:defRPr kumimoji="1" sz="2400">
                <a:solidFill>
                  <a:schemeClr val="tx1"/>
                </a:solidFill>
                <a:latin typeface="Times New Roman" pitchFamily="18" charset="0"/>
                <a:ea typeface="ＭＳ Ｐゴシック" charset="-128"/>
              </a:defRPr>
            </a:lvl1pPr>
            <a:lvl2pPr marL="742950" indent="-285750" eaLnBrk="0" hangingPunct="0">
              <a:tabLst>
                <a:tab pos="4187825" algn="l"/>
              </a:tabLst>
              <a:defRPr kumimoji="1" sz="2400">
                <a:solidFill>
                  <a:schemeClr val="tx1"/>
                </a:solidFill>
                <a:latin typeface="Times New Roman" pitchFamily="18" charset="0"/>
                <a:ea typeface="ＭＳ Ｐゴシック" charset="-128"/>
              </a:defRPr>
            </a:lvl2pPr>
            <a:lvl3pPr marL="1143000" indent="-228600" eaLnBrk="0" hangingPunct="0">
              <a:tabLst>
                <a:tab pos="4187825" algn="l"/>
              </a:tabLst>
              <a:defRPr kumimoji="1" sz="2400">
                <a:solidFill>
                  <a:schemeClr val="tx1"/>
                </a:solidFill>
                <a:latin typeface="Times New Roman" pitchFamily="18" charset="0"/>
                <a:ea typeface="ＭＳ Ｐゴシック" charset="-128"/>
              </a:defRPr>
            </a:lvl3pPr>
            <a:lvl4pPr marL="1600200" indent="-228600" eaLnBrk="0" hangingPunct="0">
              <a:tabLst>
                <a:tab pos="4187825" algn="l"/>
              </a:tabLst>
              <a:defRPr kumimoji="1" sz="2400">
                <a:solidFill>
                  <a:schemeClr val="tx1"/>
                </a:solidFill>
                <a:latin typeface="Times New Roman" pitchFamily="18" charset="0"/>
                <a:ea typeface="ＭＳ Ｐゴシック" charset="-128"/>
              </a:defRPr>
            </a:lvl4pPr>
            <a:lvl5pPr marL="2057400" indent="-228600" eaLnBrk="0" hangingPunct="0">
              <a:tabLst>
                <a:tab pos="4187825" algn="l"/>
              </a:tabLst>
              <a:defRPr kumimoji="1" sz="24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9pPr>
          </a:lstStyle>
          <a:p>
            <a:pPr algn="l" eaLnBrk="1" hangingPunct="1">
              <a:lnSpc>
                <a:spcPts val="500"/>
              </a:lnSpc>
              <a:spcBef>
                <a:spcPct val="80000"/>
              </a:spcBef>
              <a:defRPr/>
            </a:pP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2" name="Rectangle 83">
            <a:extLst>
              <a:ext uri="{FF2B5EF4-FFF2-40B4-BE49-F238E27FC236}">
                <a16:creationId xmlns:a16="http://schemas.microsoft.com/office/drawing/2014/main" id="{3E22DEF9-9432-4316-B37D-9400C4799572}"/>
              </a:ext>
            </a:extLst>
          </p:cNvPr>
          <p:cNvSpPr>
            <a:spLocks noChangeArrowheads="1"/>
          </p:cNvSpPr>
          <p:nvPr/>
        </p:nvSpPr>
        <p:spPr bwMode="auto">
          <a:xfrm>
            <a:off x="0" y="587880"/>
            <a:ext cx="4207278" cy="669611"/>
          </a:xfrm>
          <a:prstGeom prst="rect">
            <a:avLst/>
          </a:prstGeom>
          <a:noFill/>
          <a:ln w="38100">
            <a:noFill/>
            <a:miter lim="800000"/>
            <a:headEnd/>
            <a:tailEnd/>
          </a:ln>
          <a:effectLst/>
          <a:extLst/>
        </p:spPr>
        <p:txBody>
          <a:bodyPr lIns="198000" tIns="190800"/>
          <a:lstStyle>
            <a:lvl1pPr eaLnBrk="0" hangingPunct="0">
              <a:tabLst>
                <a:tab pos="4187825" algn="l"/>
              </a:tabLst>
              <a:defRPr kumimoji="1" sz="2400">
                <a:solidFill>
                  <a:schemeClr val="tx1"/>
                </a:solidFill>
                <a:latin typeface="Times New Roman" pitchFamily="18" charset="0"/>
                <a:ea typeface="ＭＳ Ｐゴシック" charset="-128"/>
              </a:defRPr>
            </a:lvl1pPr>
            <a:lvl2pPr marL="742950" indent="-285750" eaLnBrk="0" hangingPunct="0">
              <a:tabLst>
                <a:tab pos="4187825" algn="l"/>
              </a:tabLst>
              <a:defRPr kumimoji="1" sz="2400">
                <a:solidFill>
                  <a:schemeClr val="tx1"/>
                </a:solidFill>
                <a:latin typeface="Times New Roman" pitchFamily="18" charset="0"/>
                <a:ea typeface="ＭＳ Ｐゴシック" charset="-128"/>
              </a:defRPr>
            </a:lvl2pPr>
            <a:lvl3pPr marL="1143000" indent="-228600" eaLnBrk="0" hangingPunct="0">
              <a:tabLst>
                <a:tab pos="4187825" algn="l"/>
              </a:tabLst>
              <a:defRPr kumimoji="1" sz="2400">
                <a:solidFill>
                  <a:schemeClr val="tx1"/>
                </a:solidFill>
                <a:latin typeface="Times New Roman" pitchFamily="18" charset="0"/>
                <a:ea typeface="ＭＳ Ｐゴシック" charset="-128"/>
              </a:defRPr>
            </a:lvl3pPr>
            <a:lvl4pPr marL="1600200" indent="-228600" eaLnBrk="0" hangingPunct="0">
              <a:tabLst>
                <a:tab pos="4187825" algn="l"/>
              </a:tabLst>
              <a:defRPr kumimoji="1" sz="2400">
                <a:solidFill>
                  <a:schemeClr val="tx1"/>
                </a:solidFill>
                <a:latin typeface="Times New Roman" pitchFamily="18" charset="0"/>
                <a:ea typeface="ＭＳ Ｐゴシック" charset="-128"/>
              </a:defRPr>
            </a:lvl4pPr>
            <a:lvl5pPr marL="2057400" indent="-228600" eaLnBrk="0" hangingPunct="0">
              <a:tabLst>
                <a:tab pos="4187825" algn="l"/>
              </a:tabLst>
              <a:defRPr kumimoji="1" sz="24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9pPr>
          </a:lstStyle>
          <a:p>
            <a:pPr eaLnBrk="1" hangingPunct="1">
              <a:spcBef>
                <a:spcPct val="80000"/>
              </a:spcBef>
              <a:defRPr/>
            </a:pPr>
            <a:r>
              <a:rPr lang="ja-JP" altLang="en-US"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千葉市基本計画とは・・・</a:t>
            </a:r>
            <a:endParaRPr lang="en-US" altLang="ja-JP" b="1" u="sng"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タイトル 1">
            <a:extLst>
              <a:ext uri="{FF2B5EF4-FFF2-40B4-BE49-F238E27FC236}">
                <a16:creationId xmlns:a16="http://schemas.microsoft.com/office/drawing/2014/main" id="{969CEE01-D59B-48E9-A6B2-45E96E592094}"/>
              </a:ext>
            </a:extLst>
          </p:cNvPr>
          <p:cNvSpPr txBox="1">
            <a:spLocks/>
          </p:cNvSpPr>
          <p:nvPr/>
        </p:nvSpPr>
        <p:spPr>
          <a:xfrm>
            <a:off x="251520" y="742883"/>
            <a:ext cx="9161349" cy="1817531"/>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ts val="3000"/>
              </a:lnSpc>
            </a:pPr>
            <a:r>
              <a:rPr lang="en-US" altLang="ja-JP" sz="1800" dirty="0">
                <a:latin typeface="メイリオ" panose="020B0604030504040204" pitchFamily="50" charset="-128"/>
                <a:ea typeface="メイリオ" panose="020B0604030504040204" pitchFamily="50" charset="-128"/>
                <a:cs typeface="メイリオ" panose="020B0604030504040204" pitchFamily="50" charset="-128"/>
              </a:rPr>
              <a:t>10</a:t>
            </a:r>
            <a:r>
              <a:rPr lang="ja-JP" altLang="en-US" sz="1800" dirty="0">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800" dirty="0">
                <a:latin typeface="メイリオ" panose="020B0604030504040204" pitchFamily="50" charset="-128"/>
                <a:ea typeface="メイリオ" panose="020B0604030504040204" pitchFamily="50" charset="-128"/>
                <a:cs typeface="メイリオ" panose="020B0604030504040204" pitchFamily="50" charset="-128"/>
              </a:rPr>
              <a:t>20</a:t>
            </a:r>
            <a:r>
              <a:rPr lang="ja-JP" altLang="en-US" sz="1800" dirty="0">
                <a:latin typeface="メイリオ" panose="020B0604030504040204" pitchFamily="50" charset="-128"/>
                <a:ea typeface="メイリオ" panose="020B0604030504040204" pitchFamily="50" charset="-128"/>
                <a:cs typeface="メイリオ" panose="020B0604030504040204" pitchFamily="50" charset="-128"/>
              </a:rPr>
              <a:t>年先の</a:t>
            </a:r>
            <a:r>
              <a:rPr lang="ja-JP" altLang="en-US" sz="2000" b="1" u="sng"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都市・地域社会のあるべき姿</a:t>
            </a:r>
            <a:r>
              <a:rPr lang="ja-JP" altLang="en-US" sz="1800" dirty="0">
                <a:latin typeface="メイリオ" panose="020B0604030504040204" pitchFamily="50" charset="-128"/>
                <a:ea typeface="メイリオ" panose="020B0604030504040204" pitchFamily="50" charset="-128"/>
                <a:cs typeface="メイリオ" panose="020B0604030504040204" pitchFamily="50" charset="-128"/>
              </a:rPr>
              <a:t>を見据え、</a:t>
            </a:r>
            <a:br>
              <a:rPr lang="en-US" altLang="ja-JP" sz="1800" dirty="0">
                <a:latin typeface="メイリオ" panose="020B0604030504040204" pitchFamily="50" charset="-128"/>
                <a:ea typeface="メイリオ" panose="020B0604030504040204" pitchFamily="50" charset="-128"/>
                <a:cs typeface="メイリオ" panose="020B0604030504040204" pitchFamily="50" charset="-128"/>
              </a:rPr>
            </a:br>
            <a:r>
              <a:rPr lang="ja-JP" altLang="en-US" sz="1800" dirty="0">
                <a:latin typeface="メイリオ" panose="020B0604030504040204" pitchFamily="50" charset="-128"/>
                <a:ea typeface="メイリオ" panose="020B0604030504040204" pitchFamily="50" charset="-128"/>
                <a:cs typeface="メイリオ" panose="020B0604030504040204" pitchFamily="50" charset="-128"/>
              </a:rPr>
              <a:t>まちに関係する</a:t>
            </a:r>
            <a:r>
              <a:rPr lang="ja-JP" altLang="en-US" sz="2000" b="1" u="sng" dirty="0">
                <a:solidFill>
                  <a:srgbClr val="FF0000"/>
                </a:solidFill>
                <a:latin typeface="メイリオ" panose="020B0604030504040204" pitchFamily="50" charset="-128"/>
                <a:ea typeface="メイリオ" panose="020B0604030504040204" pitchFamily="50" charset="-128"/>
              </a:rPr>
              <a:t>様々な主体が手を携え</a:t>
            </a:r>
            <a:r>
              <a:rPr lang="ja-JP" altLang="en-US" sz="1800" dirty="0">
                <a:latin typeface="メイリオ" panose="020B0604030504040204" pitchFamily="50" charset="-128"/>
                <a:ea typeface="メイリオ" panose="020B0604030504040204" pitchFamily="50" charset="-128"/>
              </a:rPr>
              <a:t>ながら</a:t>
            </a:r>
            <a:r>
              <a:rPr lang="ja-JP" altLang="en-US" sz="1800" dirty="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800" dirty="0">
              <a:latin typeface="メイリオ" panose="020B0604030504040204" pitchFamily="50" charset="-128"/>
              <a:ea typeface="メイリオ" panose="020B0604030504040204" pitchFamily="50" charset="-128"/>
              <a:cs typeface="メイリオ" panose="020B0604030504040204" pitchFamily="50" charset="-128"/>
            </a:endParaRPr>
          </a:p>
          <a:p>
            <a:pPr algn="l">
              <a:lnSpc>
                <a:spcPts val="3000"/>
              </a:lnSpc>
            </a:pPr>
            <a:r>
              <a:rPr lang="ja-JP" altLang="en-US" sz="1800" dirty="0">
                <a:latin typeface="メイリオ" panose="020B0604030504040204" pitchFamily="50" charset="-128"/>
                <a:ea typeface="メイリオ" panose="020B0604030504040204" pitchFamily="50" charset="-128"/>
                <a:cs typeface="メイリオ" panose="020B0604030504040204" pitchFamily="50" charset="-128"/>
              </a:rPr>
              <a:t>千葉市をより豊かなものとするための</a:t>
            </a:r>
            <a:r>
              <a:rPr lang="ja-JP" altLang="en-US" sz="2000" b="1" u="sng" dirty="0">
                <a:solidFill>
                  <a:srgbClr val="FF0000"/>
                </a:solidFill>
                <a:latin typeface="メイリオ" panose="020B0604030504040204" pitchFamily="50" charset="-128"/>
                <a:ea typeface="メイリオ" panose="020B0604030504040204" pitchFamily="50" charset="-128"/>
              </a:rPr>
              <a:t>まちづくりの方向性を明らかにする計画</a:t>
            </a:r>
          </a:p>
        </p:txBody>
      </p:sp>
      <p:cxnSp>
        <p:nvCxnSpPr>
          <p:cNvPr id="5" name="直線コネクタ 4">
            <a:extLst>
              <a:ext uri="{FF2B5EF4-FFF2-40B4-BE49-F238E27FC236}">
                <a16:creationId xmlns:a16="http://schemas.microsoft.com/office/drawing/2014/main" id="{16E14DFA-57CA-4A99-A102-959D6962B23E}"/>
              </a:ext>
            </a:extLst>
          </p:cNvPr>
          <p:cNvCxnSpPr/>
          <p:nvPr/>
        </p:nvCxnSpPr>
        <p:spPr>
          <a:xfrm>
            <a:off x="4571999" y="2908834"/>
            <a:ext cx="0" cy="3832534"/>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7" name="直線コネクタ 36">
            <a:extLst>
              <a:ext uri="{FF2B5EF4-FFF2-40B4-BE49-F238E27FC236}">
                <a16:creationId xmlns:a16="http://schemas.microsoft.com/office/drawing/2014/main" id="{C4A2CD54-427E-405F-9DC6-30A287C78A59}"/>
              </a:ext>
            </a:extLst>
          </p:cNvPr>
          <p:cNvCxnSpPr>
            <a:cxnSpLocks/>
          </p:cNvCxnSpPr>
          <p:nvPr/>
        </p:nvCxnSpPr>
        <p:spPr>
          <a:xfrm>
            <a:off x="431540" y="4905164"/>
            <a:ext cx="83889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9" name="Rectangle 83">
            <a:extLst>
              <a:ext uri="{FF2B5EF4-FFF2-40B4-BE49-F238E27FC236}">
                <a16:creationId xmlns:a16="http://schemas.microsoft.com/office/drawing/2014/main" id="{485B17BD-6094-4D5F-98FD-319CE0546D90}"/>
              </a:ext>
            </a:extLst>
          </p:cNvPr>
          <p:cNvSpPr>
            <a:spLocks noChangeArrowheads="1"/>
          </p:cNvSpPr>
          <p:nvPr/>
        </p:nvSpPr>
        <p:spPr bwMode="auto">
          <a:xfrm>
            <a:off x="6968" y="2312876"/>
            <a:ext cx="6401236" cy="669611"/>
          </a:xfrm>
          <a:prstGeom prst="rect">
            <a:avLst/>
          </a:prstGeom>
          <a:noFill/>
          <a:ln w="38100">
            <a:noFill/>
            <a:miter lim="800000"/>
            <a:headEnd/>
            <a:tailEnd/>
          </a:ln>
          <a:effectLst/>
          <a:extLst/>
        </p:spPr>
        <p:txBody>
          <a:bodyPr lIns="198000" tIns="190800"/>
          <a:lstStyle>
            <a:lvl1pPr eaLnBrk="0" hangingPunct="0">
              <a:tabLst>
                <a:tab pos="4187825" algn="l"/>
              </a:tabLst>
              <a:defRPr kumimoji="1" sz="2400">
                <a:solidFill>
                  <a:schemeClr val="tx1"/>
                </a:solidFill>
                <a:latin typeface="Times New Roman" pitchFamily="18" charset="0"/>
                <a:ea typeface="ＭＳ Ｐゴシック" charset="-128"/>
              </a:defRPr>
            </a:lvl1pPr>
            <a:lvl2pPr marL="742950" indent="-285750" eaLnBrk="0" hangingPunct="0">
              <a:tabLst>
                <a:tab pos="4187825" algn="l"/>
              </a:tabLst>
              <a:defRPr kumimoji="1" sz="2400">
                <a:solidFill>
                  <a:schemeClr val="tx1"/>
                </a:solidFill>
                <a:latin typeface="Times New Roman" pitchFamily="18" charset="0"/>
                <a:ea typeface="ＭＳ Ｐゴシック" charset="-128"/>
              </a:defRPr>
            </a:lvl2pPr>
            <a:lvl3pPr marL="1143000" indent="-228600" eaLnBrk="0" hangingPunct="0">
              <a:tabLst>
                <a:tab pos="4187825" algn="l"/>
              </a:tabLst>
              <a:defRPr kumimoji="1" sz="2400">
                <a:solidFill>
                  <a:schemeClr val="tx1"/>
                </a:solidFill>
                <a:latin typeface="Times New Roman" pitchFamily="18" charset="0"/>
                <a:ea typeface="ＭＳ Ｐゴシック" charset="-128"/>
              </a:defRPr>
            </a:lvl3pPr>
            <a:lvl4pPr marL="1600200" indent="-228600" eaLnBrk="0" hangingPunct="0">
              <a:tabLst>
                <a:tab pos="4187825" algn="l"/>
              </a:tabLst>
              <a:defRPr kumimoji="1" sz="2400">
                <a:solidFill>
                  <a:schemeClr val="tx1"/>
                </a:solidFill>
                <a:latin typeface="Times New Roman" pitchFamily="18" charset="0"/>
                <a:ea typeface="ＭＳ Ｐゴシック" charset="-128"/>
              </a:defRPr>
            </a:lvl4pPr>
            <a:lvl5pPr marL="2057400" indent="-228600" eaLnBrk="0" hangingPunct="0">
              <a:tabLst>
                <a:tab pos="4187825" algn="l"/>
              </a:tabLst>
              <a:defRPr kumimoji="1" sz="24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9pPr>
          </a:lstStyle>
          <a:p>
            <a:pPr eaLnBrk="1" hangingPunct="1">
              <a:spcBef>
                <a:spcPct val="80000"/>
              </a:spcBef>
              <a:defRPr/>
            </a:pPr>
            <a:r>
              <a:rPr lang="ja-JP" altLang="en-US" sz="20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「千葉市ならでは」の計画にするための留意点</a:t>
            </a:r>
            <a:endParaRPr lang="en-US" altLang="ja-JP" sz="2000" b="1" u="sng"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43" name="グループ化 42">
            <a:extLst>
              <a:ext uri="{FF2B5EF4-FFF2-40B4-BE49-F238E27FC236}">
                <a16:creationId xmlns:a16="http://schemas.microsoft.com/office/drawing/2014/main" id="{37DA8A8B-4FD9-4772-BF98-B693BF77DB6F}"/>
              </a:ext>
            </a:extLst>
          </p:cNvPr>
          <p:cNvGrpSpPr/>
          <p:nvPr/>
        </p:nvGrpSpPr>
        <p:grpSpPr>
          <a:xfrm>
            <a:off x="431540" y="5048705"/>
            <a:ext cx="3667716" cy="504531"/>
            <a:chOff x="-363976" y="1920172"/>
            <a:chExt cx="7608165" cy="504531"/>
          </a:xfrm>
        </p:grpSpPr>
        <p:sp>
          <p:nvSpPr>
            <p:cNvPr id="44" name="正方形/長方形 43">
              <a:extLst>
                <a:ext uri="{FF2B5EF4-FFF2-40B4-BE49-F238E27FC236}">
                  <a16:creationId xmlns:a16="http://schemas.microsoft.com/office/drawing/2014/main" id="{45DF4F6A-46DE-4DC8-9AA4-4A839BC930E9}"/>
                </a:ext>
              </a:extLst>
            </p:cNvPr>
            <p:cNvSpPr/>
            <p:nvPr/>
          </p:nvSpPr>
          <p:spPr>
            <a:xfrm>
              <a:off x="9440" y="1920172"/>
              <a:ext cx="7052077" cy="492174"/>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b="1" dirty="0">
                <a:solidFill>
                  <a:schemeClr val="bg1"/>
                </a:solidFill>
                <a:latin typeface="メイリオ" panose="020B0604030504040204" pitchFamily="50" charset="-128"/>
                <a:ea typeface="メイリオ" panose="020B0604030504040204" pitchFamily="50" charset="-128"/>
              </a:endParaRPr>
            </a:p>
          </p:txBody>
        </p:sp>
        <p:sp>
          <p:nvSpPr>
            <p:cNvPr id="52" name="正方形/長方形 51">
              <a:extLst>
                <a:ext uri="{FF2B5EF4-FFF2-40B4-BE49-F238E27FC236}">
                  <a16:creationId xmlns:a16="http://schemas.microsoft.com/office/drawing/2014/main" id="{468C6165-1A1F-4A7B-9EEC-D16AD7DACE19}"/>
                </a:ext>
              </a:extLst>
            </p:cNvPr>
            <p:cNvSpPr/>
            <p:nvPr/>
          </p:nvSpPr>
          <p:spPr>
            <a:xfrm>
              <a:off x="-363976" y="1932529"/>
              <a:ext cx="7608165" cy="4921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schemeClr val="bg1"/>
                  </a:solidFill>
                  <a:latin typeface="メイリオ" panose="020B0604030504040204" pitchFamily="50" charset="-128"/>
                  <a:ea typeface="メイリオ" panose="020B0604030504040204" pitchFamily="50" charset="-128"/>
                </a:rPr>
                <a:t>みんなで共有し、取り組む計画</a:t>
              </a:r>
              <a:endParaRPr kumimoji="1" lang="ja-JP" altLang="en-US" sz="1600" b="1" dirty="0">
                <a:solidFill>
                  <a:schemeClr val="bg1"/>
                </a:solidFill>
                <a:latin typeface="メイリオ" panose="020B0604030504040204" pitchFamily="50" charset="-128"/>
                <a:ea typeface="メイリオ" panose="020B0604030504040204" pitchFamily="50" charset="-128"/>
              </a:endParaRPr>
            </a:p>
          </p:txBody>
        </p:sp>
      </p:grpSp>
      <p:grpSp>
        <p:nvGrpSpPr>
          <p:cNvPr id="56" name="グループ化 55">
            <a:extLst>
              <a:ext uri="{FF2B5EF4-FFF2-40B4-BE49-F238E27FC236}">
                <a16:creationId xmlns:a16="http://schemas.microsoft.com/office/drawing/2014/main" id="{40E9B4EA-2BD5-4D12-9E8A-106908D587C9}"/>
              </a:ext>
            </a:extLst>
          </p:cNvPr>
          <p:cNvGrpSpPr/>
          <p:nvPr/>
        </p:nvGrpSpPr>
        <p:grpSpPr>
          <a:xfrm>
            <a:off x="455626" y="3008756"/>
            <a:ext cx="3667716" cy="504531"/>
            <a:chOff x="-363976" y="1920172"/>
            <a:chExt cx="7608165" cy="504531"/>
          </a:xfrm>
        </p:grpSpPr>
        <p:sp>
          <p:nvSpPr>
            <p:cNvPr id="57" name="正方形/長方形 56">
              <a:extLst>
                <a:ext uri="{FF2B5EF4-FFF2-40B4-BE49-F238E27FC236}">
                  <a16:creationId xmlns:a16="http://schemas.microsoft.com/office/drawing/2014/main" id="{E16C3339-3640-4891-9833-E787D57202A3}"/>
                </a:ext>
              </a:extLst>
            </p:cNvPr>
            <p:cNvSpPr/>
            <p:nvPr/>
          </p:nvSpPr>
          <p:spPr>
            <a:xfrm>
              <a:off x="9440" y="1920172"/>
              <a:ext cx="7052077" cy="492174"/>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b="1" dirty="0">
                <a:solidFill>
                  <a:schemeClr val="bg1"/>
                </a:solidFill>
                <a:latin typeface="メイリオ" panose="020B0604030504040204" pitchFamily="50" charset="-128"/>
                <a:ea typeface="メイリオ" panose="020B0604030504040204" pitchFamily="50" charset="-128"/>
              </a:endParaRPr>
            </a:p>
          </p:txBody>
        </p:sp>
        <p:sp>
          <p:nvSpPr>
            <p:cNvPr id="58" name="正方形/長方形 57">
              <a:extLst>
                <a:ext uri="{FF2B5EF4-FFF2-40B4-BE49-F238E27FC236}">
                  <a16:creationId xmlns:a16="http://schemas.microsoft.com/office/drawing/2014/main" id="{521E288D-3644-4131-BB3F-43B1483094A0}"/>
                </a:ext>
              </a:extLst>
            </p:cNvPr>
            <p:cNvSpPr/>
            <p:nvPr/>
          </p:nvSpPr>
          <p:spPr>
            <a:xfrm>
              <a:off x="-363976" y="1932529"/>
              <a:ext cx="7608165" cy="4921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schemeClr val="bg1"/>
                  </a:solidFill>
                  <a:latin typeface="メイリオ" panose="020B0604030504040204" pitchFamily="50" charset="-128"/>
                  <a:ea typeface="メイリオ" panose="020B0604030504040204" pitchFamily="50" charset="-128"/>
                </a:rPr>
                <a:t>千葉市の特性を活かした計画</a:t>
              </a:r>
              <a:endParaRPr kumimoji="1" lang="ja-JP" altLang="en-US" sz="1600" b="1" dirty="0">
                <a:solidFill>
                  <a:schemeClr val="bg1"/>
                </a:solidFill>
                <a:latin typeface="メイリオ" panose="020B0604030504040204" pitchFamily="50" charset="-128"/>
                <a:ea typeface="メイリオ" panose="020B0604030504040204" pitchFamily="50" charset="-128"/>
              </a:endParaRPr>
            </a:p>
          </p:txBody>
        </p:sp>
      </p:grpSp>
      <p:grpSp>
        <p:nvGrpSpPr>
          <p:cNvPr id="59" name="グループ化 58">
            <a:extLst>
              <a:ext uri="{FF2B5EF4-FFF2-40B4-BE49-F238E27FC236}">
                <a16:creationId xmlns:a16="http://schemas.microsoft.com/office/drawing/2014/main" id="{702C3088-DA46-427D-93F3-A94B35BB14CF}"/>
              </a:ext>
            </a:extLst>
          </p:cNvPr>
          <p:cNvGrpSpPr/>
          <p:nvPr/>
        </p:nvGrpSpPr>
        <p:grpSpPr>
          <a:xfrm>
            <a:off x="4862455" y="2980572"/>
            <a:ext cx="3667716" cy="504531"/>
            <a:chOff x="-363976" y="1920172"/>
            <a:chExt cx="7608165" cy="504531"/>
          </a:xfrm>
        </p:grpSpPr>
        <p:sp>
          <p:nvSpPr>
            <p:cNvPr id="60" name="正方形/長方形 59">
              <a:extLst>
                <a:ext uri="{FF2B5EF4-FFF2-40B4-BE49-F238E27FC236}">
                  <a16:creationId xmlns:a16="http://schemas.microsoft.com/office/drawing/2014/main" id="{B520B544-39AA-46EF-BCA7-CE4BC1793828}"/>
                </a:ext>
              </a:extLst>
            </p:cNvPr>
            <p:cNvSpPr/>
            <p:nvPr/>
          </p:nvSpPr>
          <p:spPr>
            <a:xfrm>
              <a:off x="9440" y="1920172"/>
              <a:ext cx="7052077" cy="492174"/>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b="1" dirty="0">
                <a:solidFill>
                  <a:schemeClr val="bg1"/>
                </a:solidFill>
                <a:latin typeface="メイリオ" panose="020B0604030504040204" pitchFamily="50" charset="-128"/>
                <a:ea typeface="メイリオ" panose="020B0604030504040204" pitchFamily="50" charset="-128"/>
              </a:endParaRPr>
            </a:p>
          </p:txBody>
        </p:sp>
        <p:sp>
          <p:nvSpPr>
            <p:cNvPr id="61" name="正方形/長方形 60">
              <a:extLst>
                <a:ext uri="{FF2B5EF4-FFF2-40B4-BE49-F238E27FC236}">
                  <a16:creationId xmlns:a16="http://schemas.microsoft.com/office/drawing/2014/main" id="{5BD0C3AF-E40F-44F9-9F71-29035DFBCEFD}"/>
                </a:ext>
              </a:extLst>
            </p:cNvPr>
            <p:cNvSpPr/>
            <p:nvPr/>
          </p:nvSpPr>
          <p:spPr>
            <a:xfrm>
              <a:off x="-363976" y="1932529"/>
              <a:ext cx="7608165" cy="4921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schemeClr val="bg1"/>
                  </a:solidFill>
                  <a:latin typeface="メイリオ" panose="020B0604030504040204" pitchFamily="50" charset="-128"/>
                  <a:ea typeface="メイリオ" panose="020B0604030504040204" pitchFamily="50" charset="-128"/>
                </a:rPr>
                <a:t>中長期的な未来を見据えた計画</a:t>
              </a:r>
              <a:endParaRPr kumimoji="1" lang="ja-JP" altLang="en-US" sz="1600" b="1" dirty="0">
                <a:solidFill>
                  <a:schemeClr val="bg1"/>
                </a:solidFill>
                <a:latin typeface="メイリオ" panose="020B0604030504040204" pitchFamily="50" charset="-128"/>
                <a:ea typeface="メイリオ" panose="020B0604030504040204" pitchFamily="50" charset="-128"/>
              </a:endParaRPr>
            </a:p>
          </p:txBody>
        </p:sp>
      </p:grpSp>
      <p:grpSp>
        <p:nvGrpSpPr>
          <p:cNvPr id="62" name="グループ化 61">
            <a:extLst>
              <a:ext uri="{FF2B5EF4-FFF2-40B4-BE49-F238E27FC236}">
                <a16:creationId xmlns:a16="http://schemas.microsoft.com/office/drawing/2014/main" id="{1BFBCA7B-C39D-4F19-A7BA-C5805ADD7DEB}"/>
              </a:ext>
            </a:extLst>
          </p:cNvPr>
          <p:cNvGrpSpPr/>
          <p:nvPr/>
        </p:nvGrpSpPr>
        <p:grpSpPr>
          <a:xfrm>
            <a:off x="4918636" y="5051575"/>
            <a:ext cx="3667716" cy="504531"/>
            <a:chOff x="-363976" y="1920172"/>
            <a:chExt cx="7608165" cy="504531"/>
          </a:xfrm>
        </p:grpSpPr>
        <p:sp>
          <p:nvSpPr>
            <p:cNvPr id="63" name="正方形/長方形 62">
              <a:extLst>
                <a:ext uri="{FF2B5EF4-FFF2-40B4-BE49-F238E27FC236}">
                  <a16:creationId xmlns:a16="http://schemas.microsoft.com/office/drawing/2014/main" id="{2C7B7BF2-85A0-425B-85EF-A31E6D643F54}"/>
                </a:ext>
              </a:extLst>
            </p:cNvPr>
            <p:cNvSpPr/>
            <p:nvPr/>
          </p:nvSpPr>
          <p:spPr>
            <a:xfrm>
              <a:off x="9440" y="1920172"/>
              <a:ext cx="7052077" cy="492174"/>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b="1" dirty="0">
                <a:solidFill>
                  <a:schemeClr val="bg1"/>
                </a:solidFill>
                <a:latin typeface="メイリオ" panose="020B0604030504040204" pitchFamily="50" charset="-128"/>
                <a:ea typeface="メイリオ" panose="020B0604030504040204" pitchFamily="50" charset="-128"/>
              </a:endParaRPr>
            </a:p>
          </p:txBody>
        </p:sp>
        <p:sp>
          <p:nvSpPr>
            <p:cNvPr id="64" name="正方形/長方形 63">
              <a:extLst>
                <a:ext uri="{FF2B5EF4-FFF2-40B4-BE49-F238E27FC236}">
                  <a16:creationId xmlns:a16="http://schemas.microsoft.com/office/drawing/2014/main" id="{8B2E2B04-48A2-46B3-BE1D-AC5D0D2CB6F3}"/>
                </a:ext>
              </a:extLst>
            </p:cNvPr>
            <p:cNvSpPr/>
            <p:nvPr/>
          </p:nvSpPr>
          <p:spPr>
            <a:xfrm>
              <a:off x="-363976" y="1932529"/>
              <a:ext cx="7608165" cy="4921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schemeClr val="bg1"/>
                  </a:solidFill>
                  <a:latin typeface="メイリオ" panose="020B0604030504040204" pitchFamily="50" charset="-128"/>
                  <a:ea typeface="メイリオ" panose="020B0604030504040204" pitchFamily="50" charset="-128"/>
                </a:rPr>
                <a:t>地方創生を進める計画</a:t>
              </a:r>
              <a:endParaRPr kumimoji="1" lang="ja-JP" altLang="en-US" sz="1600" b="1" dirty="0">
                <a:solidFill>
                  <a:schemeClr val="bg1"/>
                </a:solidFill>
                <a:latin typeface="メイリオ" panose="020B0604030504040204" pitchFamily="50" charset="-128"/>
                <a:ea typeface="メイリオ" panose="020B0604030504040204" pitchFamily="50" charset="-128"/>
              </a:endParaRPr>
            </a:p>
          </p:txBody>
        </p:sp>
      </p:grpSp>
      <p:sp>
        <p:nvSpPr>
          <p:cNvPr id="65" name="タイトル 1">
            <a:extLst>
              <a:ext uri="{FF2B5EF4-FFF2-40B4-BE49-F238E27FC236}">
                <a16:creationId xmlns:a16="http://schemas.microsoft.com/office/drawing/2014/main" id="{65E64B78-B35B-4E84-9EBB-769F37C505A5}"/>
              </a:ext>
            </a:extLst>
          </p:cNvPr>
          <p:cNvSpPr txBox="1">
            <a:spLocks/>
          </p:cNvSpPr>
          <p:nvPr/>
        </p:nvSpPr>
        <p:spPr>
          <a:xfrm>
            <a:off x="394986" y="3644533"/>
            <a:ext cx="3845717" cy="9749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ts val="2800"/>
              </a:lnSpc>
            </a:pPr>
            <a:r>
              <a:rPr lang="ja-JP" altLang="en-US" sz="1600" dirty="0">
                <a:latin typeface="メイリオ" panose="020B0604030504040204" pitchFamily="50" charset="-128"/>
                <a:ea typeface="メイリオ" panose="020B0604030504040204" pitchFamily="50" charset="-128"/>
              </a:rPr>
              <a:t>自然や歴史など、本市ならではの特性や個性を活かしたまちづくりを推進</a:t>
            </a:r>
          </a:p>
        </p:txBody>
      </p:sp>
      <p:sp>
        <p:nvSpPr>
          <p:cNvPr id="66" name="タイトル 1">
            <a:extLst>
              <a:ext uri="{FF2B5EF4-FFF2-40B4-BE49-F238E27FC236}">
                <a16:creationId xmlns:a16="http://schemas.microsoft.com/office/drawing/2014/main" id="{940898CC-79C9-4C38-8F26-613175F72728}"/>
              </a:ext>
            </a:extLst>
          </p:cNvPr>
          <p:cNvSpPr txBox="1">
            <a:spLocks/>
          </p:cNvSpPr>
          <p:nvPr/>
        </p:nvSpPr>
        <p:spPr>
          <a:xfrm>
            <a:off x="4846381" y="3688101"/>
            <a:ext cx="3845717" cy="123439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ts val="2800"/>
              </a:lnSpc>
            </a:pPr>
            <a:r>
              <a:rPr lang="en-US" altLang="ja-JP" sz="1600" dirty="0">
                <a:latin typeface="メイリオ" panose="020B0604030504040204" pitchFamily="50" charset="-128"/>
                <a:ea typeface="メイリオ" panose="020B0604030504040204" pitchFamily="50" charset="-128"/>
              </a:rPr>
              <a:t>2040</a:t>
            </a:r>
            <a:r>
              <a:rPr lang="ja-JP" altLang="en-US" sz="1600" dirty="0">
                <a:latin typeface="メイリオ" panose="020B0604030504040204" pitchFamily="50" charset="-128"/>
                <a:ea typeface="メイリオ" panose="020B0604030504040204" pitchFamily="50" charset="-128"/>
              </a:rPr>
              <a:t>年頃を展望した社会変化などを踏まえ、今後</a:t>
            </a:r>
            <a:r>
              <a:rPr lang="en-US" altLang="ja-JP" sz="1600" dirty="0">
                <a:latin typeface="メイリオ" panose="020B0604030504040204" pitchFamily="50" charset="-128"/>
                <a:ea typeface="メイリオ" panose="020B0604030504040204" pitchFamily="50" charset="-128"/>
              </a:rPr>
              <a:t>10</a:t>
            </a:r>
            <a:r>
              <a:rPr lang="ja-JP" altLang="en-US" sz="1600" dirty="0">
                <a:latin typeface="メイリオ" panose="020B0604030504040204" pitchFamily="50" charset="-128"/>
                <a:ea typeface="メイリオ" panose="020B0604030504040204" pitchFamily="50" charset="-128"/>
              </a:rPr>
              <a:t>年間に重点的に推進する政策・分野目標を位置付け</a:t>
            </a:r>
          </a:p>
        </p:txBody>
      </p:sp>
      <p:sp>
        <p:nvSpPr>
          <p:cNvPr id="67" name="タイトル 1">
            <a:extLst>
              <a:ext uri="{FF2B5EF4-FFF2-40B4-BE49-F238E27FC236}">
                <a16:creationId xmlns:a16="http://schemas.microsoft.com/office/drawing/2014/main" id="{1CA18C52-2693-481F-A60A-47CA3D1933DD}"/>
              </a:ext>
            </a:extLst>
          </p:cNvPr>
          <p:cNvSpPr txBox="1">
            <a:spLocks/>
          </p:cNvSpPr>
          <p:nvPr/>
        </p:nvSpPr>
        <p:spPr>
          <a:xfrm>
            <a:off x="456156" y="5553236"/>
            <a:ext cx="3845717" cy="124301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ts val="2800"/>
              </a:lnSpc>
            </a:pPr>
            <a:r>
              <a:rPr lang="ja-JP" altLang="en-US" sz="1600" dirty="0">
                <a:latin typeface="メイリオ" panose="020B0604030504040204" pitchFamily="50" charset="-128"/>
                <a:ea typeface="メイリオ" panose="020B0604030504040204" pitchFamily="50" charset="-128"/>
              </a:rPr>
              <a:t>様々な主体が「まちづくりを進める力」として発展することを志向し、計画策定段階から多様な主体の参画を促進</a:t>
            </a:r>
          </a:p>
        </p:txBody>
      </p:sp>
      <p:sp>
        <p:nvSpPr>
          <p:cNvPr id="68" name="タイトル 1">
            <a:extLst>
              <a:ext uri="{FF2B5EF4-FFF2-40B4-BE49-F238E27FC236}">
                <a16:creationId xmlns:a16="http://schemas.microsoft.com/office/drawing/2014/main" id="{AEE6F338-755A-4D95-AF11-72C7E81949AE}"/>
              </a:ext>
            </a:extLst>
          </p:cNvPr>
          <p:cNvSpPr txBox="1">
            <a:spLocks/>
          </p:cNvSpPr>
          <p:nvPr/>
        </p:nvSpPr>
        <p:spPr>
          <a:xfrm>
            <a:off x="4860032" y="5682787"/>
            <a:ext cx="3845717" cy="1022577"/>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ts val="2800"/>
              </a:lnSpc>
            </a:pPr>
            <a:r>
              <a:rPr lang="ja-JP" altLang="en-US" sz="1600" dirty="0">
                <a:latin typeface="メイリオ" panose="020B0604030504040204" pitchFamily="50" charset="-128"/>
                <a:ea typeface="メイリオ" panose="020B0604030504040204" pitchFamily="50" charset="-128"/>
              </a:rPr>
              <a:t>人口減少の克服と地域活性化を目指す「千葉市まち・ひと・しごと創生人口ビジョン・総合戦略」を継承・統合</a:t>
            </a:r>
          </a:p>
        </p:txBody>
      </p:sp>
    </p:spTree>
    <p:extLst>
      <p:ext uri="{BB962C8B-B14F-4D97-AF65-F5344CB8AC3E}">
        <p14:creationId xmlns:p14="http://schemas.microsoft.com/office/powerpoint/2010/main" val="22012595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45" name="正方形/長方形 44">
            <a:extLst>
              <a:ext uri="{FF2B5EF4-FFF2-40B4-BE49-F238E27FC236}">
                <a16:creationId xmlns:a16="http://schemas.microsoft.com/office/drawing/2014/main" id="{D259F52A-FF8B-4C14-8881-06272E9D8950}"/>
              </a:ext>
            </a:extLst>
          </p:cNvPr>
          <p:cNvSpPr/>
          <p:nvPr/>
        </p:nvSpPr>
        <p:spPr>
          <a:xfrm>
            <a:off x="-14830" y="1026"/>
            <a:ext cx="7259026" cy="576000"/>
          </a:xfrm>
          <a:prstGeom prst="rect">
            <a:avLst/>
          </a:prstGeom>
          <a:gradFill flip="none" rotWithShape="1">
            <a:gsLst>
              <a:gs pos="0">
                <a:schemeClr val="tx2">
                  <a:lumMod val="50000"/>
                </a:schemeClr>
              </a:gs>
              <a:gs pos="64000">
                <a:schemeClr val="accent1">
                  <a:tint val="44500"/>
                  <a:satMod val="16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6" name="タイトル 1">
            <a:extLst>
              <a:ext uri="{FF2B5EF4-FFF2-40B4-BE49-F238E27FC236}">
                <a16:creationId xmlns:a16="http://schemas.microsoft.com/office/drawing/2014/main" id="{9065B368-F01D-4D5F-93D7-9D4F5CF0ABDC}"/>
              </a:ext>
            </a:extLst>
          </p:cNvPr>
          <p:cNvSpPr txBox="1">
            <a:spLocks/>
          </p:cNvSpPr>
          <p:nvPr/>
        </p:nvSpPr>
        <p:spPr>
          <a:xfrm>
            <a:off x="6968" y="-53424"/>
            <a:ext cx="7373344" cy="60121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800" i="1" dirty="0">
                <a:solidFill>
                  <a:schemeClr val="bg1"/>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cs typeface="メイリオ" panose="020B0604030504040204" pitchFamily="50" charset="-128"/>
              </a:rPr>
              <a:t>分野３　　健康・福祉②</a:t>
            </a:r>
          </a:p>
        </p:txBody>
      </p:sp>
      <p:grpSp>
        <p:nvGrpSpPr>
          <p:cNvPr id="47" name="グループ化 46">
            <a:extLst>
              <a:ext uri="{FF2B5EF4-FFF2-40B4-BE49-F238E27FC236}">
                <a16:creationId xmlns:a16="http://schemas.microsoft.com/office/drawing/2014/main" id="{CDFC8EF9-DF0C-494D-91A8-BB2F79E2144E}"/>
              </a:ext>
            </a:extLst>
          </p:cNvPr>
          <p:cNvGrpSpPr/>
          <p:nvPr/>
        </p:nvGrpSpPr>
        <p:grpSpPr>
          <a:xfrm>
            <a:off x="7056276" y="43993"/>
            <a:ext cx="2016224" cy="499433"/>
            <a:chOff x="7056276" y="43993"/>
            <a:chExt cx="2016224" cy="499433"/>
          </a:xfrm>
        </p:grpSpPr>
        <p:pic>
          <p:nvPicPr>
            <p:cNvPr id="48" name="図 47">
              <a:extLst>
                <a:ext uri="{FF2B5EF4-FFF2-40B4-BE49-F238E27FC236}">
                  <a16:creationId xmlns:a16="http://schemas.microsoft.com/office/drawing/2014/main" id="{E29D7AB2-0520-42C0-B81D-37EFC3BFE98F}"/>
                </a:ext>
              </a:extLst>
            </p:cNvPr>
            <p:cNvPicPr preferRelativeResize="0">
              <a:picLocks noChangeAspect="1"/>
            </p:cNvPicPr>
            <p:nvPr/>
          </p:nvPicPr>
          <p:blipFill>
            <a:blip r:embed="rId2"/>
            <a:stretch>
              <a:fillRect/>
            </a:stretch>
          </p:blipFill>
          <p:spPr>
            <a:xfrm>
              <a:off x="7056276" y="47830"/>
              <a:ext cx="485349" cy="495596"/>
            </a:xfrm>
            <a:prstGeom prst="rect">
              <a:avLst/>
            </a:prstGeom>
          </p:spPr>
        </p:pic>
        <p:pic>
          <p:nvPicPr>
            <p:cNvPr id="49" name="図 48">
              <a:extLst>
                <a:ext uri="{FF2B5EF4-FFF2-40B4-BE49-F238E27FC236}">
                  <a16:creationId xmlns:a16="http://schemas.microsoft.com/office/drawing/2014/main" id="{1E2E12F0-787D-4EFD-A207-DC43A3C8DF7B}"/>
                </a:ext>
              </a:extLst>
            </p:cNvPr>
            <p:cNvPicPr>
              <a:picLocks noChangeAspect="1"/>
            </p:cNvPicPr>
            <p:nvPr/>
          </p:nvPicPr>
          <p:blipFill>
            <a:blip r:embed="rId3"/>
            <a:stretch>
              <a:fillRect/>
            </a:stretch>
          </p:blipFill>
          <p:spPr>
            <a:xfrm>
              <a:off x="7524328" y="381005"/>
              <a:ext cx="925501" cy="129193"/>
            </a:xfrm>
            <a:prstGeom prst="rect">
              <a:avLst/>
            </a:prstGeom>
          </p:spPr>
        </p:pic>
        <p:pic>
          <p:nvPicPr>
            <p:cNvPr id="50" name="図 49">
              <a:extLst>
                <a:ext uri="{FF2B5EF4-FFF2-40B4-BE49-F238E27FC236}">
                  <a16:creationId xmlns:a16="http://schemas.microsoft.com/office/drawing/2014/main" id="{CCC91CAA-CB43-46D4-9AA7-010020256F56}"/>
                </a:ext>
              </a:extLst>
            </p:cNvPr>
            <p:cNvPicPr preferRelativeResize="0">
              <a:picLocks noChangeAspect="1"/>
            </p:cNvPicPr>
            <p:nvPr/>
          </p:nvPicPr>
          <p:blipFill>
            <a:blip r:embed="rId4"/>
            <a:stretch>
              <a:fillRect/>
            </a:stretch>
          </p:blipFill>
          <p:spPr>
            <a:xfrm>
              <a:off x="7560332" y="89450"/>
              <a:ext cx="893321" cy="276732"/>
            </a:xfrm>
            <a:prstGeom prst="rect">
              <a:avLst/>
            </a:prstGeom>
          </p:spPr>
        </p:pic>
        <p:pic>
          <p:nvPicPr>
            <p:cNvPr id="51" name="図 50">
              <a:extLst>
                <a:ext uri="{FF2B5EF4-FFF2-40B4-BE49-F238E27FC236}">
                  <a16:creationId xmlns:a16="http://schemas.microsoft.com/office/drawing/2014/main" id="{F42F3AB2-A02C-48CC-A2C6-7CF2B9810096}"/>
                </a:ext>
              </a:extLst>
            </p:cNvPr>
            <p:cNvPicPr>
              <a:picLocks noChangeAspect="1"/>
            </p:cNvPicPr>
            <p:nvPr/>
          </p:nvPicPr>
          <p:blipFill>
            <a:blip r:embed="rId5"/>
            <a:stretch>
              <a:fillRect/>
            </a:stretch>
          </p:blipFill>
          <p:spPr>
            <a:xfrm>
              <a:off x="8496436" y="43993"/>
              <a:ext cx="576064" cy="499433"/>
            </a:xfrm>
            <a:prstGeom prst="rect">
              <a:avLst/>
            </a:prstGeom>
          </p:spPr>
        </p:pic>
      </p:grpSp>
      <p:sp>
        <p:nvSpPr>
          <p:cNvPr id="2" name="スライド番号プレースホルダー 1">
            <a:extLst>
              <a:ext uri="{FF2B5EF4-FFF2-40B4-BE49-F238E27FC236}">
                <a16:creationId xmlns:a16="http://schemas.microsoft.com/office/drawing/2014/main" id="{7B874462-87A0-46E3-AF90-CBCB8709AF10}"/>
              </a:ext>
            </a:extLst>
          </p:cNvPr>
          <p:cNvSpPr>
            <a:spLocks noGrp="1"/>
          </p:cNvSpPr>
          <p:nvPr>
            <p:ph type="sldNum" sz="quarter" idx="12"/>
          </p:nvPr>
        </p:nvSpPr>
        <p:spPr/>
        <p:txBody>
          <a:bodyPr/>
          <a:lstStyle/>
          <a:p>
            <a:fld id="{ABBF78F6-40F7-42CC-B691-F10E30E15BA0}" type="slidenum">
              <a:rPr kumimoji="1" lang="ja-JP" altLang="en-US" smtClean="0"/>
              <a:pPr/>
              <a:t>40</a:t>
            </a:fld>
            <a:endParaRPr kumimoji="1" lang="ja-JP" altLang="en-US"/>
          </a:p>
        </p:txBody>
      </p:sp>
      <p:grpSp>
        <p:nvGrpSpPr>
          <p:cNvPr id="5" name="グループ化 4">
            <a:extLst>
              <a:ext uri="{FF2B5EF4-FFF2-40B4-BE49-F238E27FC236}">
                <a16:creationId xmlns:a16="http://schemas.microsoft.com/office/drawing/2014/main" id="{5ABF2F67-BD3C-4342-B31E-3B538A7A0EA0}"/>
              </a:ext>
            </a:extLst>
          </p:cNvPr>
          <p:cNvGrpSpPr/>
          <p:nvPr/>
        </p:nvGrpSpPr>
        <p:grpSpPr>
          <a:xfrm>
            <a:off x="166929" y="783164"/>
            <a:ext cx="8592350" cy="681697"/>
            <a:chOff x="192118" y="1920172"/>
            <a:chExt cx="8592350" cy="504531"/>
          </a:xfrm>
        </p:grpSpPr>
        <p:sp>
          <p:nvSpPr>
            <p:cNvPr id="8" name="正方形/長方形 7">
              <a:extLst>
                <a:ext uri="{FF2B5EF4-FFF2-40B4-BE49-F238E27FC236}">
                  <a16:creationId xmlns:a16="http://schemas.microsoft.com/office/drawing/2014/main" id="{2120A49D-6B31-4F00-B89B-CD4B482BF582}"/>
                </a:ext>
              </a:extLst>
            </p:cNvPr>
            <p:cNvSpPr/>
            <p:nvPr/>
          </p:nvSpPr>
          <p:spPr>
            <a:xfrm>
              <a:off x="192118" y="1920172"/>
              <a:ext cx="7764258" cy="492174"/>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b="1" dirty="0">
                <a:solidFill>
                  <a:schemeClr val="bg1"/>
                </a:solidFill>
                <a:latin typeface="メイリオ" panose="020B0604030504040204" pitchFamily="50" charset="-128"/>
                <a:ea typeface="メイリオ" panose="020B0604030504040204" pitchFamily="50" charset="-128"/>
              </a:endParaRPr>
            </a:p>
          </p:txBody>
        </p:sp>
        <p:sp>
          <p:nvSpPr>
            <p:cNvPr id="3" name="正方形/長方形 2">
              <a:extLst>
                <a:ext uri="{FF2B5EF4-FFF2-40B4-BE49-F238E27FC236}">
                  <a16:creationId xmlns:a16="http://schemas.microsoft.com/office/drawing/2014/main" id="{A6144BB4-C92F-4839-B121-A257729E2B9E}"/>
                </a:ext>
              </a:extLst>
            </p:cNvPr>
            <p:cNvSpPr/>
            <p:nvPr/>
          </p:nvSpPr>
          <p:spPr>
            <a:xfrm>
              <a:off x="215516" y="1932529"/>
              <a:ext cx="8568952" cy="4921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a:solidFill>
                    <a:schemeClr val="bg1"/>
                  </a:solidFill>
                  <a:latin typeface="メイリオ" panose="020B0604030504040204" pitchFamily="50" charset="-128"/>
                  <a:ea typeface="メイリオ" panose="020B0604030504040204" pitchFamily="50" charset="-128"/>
                </a:rPr>
                <a:t>政策３　障害のある人もない人も、自分らしく生活できる</a:t>
              </a:r>
              <a:br>
                <a:rPr kumimoji="1" lang="en-US" altLang="ja-JP" b="1" dirty="0">
                  <a:solidFill>
                    <a:schemeClr val="bg1"/>
                  </a:solidFill>
                  <a:latin typeface="メイリオ" panose="020B0604030504040204" pitchFamily="50" charset="-128"/>
                  <a:ea typeface="メイリオ" panose="020B0604030504040204" pitchFamily="50" charset="-128"/>
                </a:rPr>
              </a:br>
              <a:r>
                <a:rPr kumimoji="1" lang="ja-JP" altLang="en-US" b="1" dirty="0">
                  <a:solidFill>
                    <a:schemeClr val="bg1"/>
                  </a:solidFill>
                  <a:latin typeface="メイリオ" panose="020B0604030504040204" pitchFamily="50" charset="-128"/>
                  <a:ea typeface="メイリオ" panose="020B0604030504040204" pitchFamily="50" charset="-128"/>
                </a:rPr>
                <a:t>　　　　共生社会を創る</a:t>
              </a:r>
            </a:p>
          </p:txBody>
        </p:sp>
      </p:grpSp>
      <p:grpSp>
        <p:nvGrpSpPr>
          <p:cNvPr id="4" name="グループ化 3">
            <a:extLst>
              <a:ext uri="{FF2B5EF4-FFF2-40B4-BE49-F238E27FC236}">
                <a16:creationId xmlns:a16="http://schemas.microsoft.com/office/drawing/2014/main" id="{C1A9CD83-6E7D-4393-9F46-A967FEB6AEF4}"/>
              </a:ext>
            </a:extLst>
          </p:cNvPr>
          <p:cNvGrpSpPr/>
          <p:nvPr/>
        </p:nvGrpSpPr>
        <p:grpSpPr>
          <a:xfrm>
            <a:off x="192118" y="4120975"/>
            <a:ext cx="7764258" cy="661864"/>
            <a:chOff x="192118" y="3908934"/>
            <a:chExt cx="7764258" cy="515821"/>
          </a:xfrm>
        </p:grpSpPr>
        <p:sp>
          <p:nvSpPr>
            <p:cNvPr id="31" name="正方形/長方形 30">
              <a:extLst>
                <a:ext uri="{FF2B5EF4-FFF2-40B4-BE49-F238E27FC236}">
                  <a16:creationId xmlns:a16="http://schemas.microsoft.com/office/drawing/2014/main" id="{22571DB1-8EC9-41FC-8941-FC5ED1B77334}"/>
                </a:ext>
              </a:extLst>
            </p:cNvPr>
            <p:cNvSpPr/>
            <p:nvPr/>
          </p:nvSpPr>
          <p:spPr>
            <a:xfrm>
              <a:off x="192118" y="3908934"/>
              <a:ext cx="7764258" cy="492174"/>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b="1" dirty="0">
                <a:solidFill>
                  <a:schemeClr val="bg1"/>
                </a:solidFill>
                <a:latin typeface="メイリオ" panose="020B0604030504040204" pitchFamily="50" charset="-128"/>
                <a:ea typeface="メイリオ" panose="020B0604030504040204" pitchFamily="50" charset="-128"/>
              </a:endParaRPr>
            </a:p>
          </p:txBody>
        </p:sp>
        <p:sp>
          <p:nvSpPr>
            <p:cNvPr id="23" name="正方形/長方形 22">
              <a:extLst>
                <a:ext uri="{FF2B5EF4-FFF2-40B4-BE49-F238E27FC236}">
                  <a16:creationId xmlns:a16="http://schemas.microsoft.com/office/drawing/2014/main" id="{C82D90D3-E741-434E-8DF6-C3309754187D}"/>
                </a:ext>
              </a:extLst>
            </p:cNvPr>
            <p:cNvSpPr/>
            <p:nvPr/>
          </p:nvSpPr>
          <p:spPr>
            <a:xfrm>
              <a:off x="208680" y="3932581"/>
              <a:ext cx="7035516" cy="4921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a:solidFill>
                    <a:schemeClr val="bg1"/>
                  </a:solidFill>
                  <a:latin typeface="メイリオ" panose="020B0604030504040204" pitchFamily="50" charset="-128"/>
                  <a:ea typeface="メイリオ" panose="020B0604030504040204" pitchFamily="50" charset="-128"/>
                </a:rPr>
                <a:t>政策４　住民一人一人の暮らしと生きがい、地域をともに</a:t>
              </a:r>
              <a:br>
                <a:rPr lang="en-US" altLang="ja-JP" b="1" dirty="0">
                  <a:solidFill>
                    <a:schemeClr val="bg1"/>
                  </a:solidFill>
                  <a:latin typeface="メイリオ" panose="020B0604030504040204" pitchFamily="50" charset="-128"/>
                  <a:ea typeface="メイリオ" panose="020B0604030504040204" pitchFamily="50" charset="-128"/>
                </a:rPr>
              </a:br>
              <a:r>
                <a:rPr lang="ja-JP" altLang="en-US" b="1" dirty="0">
                  <a:solidFill>
                    <a:schemeClr val="bg1"/>
                  </a:solidFill>
                  <a:latin typeface="メイリオ" panose="020B0604030504040204" pitchFamily="50" charset="-128"/>
                  <a:ea typeface="メイリオ" panose="020B0604030504040204" pitchFamily="50" charset="-128"/>
                </a:rPr>
                <a:t>　　　　</a:t>
              </a:r>
              <a:r>
                <a:rPr kumimoji="1" lang="ja-JP" altLang="en-US" b="1" dirty="0">
                  <a:solidFill>
                    <a:schemeClr val="bg1"/>
                  </a:solidFill>
                  <a:latin typeface="メイリオ" panose="020B0604030504040204" pitchFamily="50" charset="-128"/>
                  <a:ea typeface="メイリオ" panose="020B0604030504040204" pitchFamily="50" charset="-128"/>
                </a:rPr>
                <a:t>創っていく社会をつくる</a:t>
              </a:r>
            </a:p>
          </p:txBody>
        </p:sp>
      </p:grpSp>
      <p:grpSp>
        <p:nvGrpSpPr>
          <p:cNvPr id="6" name="グループ化 5">
            <a:extLst>
              <a:ext uri="{FF2B5EF4-FFF2-40B4-BE49-F238E27FC236}">
                <a16:creationId xmlns:a16="http://schemas.microsoft.com/office/drawing/2014/main" id="{8B9206B9-4774-4478-89E2-9488B1BFECF4}"/>
              </a:ext>
            </a:extLst>
          </p:cNvPr>
          <p:cNvGrpSpPr/>
          <p:nvPr/>
        </p:nvGrpSpPr>
        <p:grpSpPr>
          <a:xfrm>
            <a:off x="467544" y="1505820"/>
            <a:ext cx="6192688" cy="665001"/>
            <a:chOff x="467544" y="2960948"/>
            <a:chExt cx="6192688" cy="492174"/>
          </a:xfrm>
        </p:grpSpPr>
        <p:sp>
          <p:nvSpPr>
            <p:cNvPr id="39" name="正方形/長方形 38">
              <a:extLst>
                <a:ext uri="{FF2B5EF4-FFF2-40B4-BE49-F238E27FC236}">
                  <a16:creationId xmlns:a16="http://schemas.microsoft.com/office/drawing/2014/main" id="{E55550EE-4809-4FF1-BF63-981ADE7AB759}"/>
                </a:ext>
              </a:extLst>
            </p:cNvPr>
            <p:cNvSpPr/>
            <p:nvPr/>
          </p:nvSpPr>
          <p:spPr>
            <a:xfrm>
              <a:off x="467544" y="2985565"/>
              <a:ext cx="4572508" cy="417196"/>
            </a:xfrm>
            <a:prstGeom prst="rect">
              <a:avLst/>
            </a:prstGeom>
            <a:solidFill>
              <a:srgbClr val="99FF6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b="1" dirty="0">
                <a:solidFill>
                  <a:schemeClr val="bg1"/>
                </a:solidFill>
                <a:latin typeface="メイリオ" panose="020B0604030504040204" pitchFamily="50" charset="-128"/>
                <a:ea typeface="メイリオ" panose="020B0604030504040204" pitchFamily="50" charset="-128"/>
              </a:endParaRPr>
            </a:p>
          </p:txBody>
        </p:sp>
        <p:sp>
          <p:nvSpPr>
            <p:cNvPr id="24" name="正方形/長方形 23">
              <a:extLst>
                <a:ext uri="{FF2B5EF4-FFF2-40B4-BE49-F238E27FC236}">
                  <a16:creationId xmlns:a16="http://schemas.microsoft.com/office/drawing/2014/main" id="{BF9E70AF-0457-4FFF-A00B-F870D70469D1}"/>
                </a:ext>
              </a:extLst>
            </p:cNvPr>
            <p:cNvSpPr/>
            <p:nvPr/>
          </p:nvSpPr>
          <p:spPr>
            <a:xfrm>
              <a:off x="467544" y="2960948"/>
              <a:ext cx="6192688" cy="4921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メイリオ" panose="020B0604030504040204" pitchFamily="50" charset="-128"/>
                  <a:ea typeface="メイリオ" panose="020B0604030504040204" pitchFamily="50" charset="-128"/>
                </a:rPr>
                <a:t>施策１　障害のある方への理解促進と</a:t>
              </a:r>
              <a:br>
                <a:rPr kumimoji="1" lang="en-US" altLang="ja-JP" sz="1600" dirty="0">
                  <a:solidFill>
                    <a:schemeClr val="tx1"/>
                  </a:solidFill>
                  <a:latin typeface="メイリオ" panose="020B0604030504040204" pitchFamily="50" charset="-128"/>
                  <a:ea typeface="メイリオ" panose="020B0604030504040204" pitchFamily="50" charset="-128"/>
                </a:rPr>
              </a:br>
              <a:r>
                <a:rPr kumimoji="1" lang="ja-JP" altLang="en-US" sz="1600" dirty="0">
                  <a:solidFill>
                    <a:schemeClr val="tx1"/>
                  </a:solidFill>
                  <a:latin typeface="メイリオ" panose="020B0604030504040204" pitchFamily="50" charset="-128"/>
                  <a:ea typeface="メイリオ" panose="020B0604030504040204" pitchFamily="50" charset="-128"/>
                </a:rPr>
                <a:t>　　　　社会参加の促進</a:t>
              </a:r>
            </a:p>
          </p:txBody>
        </p:sp>
      </p:grpSp>
      <p:grpSp>
        <p:nvGrpSpPr>
          <p:cNvPr id="7" name="グループ化 6">
            <a:extLst>
              <a:ext uri="{FF2B5EF4-FFF2-40B4-BE49-F238E27FC236}">
                <a16:creationId xmlns:a16="http://schemas.microsoft.com/office/drawing/2014/main" id="{05A7A0E0-78A1-41D1-9C38-C3EC8596CD81}"/>
              </a:ext>
            </a:extLst>
          </p:cNvPr>
          <p:cNvGrpSpPr/>
          <p:nvPr/>
        </p:nvGrpSpPr>
        <p:grpSpPr>
          <a:xfrm>
            <a:off x="467544" y="2131405"/>
            <a:ext cx="6192688" cy="492174"/>
            <a:chOff x="467544" y="3535016"/>
            <a:chExt cx="6192688" cy="492174"/>
          </a:xfrm>
        </p:grpSpPr>
        <p:sp>
          <p:nvSpPr>
            <p:cNvPr id="40" name="正方形/長方形 39">
              <a:extLst>
                <a:ext uri="{FF2B5EF4-FFF2-40B4-BE49-F238E27FC236}">
                  <a16:creationId xmlns:a16="http://schemas.microsoft.com/office/drawing/2014/main" id="{7B698BF3-CBC5-4EBD-8B41-7C7D51DAFF06}"/>
                </a:ext>
              </a:extLst>
            </p:cNvPr>
            <p:cNvSpPr/>
            <p:nvPr/>
          </p:nvSpPr>
          <p:spPr>
            <a:xfrm>
              <a:off x="479273" y="3562713"/>
              <a:ext cx="4560779" cy="417196"/>
            </a:xfrm>
            <a:prstGeom prst="rect">
              <a:avLst/>
            </a:prstGeom>
            <a:solidFill>
              <a:srgbClr val="99FF6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b="1" dirty="0">
                <a:solidFill>
                  <a:schemeClr val="bg1"/>
                </a:solidFill>
                <a:latin typeface="メイリオ" panose="020B0604030504040204" pitchFamily="50" charset="-128"/>
                <a:ea typeface="メイリオ" panose="020B0604030504040204" pitchFamily="50" charset="-128"/>
              </a:endParaRPr>
            </a:p>
          </p:txBody>
        </p:sp>
        <p:sp>
          <p:nvSpPr>
            <p:cNvPr id="25" name="正方形/長方形 24">
              <a:extLst>
                <a:ext uri="{FF2B5EF4-FFF2-40B4-BE49-F238E27FC236}">
                  <a16:creationId xmlns:a16="http://schemas.microsoft.com/office/drawing/2014/main" id="{8132CB3C-38BB-4ADD-AB21-CC76DC2E58E7}"/>
                </a:ext>
              </a:extLst>
            </p:cNvPr>
            <p:cNvSpPr/>
            <p:nvPr/>
          </p:nvSpPr>
          <p:spPr>
            <a:xfrm>
              <a:off x="467544" y="3535016"/>
              <a:ext cx="6192688" cy="4921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メイリオ" panose="020B0604030504040204" pitchFamily="50" charset="-128"/>
                  <a:ea typeface="メイリオ" panose="020B0604030504040204" pitchFamily="50" charset="-128"/>
                </a:rPr>
                <a:t>施策２　地域で自立して暮らせる環境の整備</a:t>
              </a:r>
            </a:p>
          </p:txBody>
        </p:sp>
      </p:grpSp>
      <p:grpSp>
        <p:nvGrpSpPr>
          <p:cNvPr id="11" name="グループ化 10">
            <a:extLst>
              <a:ext uri="{FF2B5EF4-FFF2-40B4-BE49-F238E27FC236}">
                <a16:creationId xmlns:a16="http://schemas.microsoft.com/office/drawing/2014/main" id="{4DD6649E-B2B6-41AF-976F-59957675924A}"/>
              </a:ext>
            </a:extLst>
          </p:cNvPr>
          <p:cNvGrpSpPr/>
          <p:nvPr/>
        </p:nvGrpSpPr>
        <p:grpSpPr>
          <a:xfrm>
            <a:off x="442203" y="4796334"/>
            <a:ext cx="6218029" cy="750630"/>
            <a:chOff x="442203" y="4866717"/>
            <a:chExt cx="6218029" cy="492174"/>
          </a:xfrm>
        </p:grpSpPr>
        <p:sp>
          <p:nvSpPr>
            <p:cNvPr id="42" name="正方形/長方形 41">
              <a:extLst>
                <a:ext uri="{FF2B5EF4-FFF2-40B4-BE49-F238E27FC236}">
                  <a16:creationId xmlns:a16="http://schemas.microsoft.com/office/drawing/2014/main" id="{7DADBC50-4545-4803-A5FC-5169DD4F3AE5}"/>
                </a:ext>
              </a:extLst>
            </p:cNvPr>
            <p:cNvSpPr/>
            <p:nvPr/>
          </p:nvSpPr>
          <p:spPr>
            <a:xfrm>
              <a:off x="442203" y="4884794"/>
              <a:ext cx="4572508" cy="417196"/>
            </a:xfrm>
            <a:prstGeom prst="rect">
              <a:avLst/>
            </a:prstGeom>
            <a:solidFill>
              <a:srgbClr val="99FF6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b="1" dirty="0">
                <a:solidFill>
                  <a:schemeClr val="bg1"/>
                </a:solidFill>
                <a:latin typeface="メイリオ" panose="020B0604030504040204" pitchFamily="50" charset="-128"/>
                <a:ea typeface="メイリオ" panose="020B0604030504040204" pitchFamily="50" charset="-128"/>
              </a:endParaRPr>
            </a:p>
          </p:txBody>
        </p:sp>
        <p:sp>
          <p:nvSpPr>
            <p:cNvPr id="27" name="正方形/長方形 26">
              <a:extLst>
                <a:ext uri="{FF2B5EF4-FFF2-40B4-BE49-F238E27FC236}">
                  <a16:creationId xmlns:a16="http://schemas.microsoft.com/office/drawing/2014/main" id="{F76E5DDD-A456-4DB0-94E9-B125109D0F0E}"/>
                </a:ext>
              </a:extLst>
            </p:cNvPr>
            <p:cNvSpPr/>
            <p:nvPr/>
          </p:nvSpPr>
          <p:spPr>
            <a:xfrm>
              <a:off x="467544" y="4866717"/>
              <a:ext cx="6192688" cy="4921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メイリオ" panose="020B0604030504040204" pitchFamily="50" charset="-128"/>
                  <a:ea typeface="メイリオ" panose="020B0604030504040204" pitchFamily="50" charset="-128"/>
                </a:rPr>
                <a:t>施策１　ともに支え合い、活力ある</a:t>
              </a:r>
              <a:br>
                <a:rPr kumimoji="1" lang="en-US" altLang="ja-JP" sz="1600" dirty="0">
                  <a:solidFill>
                    <a:schemeClr val="tx1"/>
                  </a:solidFill>
                  <a:latin typeface="メイリオ" panose="020B0604030504040204" pitchFamily="50" charset="-128"/>
                  <a:ea typeface="メイリオ" panose="020B0604030504040204" pitchFamily="50" charset="-128"/>
                </a:rPr>
              </a:br>
              <a:r>
                <a:rPr kumimoji="1" lang="ja-JP" altLang="en-US" sz="1600" dirty="0">
                  <a:solidFill>
                    <a:schemeClr val="tx1"/>
                  </a:solidFill>
                  <a:latin typeface="メイリオ" panose="020B0604030504040204" pitchFamily="50" charset="-128"/>
                  <a:ea typeface="メイリオ" panose="020B0604030504040204" pitchFamily="50" charset="-128"/>
                </a:rPr>
                <a:t>　　　　地域づくりの推進</a:t>
              </a:r>
            </a:p>
          </p:txBody>
        </p:sp>
      </p:grpSp>
      <p:grpSp>
        <p:nvGrpSpPr>
          <p:cNvPr id="13" name="グループ化 12">
            <a:extLst>
              <a:ext uri="{FF2B5EF4-FFF2-40B4-BE49-F238E27FC236}">
                <a16:creationId xmlns:a16="http://schemas.microsoft.com/office/drawing/2014/main" id="{AFB9986F-B08F-4D57-B459-D66E38FC672B}"/>
              </a:ext>
            </a:extLst>
          </p:cNvPr>
          <p:cNvGrpSpPr/>
          <p:nvPr/>
        </p:nvGrpSpPr>
        <p:grpSpPr>
          <a:xfrm>
            <a:off x="449228" y="5509315"/>
            <a:ext cx="6211004" cy="492174"/>
            <a:chOff x="449228" y="5385098"/>
            <a:chExt cx="6211004" cy="492174"/>
          </a:xfrm>
        </p:grpSpPr>
        <p:sp>
          <p:nvSpPr>
            <p:cNvPr id="43" name="正方形/長方形 42">
              <a:extLst>
                <a:ext uri="{FF2B5EF4-FFF2-40B4-BE49-F238E27FC236}">
                  <a16:creationId xmlns:a16="http://schemas.microsoft.com/office/drawing/2014/main" id="{BB46545E-7A85-48E5-9B96-BE58AD098275}"/>
                </a:ext>
              </a:extLst>
            </p:cNvPr>
            <p:cNvSpPr/>
            <p:nvPr/>
          </p:nvSpPr>
          <p:spPr>
            <a:xfrm>
              <a:off x="449228" y="5405207"/>
              <a:ext cx="4572508" cy="417196"/>
            </a:xfrm>
            <a:prstGeom prst="rect">
              <a:avLst/>
            </a:prstGeom>
            <a:solidFill>
              <a:srgbClr val="99FF6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b="1" dirty="0">
                <a:solidFill>
                  <a:schemeClr val="bg1"/>
                </a:solidFill>
                <a:latin typeface="メイリオ" panose="020B0604030504040204" pitchFamily="50" charset="-128"/>
                <a:ea typeface="メイリオ" panose="020B0604030504040204" pitchFamily="50" charset="-128"/>
              </a:endParaRPr>
            </a:p>
          </p:txBody>
        </p:sp>
        <p:sp>
          <p:nvSpPr>
            <p:cNvPr id="28" name="正方形/長方形 27">
              <a:extLst>
                <a:ext uri="{FF2B5EF4-FFF2-40B4-BE49-F238E27FC236}">
                  <a16:creationId xmlns:a16="http://schemas.microsoft.com/office/drawing/2014/main" id="{82D8FBB2-1AA5-45FB-B05F-7F57B91503DD}"/>
                </a:ext>
              </a:extLst>
            </p:cNvPr>
            <p:cNvSpPr/>
            <p:nvPr/>
          </p:nvSpPr>
          <p:spPr>
            <a:xfrm>
              <a:off x="467544" y="5385098"/>
              <a:ext cx="6192688" cy="4921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メイリオ" panose="020B0604030504040204" pitchFamily="50" charset="-128"/>
                  <a:ea typeface="メイリオ" panose="020B0604030504040204" pitchFamily="50" charset="-128"/>
                </a:rPr>
                <a:t>施策２　包括的な支援体制の構築</a:t>
              </a:r>
            </a:p>
          </p:txBody>
        </p:sp>
      </p:grpSp>
      <p:sp>
        <p:nvSpPr>
          <p:cNvPr id="9" name="正方形/長方形 8">
            <a:extLst>
              <a:ext uri="{FF2B5EF4-FFF2-40B4-BE49-F238E27FC236}">
                <a16:creationId xmlns:a16="http://schemas.microsoft.com/office/drawing/2014/main" id="{8324DB34-51BD-48BD-AFC5-E21F6D3E9E23}"/>
              </a:ext>
            </a:extLst>
          </p:cNvPr>
          <p:cNvSpPr/>
          <p:nvPr/>
        </p:nvSpPr>
        <p:spPr>
          <a:xfrm>
            <a:off x="5099703" y="1569218"/>
            <a:ext cx="3972797" cy="492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indent="-180975">
              <a:buFont typeface="Arial" panose="020B0604020202020204" pitchFamily="34" charset="0"/>
              <a:buChar char="•"/>
            </a:pPr>
            <a:r>
              <a:rPr kumimoji="1" lang="ja-JP" altLang="en-US" sz="1400" dirty="0">
                <a:solidFill>
                  <a:schemeClr val="tx1"/>
                </a:solidFill>
                <a:latin typeface="メイリオ" panose="020B0604030504040204" pitchFamily="50" charset="-128"/>
                <a:ea typeface="メイリオ" panose="020B0604030504040204" pitchFamily="50" charset="-128"/>
              </a:rPr>
              <a:t>障害のある方への理解の促進</a:t>
            </a:r>
            <a:endParaRPr kumimoji="1" lang="en-US" altLang="ja-JP" sz="1400" dirty="0">
              <a:solidFill>
                <a:schemeClr val="tx1"/>
              </a:solidFill>
              <a:latin typeface="メイリオ" panose="020B0604030504040204" pitchFamily="50" charset="-128"/>
              <a:ea typeface="メイリオ" panose="020B0604030504040204" pitchFamily="50" charset="-128"/>
            </a:endParaRPr>
          </a:p>
          <a:p>
            <a:pPr marL="180975" indent="-180975">
              <a:buFont typeface="Arial" panose="020B0604020202020204" pitchFamily="34" charset="0"/>
              <a:buChar char="•"/>
            </a:pPr>
            <a:r>
              <a:rPr kumimoji="1" lang="ja-JP" altLang="en-US" sz="1400" dirty="0">
                <a:solidFill>
                  <a:schemeClr val="tx1"/>
                </a:solidFill>
                <a:latin typeface="メイリオ" panose="020B0604030504040204" pitchFamily="50" charset="-128"/>
                <a:ea typeface="メイリオ" panose="020B0604030504040204" pitchFamily="50" charset="-128"/>
              </a:rPr>
              <a:t>障害のある方の就労・社会参加の促進　など</a:t>
            </a:r>
          </a:p>
        </p:txBody>
      </p:sp>
      <p:sp>
        <p:nvSpPr>
          <p:cNvPr id="54" name="正方形/長方形 53">
            <a:extLst>
              <a:ext uri="{FF2B5EF4-FFF2-40B4-BE49-F238E27FC236}">
                <a16:creationId xmlns:a16="http://schemas.microsoft.com/office/drawing/2014/main" id="{2832B332-D86A-4B4D-BE4A-55532AFDFEE9}"/>
              </a:ext>
            </a:extLst>
          </p:cNvPr>
          <p:cNvSpPr/>
          <p:nvPr/>
        </p:nvSpPr>
        <p:spPr>
          <a:xfrm>
            <a:off x="5099703" y="2145282"/>
            <a:ext cx="3821979" cy="492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indent="-180975">
              <a:buFont typeface="Arial" panose="020B0604020202020204" pitchFamily="34" charset="0"/>
              <a:buChar char="•"/>
            </a:pPr>
            <a:r>
              <a:rPr kumimoji="1" lang="ja-JP" altLang="en-US" sz="1400" dirty="0">
                <a:solidFill>
                  <a:schemeClr val="tx1"/>
                </a:solidFill>
                <a:latin typeface="メイリオ" panose="020B0604030504040204" pitchFamily="50" charset="-128"/>
                <a:ea typeface="メイリオ" panose="020B0604030504040204" pitchFamily="50" charset="-128"/>
              </a:rPr>
              <a:t>重度障害者グループホームの整備</a:t>
            </a:r>
            <a:endParaRPr kumimoji="1" lang="en-US" altLang="ja-JP" sz="1400" dirty="0">
              <a:solidFill>
                <a:schemeClr val="tx1"/>
              </a:solidFill>
              <a:latin typeface="メイリオ" panose="020B0604030504040204" pitchFamily="50" charset="-128"/>
              <a:ea typeface="メイリオ" panose="020B0604030504040204" pitchFamily="50" charset="-128"/>
            </a:endParaRPr>
          </a:p>
          <a:p>
            <a:pPr marL="180975" indent="-180975">
              <a:buFont typeface="Arial" panose="020B0604020202020204" pitchFamily="34" charset="0"/>
              <a:buChar char="•"/>
            </a:pPr>
            <a:r>
              <a:rPr lang="ja-JP" altLang="en-US" sz="1400" dirty="0">
                <a:solidFill>
                  <a:schemeClr val="tx1"/>
                </a:solidFill>
                <a:latin typeface="メイリオ" panose="020B0604030504040204" pitchFamily="50" charset="-128"/>
                <a:ea typeface="メイリオ" panose="020B0604030504040204" pitchFamily="50" charset="-128"/>
              </a:rPr>
              <a:t>障害者相談支援体制の充実　など</a:t>
            </a:r>
            <a:endParaRPr kumimoji="1" lang="ja-JP" altLang="en-US" sz="1400" dirty="0">
              <a:solidFill>
                <a:schemeClr val="tx1"/>
              </a:solidFill>
              <a:latin typeface="メイリオ" panose="020B0604030504040204" pitchFamily="50" charset="-128"/>
              <a:ea typeface="メイリオ" panose="020B0604030504040204" pitchFamily="50" charset="-128"/>
            </a:endParaRPr>
          </a:p>
        </p:txBody>
      </p:sp>
      <p:sp>
        <p:nvSpPr>
          <p:cNvPr id="56" name="正方形/長方形 55">
            <a:extLst>
              <a:ext uri="{FF2B5EF4-FFF2-40B4-BE49-F238E27FC236}">
                <a16:creationId xmlns:a16="http://schemas.microsoft.com/office/drawing/2014/main" id="{C1F64446-B1C5-40F1-AB1B-65EB1620604E}"/>
              </a:ext>
            </a:extLst>
          </p:cNvPr>
          <p:cNvSpPr/>
          <p:nvPr/>
        </p:nvSpPr>
        <p:spPr>
          <a:xfrm>
            <a:off x="5145286" y="4903605"/>
            <a:ext cx="3927214" cy="492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indent="-180975">
              <a:buFont typeface="Arial" panose="020B0604020202020204" pitchFamily="34" charset="0"/>
              <a:buChar char="•"/>
            </a:pPr>
            <a:r>
              <a:rPr kumimoji="1" lang="ja-JP" altLang="en-US" sz="1400" dirty="0">
                <a:solidFill>
                  <a:schemeClr val="tx1"/>
                </a:solidFill>
                <a:latin typeface="メイリオ" panose="020B0604030504040204" pitchFamily="50" charset="-128"/>
                <a:ea typeface="メイリオ" panose="020B0604030504040204" pitchFamily="50" charset="-128"/>
              </a:rPr>
              <a:t>コミュニティソーシャルワーク機能の強化</a:t>
            </a:r>
            <a:endParaRPr kumimoji="1" lang="en-US" altLang="ja-JP" sz="1400" dirty="0">
              <a:solidFill>
                <a:schemeClr val="tx1"/>
              </a:solidFill>
              <a:latin typeface="メイリオ" panose="020B0604030504040204" pitchFamily="50" charset="-128"/>
              <a:ea typeface="メイリオ" panose="020B0604030504040204" pitchFamily="50" charset="-128"/>
            </a:endParaRPr>
          </a:p>
          <a:p>
            <a:pPr marL="180975" indent="-180975">
              <a:buFont typeface="Arial" panose="020B0604020202020204" pitchFamily="34" charset="0"/>
              <a:buChar char="•"/>
            </a:pPr>
            <a:r>
              <a:rPr lang="ja-JP" altLang="en-US" sz="1400" dirty="0">
                <a:solidFill>
                  <a:schemeClr val="tx1"/>
                </a:solidFill>
                <a:latin typeface="メイリオ" panose="020B0604030504040204" pitchFamily="50" charset="-128"/>
                <a:ea typeface="メイリオ" panose="020B0604030504040204" pitchFamily="50" charset="-128"/>
              </a:rPr>
              <a:t>多様な主体による協働の仕組みづくり　など</a:t>
            </a:r>
            <a:endParaRPr kumimoji="1" lang="ja-JP" altLang="en-US" sz="1400" dirty="0">
              <a:solidFill>
                <a:schemeClr val="tx1"/>
              </a:solidFill>
              <a:latin typeface="メイリオ" panose="020B0604030504040204" pitchFamily="50" charset="-128"/>
              <a:ea typeface="メイリオ" panose="020B0604030504040204" pitchFamily="50" charset="-128"/>
            </a:endParaRPr>
          </a:p>
        </p:txBody>
      </p:sp>
      <p:sp>
        <p:nvSpPr>
          <p:cNvPr id="57" name="正方形/長方形 56">
            <a:extLst>
              <a:ext uri="{FF2B5EF4-FFF2-40B4-BE49-F238E27FC236}">
                <a16:creationId xmlns:a16="http://schemas.microsoft.com/office/drawing/2014/main" id="{D6456596-1048-49A7-B593-7B3E26BC3670}"/>
              </a:ext>
            </a:extLst>
          </p:cNvPr>
          <p:cNvSpPr/>
          <p:nvPr/>
        </p:nvSpPr>
        <p:spPr>
          <a:xfrm>
            <a:off x="5145286" y="5476199"/>
            <a:ext cx="3821979" cy="7221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indent="-180975">
              <a:buFont typeface="Arial" panose="020B0604020202020204" pitchFamily="34" charset="0"/>
              <a:buChar char="•"/>
            </a:pPr>
            <a:r>
              <a:rPr lang="ja-JP" altLang="en-US" sz="1400" dirty="0">
                <a:solidFill>
                  <a:schemeClr val="tx1"/>
                </a:solidFill>
                <a:latin typeface="メイリオ" panose="020B0604030504040204" pitchFamily="50" charset="-128"/>
                <a:ea typeface="メイリオ" panose="020B0604030504040204" pitchFamily="50" charset="-128"/>
              </a:rPr>
              <a:t>生活自立・仕事相談センターにおける</a:t>
            </a:r>
            <a:br>
              <a:rPr lang="en-US" altLang="ja-JP" sz="1400" dirty="0">
                <a:solidFill>
                  <a:schemeClr val="tx1"/>
                </a:solidFill>
                <a:latin typeface="メイリオ" panose="020B0604030504040204" pitchFamily="50" charset="-128"/>
                <a:ea typeface="メイリオ" panose="020B0604030504040204" pitchFamily="50" charset="-128"/>
              </a:rPr>
            </a:br>
            <a:r>
              <a:rPr lang="ja-JP" altLang="en-US" sz="1400" dirty="0">
                <a:solidFill>
                  <a:schemeClr val="tx1"/>
                </a:solidFill>
                <a:latin typeface="メイリオ" panose="020B0604030504040204" pitchFamily="50" charset="-128"/>
                <a:ea typeface="メイリオ" panose="020B0604030504040204" pitchFamily="50" charset="-128"/>
              </a:rPr>
              <a:t>相談支援体制の充実</a:t>
            </a:r>
            <a:endParaRPr kumimoji="1" lang="en-US" altLang="ja-JP" sz="1400" dirty="0">
              <a:solidFill>
                <a:schemeClr val="tx1"/>
              </a:solidFill>
              <a:latin typeface="メイリオ" panose="020B0604030504040204" pitchFamily="50" charset="-128"/>
              <a:ea typeface="メイリオ" panose="020B0604030504040204" pitchFamily="50" charset="-128"/>
            </a:endParaRPr>
          </a:p>
          <a:p>
            <a:pPr marL="180975" indent="-180975">
              <a:buFont typeface="Arial" panose="020B0604020202020204" pitchFamily="34" charset="0"/>
              <a:buChar char="•"/>
            </a:pPr>
            <a:r>
              <a:rPr lang="ja-JP" altLang="en-US" sz="1400" dirty="0">
                <a:solidFill>
                  <a:schemeClr val="tx1"/>
                </a:solidFill>
                <a:latin typeface="メイリオ" panose="020B0604030504040204" pitchFamily="50" charset="-128"/>
                <a:ea typeface="メイリオ" panose="020B0604030504040204" pitchFamily="50" charset="-128"/>
              </a:rPr>
              <a:t>相談アクセスの向上　など</a:t>
            </a:r>
            <a:endParaRPr kumimoji="1" lang="ja-JP" altLang="en-US" sz="1400" dirty="0">
              <a:solidFill>
                <a:schemeClr val="tx1"/>
              </a:solidFill>
              <a:latin typeface="メイリオ" panose="020B0604030504040204" pitchFamily="50" charset="-128"/>
              <a:ea typeface="メイリオ" panose="020B0604030504040204" pitchFamily="50" charset="-128"/>
            </a:endParaRPr>
          </a:p>
        </p:txBody>
      </p:sp>
      <p:grpSp>
        <p:nvGrpSpPr>
          <p:cNvPr id="37" name="グループ化 36">
            <a:extLst>
              <a:ext uri="{FF2B5EF4-FFF2-40B4-BE49-F238E27FC236}">
                <a16:creationId xmlns:a16="http://schemas.microsoft.com/office/drawing/2014/main" id="{800B989E-1035-4488-834F-8D3E799E81CB}"/>
              </a:ext>
            </a:extLst>
          </p:cNvPr>
          <p:cNvGrpSpPr/>
          <p:nvPr/>
        </p:nvGrpSpPr>
        <p:grpSpPr>
          <a:xfrm>
            <a:off x="467544" y="2614682"/>
            <a:ext cx="6192688" cy="684256"/>
            <a:chOff x="467544" y="3535016"/>
            <a:chExt cx="6192688" cy="492174"/>
          </a:xfrm>
        </p:grpSpPr>
        <p:sp>
          <p:nvSpPr>
            <p:cNvPr id="38" name="正方形/長方形 37">
              <a:extLst>
                <a:ext uri="{FF2B5EF4-FFF2-40B4-BE49-F238E27FC236}">
                  <a16:creationId xmlns:a16="http://schemas.microsoft.com/office/drawing/2014/main" id="{BBC2B8FB-751A-407A-9810-47EBB6206F43}"/>
                </a:ext>
              </a:extLst>
            </p:cNvPr>
            <p:cNvSpPr/>
            <p:nvPr/>
          </p:nvSpPr>
          <p:spPr>
            <a:xfrm>
              <a:off x="479273" y="3562713"/>
              <a:ext cx="4560779" cy="417196"/>
            </a:xfrm>
            <a:prstGeom prst="rect">
              <a:avLst/>
            </a:prstGeom>
            <a:solidFill>
              <a:srgbClr val="99FF6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b="1" dirty="0">
                <a:solidFill>
                  <a:schemeClr val="bg1"/>
                </a:solidFill>
                <a:latin typeface="メイリオ" panose="020B0604030504040204" pitchFamily="50" charset="-128"/>
                <a:ea typeface="メイリオ" panose="020B0604030504040204" pitchFamily="50" charset="-128"/>
              </a:endParaRPr>
            </a:p>
          </p:txBody>
        </p:sp>
        <p:sp>
          <p:nvSpPr>
            <p:cNvPr id="41" name="正方形/長方形 40">
              <a:extLst>
                <a:ext uri="{FF2B5EF4-FFF2-40B4-BE49-F238E27FC236}">
                  <a16:creationId xmlns:a16="http://schemas.microsoft.com/office/drawing/2014/main" id="{D7F5894C-717C-4F44-8F9E-CEE543CE814B}"/>
                </a:ext>
              </a:extLst>
            </p:cNvPr>
            <p:cNvSpPr/>
            <p:nvPr/>
          </p:nvSpPr>
          <p:spPr>
            <a:xfrm>
              <a:off x="467544" y="3535016"/>
              <a:ext cx="6192688" cy="4921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メイリオ" panose="020B0604030504040204" pitchFamily="50" charset="-128"/>
                  <a:ea typeface="メイリオ" panose="020B0604030504040204" pitchFamily="50" charset="-128"/>
                </a:rPr>
                <a:t>施策３　障害のある子どもとその家族への</a:t>
              </a:r>
              <a:br>
                <a:rPr kumimoji="1" lang="en-US" altLang="ja-JP" sz="1600" dirty="0">
                  <a:solidFill>
                    <a:schemeClr val="tx1"/>
                  </a:solidFill>
                  <a:latin typeface="メイリオ" panose="020B0604030504040204" pitchFamily="50" charset="-128"/>
                  <a:ea typeface="メイリオ" panose="020B0604030504040204" pitchFamily="50" charset="-128"/>
                </a:rPr>
              </a:br>
              <a:r>
                <a:rPr kumimoji="1" lang="ja-JP" altLang="en-US" sz="1600" dirty="0">
                  <a:solidFill>
                    <a:schemeClr val="tx1"/>
                  </a:solidFill>
                  <a:latin typeface="メイリオ" panose="020B0604030504040204" pitchFamily="50" charset="-128"/>
                  <a:ea typeface="メイリオ" panose="020B0604030504040204" pitchFamily="50" charset="-128"/>
                </a:rPr>
                <a:t>　　　　支援の充実</a:t>
              </a:r>
            </a:p>
          </p:txBody>
        </p:sp>
      </p:grpSp>
      <p:sp>
        <p:nvSpPr>
          <p:cNvPr id="44" name="正方形/長方形 43">
            <a:extLst>
              <a:ext uri="{FF2B5EF4-FFF2-40B4-BE49-F238E27FC236}">
                <a16:creationId xmlns:a16="http://schemas.microsoft.com/office/drawing/2014/main" id="{04486D98-4FCA-43CE-869F-2EB4C84B9C07}"/>
              </a:ext>
            </a:extLst>
          </p:cNvPr>
          <p:cNvSpPr/>
          <p:nvPr/>
        </p:nvSpPr>
        <p:spPr>
          <a:xfrm>
            <a:off x="5099703" y="2680075"/>
            <a:ext cx="3972797" cy="492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indent="-180975">
              <a:buFont typeface="Arial" panose="020B0604020202020204" pitchFamily="34" charset="0"/>
              <a:buChar char="•"/>
            </a:pPr>
            <a:r>
              <a:rPr kumimoji="1" lang="ja-JP" altLang="en-US" sz="1400" dirty="0">
                <a:solidFill>
                  <a:schemeClr val="tx1"/>
                </a:solidFill>
                <a:latin typeface="メイリオ" panose="020B0604030504040204" pitchFamily="50" charset="-128"/>
                <a:ea typeface="メイリオ" panose="020B0604030504040204" pitchFamily="50" charset="-128"/>
              </a:rPr>
              <a:t>療育支援体制の充実</a:t>
            </a:r>
            <a:endParaRPr kumimoji="1" lang="en-US" altLang="ja-JP" sz="1400" dirty="0">
              <a:solidFill>
                <a:schemeClr val="tx1"/>
              </a:solidFill>
              <a:latin typeface="メイリオ" panose="020B0604030504040204" pitchFamily="50" charset="-128"/>
              <a:ea typeface="メイリオ" panose="020B0604030504040204" pitchFamily="50" charset="-128"/>
            </a:endParaRPr>
          </a:p>
          <a:p>
            <a:pPr marL="180975" indent="-180975">
              <a:buFont typeface="Arial" panose="020B0604020202020204" pitchFamily="34" charset="0"/>
              <a:buChar char="•"/>
            </a:pPr>
            <a:r>
              <a:rPr lang="ja-JP" altLang="en-US" sz="1400" dirty="0">
                <a:solidFill>
                  <a:schemeClr val="tx1"/>
                </a:solidFill>
                <a:latin typeface="メイリオ" panose="020B0604030504040204" pitchFamily="50" charset="-128"/>
                <a:ea typeface="メイリオ" panose="020B0604030504040204" pitchFamily="50" charset="-128"/>
              </a:rPr>
              <a:t>ライフステージに応じた発達障害支援　など</a:t>
            </a:r>
            <a:endParaRPr kumimoji="1" lang="ja-JP" altLang="en-US" sz="1400" dirty="0">
              <a:solidFill>
                <a:schemeClr val="tx1"/>
              </a:solidFill>
              <a:latin typeface="メイリオ" panose="020B0604030504040204" pitchFamily="50" charset="-128"/>
              <a:ea typeface="メイリオ" panose="020B0604030504040204" pitchFamily="50" charset="-128"/>
            </a:endParaRPr>
          </a:p>
        </p:txBody>
      </p:sp>
      <p:grpSp>
        <p:nvGrpSpPr>
          <p:cNvPr id="59" name="グループ化 58">
            <a:extLst>
              <a:ext uri="{FF2B5EF4-FFF2-40B4-BE49-F238E27FC236}">
                <a16:creationId xmlns:a16="http://schemas.microsoft.com/office/drawing/2014/main" id="{A6D60EA6-D5B3-4AC4-9557-FB496FCB5401}"/>
              </a:ext>
            </a:extLst>
          </p:cNvPr>
          <p:cNvGrpSpPr/>
          <p:nvPr/>
        </p:nvGrpSpPr>
        <p:grpSpPr>
          <a:xfrm>
            <a:off x="467544" y="3258705"/>
            <a:ext cx="6192688" cy="684256"/>
            <a:chOff x="467544" y="3535016"/>
            <a:chExt cx="6192688" cy="492174"/>
          </a:xfrm>
        </p:grpSpPr>
        <p:sp>
          <p:nvSpPr>
            <p:cNvPr id="60" name="正方形/長方形 59">
              <a:extLst>
                <a:ext uri="{FF2B5EF4-FFF2-40B4-BE49-F238E27FC236}">
                  <a16:creationId xmlns:a16="http://schemas.microsoft.com/office/drawing/2014/main" id="{D1A633BB-4020-48C9-9D69-7D185AB975E2}"/>
                </a:ext>
              </a:extLst>
            </p:cNvPr>
            <p:cNvSpPr/>
            <p:nvPr/>
          </p:nvSpPr>
          <p:spPr>
            <a:xfrm>
              <a:off x="479273" y="3562713"/>
              <a:ext cx="4560779" cy="417196"/>
            </a:xfrm>
            <a:prstGeom prst="rect">
              <a:avLst/>
            </a:prstGeom>
            <a:solidFill>
              <a:srgbClr val="99FF6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b="1" dirty="0">
                <a:solidFill>
                  <a:schemeClr val="bg1"/>
                </a:solidFill>
                <a:latin typeface="メイリオ" panose="020B0604030504040204" pitchFamily="50" charset="-128"/>
                <a:ea typeface="メイリオ" panose="020B0604030504040204" pitchFamily="50" charset="-128"/>
              </a:endParaRPr>
            </a:p>
          </p:txBody>
        </p:sp>
        <p:sp>
          <p:nvSpPr>
            <p:cNvPr id="61" name="正方形/長方形 60">
              <a:extLst>
                <a:ext uri="{FF2B5EF4-FFF2-40B4-BE49-F238E27FC236}">
                  <a16:creationId xmlns:a16="http://schemas.microsoft.com/office/drawing/2014/main" id="{F5663EE6-3CDF-417E-B46A-8E192D9B1A78}"/>
                </a:ext>
              </a:extLst>
            </p:cNvPr>
            <p:cNvSpPr/>
            <p:nvPr/>
          </p:nvSpPr>
          <p:spPr>
            <a:xfrm>
              <a:off x="467544" y="3535016"/>
              <a:ext cx="6192688" cy="4921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メイリオ" panose="020B0604030504040204" pitchFamily="50" charset="-128"/>
                  <a:ea typeface="メイリオ" panose="020B0604030504040204" pitchFamily="50" charset="-128"/>
                </a:rPr>
                <a:t>施策４　市民一人ひとりに寄り添う</a:t>
              </a:r>
              <a:br>
                <a:rPr kumimoji="1" lang="en-US" altLang="ja-JP" sz="1600" dirty="0">
                  <a:solidFill>
                    <a:schemeClr val="tx1"/>
                  </a:solidFill>
                  <a:latin typeface="メイリオ" panose="020B0604030504040204" pitchFamily="50" charset="-128"/>
                  <a:ea typeface="メイリオ" panose="020B0604030504040204" pitchFamily="50" charset="-128"/>
                </a:rPr>
              </a:br>
              <a:r>
                <a:rPr kumimoji="1" lang="ja-JP" altLang="en-US" sz="1600" dirty="0">
                  <a:solidFill>
                    <a:schemeClr val="tx1"/>
                  </a:solidFill>
                  <a:latin typeface="メイリオ" panose="020B0604030504040204" pitchFamily="50" charset="-128"/>
                  <a:ea typeface="メイリオ" panose="020B0604030504040204" pitchFamily="50" charset="-128"/>
                </a:rPr>
                <a:t>　　　　相談・支援体制の充実</a:t>
              </a:r>
            </a:p>
          </p:txBody>
        </p:sp>
      </p:grpSp>
      <p:sp>
        <p:nvSpPr>
          <p:cNvPr id="62" name="正方形/長方形 61">
            <a:extLst>
              <a:ext uri="{FF2B5EF4-FFF2-40B4-BE49-F238E27FC236}">
                <a16:creationId xmlns:a16="http://schemas.microsoft.com/office/drawing/2014/main" id="{557B97F3-61F1-496A-9120-784D6BE77935}"/>
              </a:ext>
            </a:extLst>
          </p:cNvPr>
          <p:cNvSpPr/>
          <p:nvPr/>
        </p:nvSpPr>
        <p:spPr>
          <a:xfrm>
            <a:off x="5099703" y="3349856"/>
            <a:ext cx="3821979" cy="492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indent="-180975">
              <a:buFont typeface="Arial" panose="020B0604020202020204" pitchFamily="34" charset="0"/>
              <a:buChar char="•"/>
            </a:pPr>
            <a:r>
              <a:rPr kumimoji="1" lang="ja-JP" altLang="en-US" sz="1400" dirty="0">
                <a:solidFill>
                  <a:schemeClr val="tx1"/>
                </a:solidFill>
                <a:latin typeface="メイリオ" panose="020B0604030504040204" pitchFamily="50" charset="-128"/>
                <a:ea typeface="メイリオ" panose="020B0604030504040204" pitchFamily="50" charset="-128"/>
              </a:rPr>
              <a:t>ひきこもり地域支援センターの機能拡充</a:t>
            </a:r>
            <a:endParaRPr kumimoji="1" lang="en-US" altLang="ja-JP" sz="1400" dirty="0">
              <a:solidFill>
                <a:schemeClr val="tx1"/>
              </a:solidFill>
              <a:latin typeface="メイリオ" panose="020B0604030504040204" pitchFamily="50" charset="-128"/>
              <a:ea typeface="メイリオ" panose="020B0604030504040204" pitchFamily="50" charset="-128"/>
            </a:endParaRPr>
          </a:p>
          <a:p>
            <a:pPr marL="180975" indent="-180975">
              <a:buFont typeface="Arial" panose="020B0604020202020204" pitchFamily="34" charset="0"/>
              <a:buChar char="•"/>
            </a:pPr>
            <a:r>
              <a:rPr lang="ja-JP" altLang="en-US" sz="1400" dirty="0">
                <a:solidFill>
                  <a:schemeClr val="tx1"/>
                </a:solidFill>
                <a:latin typeface="メイリオ" panose="020B0604030504040204" pitchFamily="50" charset="-128"/>
                <a:ea typeface="メイリオ" panose="020B0604030504040204" pitchFamily="50" charset="-128"/>
              </a:rPr>
              <a:t>自殺対策の推進　など</a:t>
            </a:r>
            <a:endParaRPr kumimoji="1" lang="ja-JP" altLang="en-US" sz="1400" dirty="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5352272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45" name="正方形/長方形 44">
            <a:extLst>
              <a:ext uri="{FF2B5EF4-FFF2-40B4-BE49-F238E27FC236}">
                <a16:creationId xmlns:a16="http://schemas.microsoft.com/office/drawing/2014/main" id="{D259F52A-FF8B-4C14-8881-06272E9D8950}"/>
              </a:ext>
            </a:extLst>
          </p:cNvPr>
          <p:cNvSpPr/>
          <p:nvPr/>
        </p:nvSpPr>
        <p:spPr>
          <a:xfrm>
            <a:off x="-14830" y="1026"/>
            <a:ext cx="7259026" cy="576000"/>
          </a:xfrm>
          <a:prstGeom prst="rect">
            <a:avLst/>
          </a:prstGeom>
          <a:gradFill flip="none" rotWithShape="1">
            <a:gsLst>
              <a:gs pos="0">
                <a:schemeClr val="tx2">
                  <a:lumMod val="50000"/>
                </a:schemeClr>
              </a:gs>
              <a:gs pos="64000">
                <a:schemeClr val="accent1">
                  <a:tint val="44500"/>
                  <a:satMod val="16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6" name="タイトル 1">
            <a:extLst>
              <a:ext uri="{FF2B5EF4-FFF2-40B4-BE49-F238E27FC236}">
                <a16:creationId xmlns:a16="http://schemas.microsoft.com/office/drawing/2014/main" id="{9065B368-F01D-4D5F-93D7-9D4F5CF0ABDC}"/>
              </a:ext>
            </a:extLst>
          </p:cNvPr>
          <p:cNvSpPr txBox="1">
            <a:spLocks/>
          </p:cNvSpPr>
          <p:nvPr/>
        </p:nvSpPr>
        <p:spPr>
          <a:xfrm>
            <a:off x="6968" y="-53424"/>
            <a:ext cx="7373344" cy="60121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800" i="1" dirty="0">
                <a:solidFill>
                  <a:schemeClr val="bg1"/>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cs typeface="メイリオ" panose="020B0604030504040204" pitchFamily="50" charset="-128"/>
              </a:rPr>
              <a:t>分野４　　子ども・教育①</a:t>
            </a:r>
          </a:p>
        </p:txBody>
      </p:sp>
      <p:grpSp>
        <p:nvGrpSpPr>
          <p:cNvPr id="47" name="グループ化 46">
            <a:extLst>
              <a:ext uri="{FF2B5EF4-FFF2-40B4-BE49-F238E27FC236}">
                <a16:creationId xmlns:a16="http://schemas.microsoft.com/office/drawing/2014/main" id="{CDFC8EF9-DF0C-494D-91A8-BB2F79E2144E}"/>
              </a:ext>
            </a:extLst>
          </p:cNvPr>
          <p:cNvGrpSpPr/>
          <p:nvPr/>
        </p:nvGrpSpPr>
        <p:grpSpPr>
          <a:xfrm>
            <a:off x="7056276" y="43993"/>
            <a:ext cx="2016224" cy="499433"/>
            <a:chOff x="7056276" y="43993"/>
            <a:chExt cx="2016224" cy="499433"/>
          </a:xfrm>
        </p:grpSpPr>
        <p:pic>
          <p:nvPicPr>
            <p:cNvPr id="48" name="図 47">
              <a:extLst>
                <a:ext uri="{FF2B5EF4-FFF2-40B4-BE49-F238E27FC236}">
                  <a16:creationId xmlns:a16="http://schemas.microsoft.com/office/drawing/2014/main" id="{E29D7AB2-0520-42C0-B81D-37EFC3BFE98F}"/>
                </a:ext>
              </a:extLst>
            </p:cNvPr>
            <p:cNvPicPr preferRelativeResize="0">
              <a:picLocks noChangeAspect="1"/>
            </p:cNvPicPr>
            <p:nvPr/>
          </p:nvPicPr>
          <p:blipFill>
            <a:blip r:embed="rId2"/>
            <a:stretch>
              <a:fillRect/>
            </a:stretch>
          </p:blipFill>
          <p:spPr>
            <a:xfrm>
              <a:off x="7056276" y="47830"/>
              <a:ext cx="485349" cy="495596"/>
            </a:xfrm>
            <a:prstGeom prst="rect">
              <a:avLst/>
            </a:prstGeom>
          </p:spPr>
        </p:pic>
        <p:pic>
          <p:nvPicPr>
            <p:cNvPr id="49" name="図 48">
              <a:extLst>
                <a:ext uri="{FF2B5EF4-FFF2-40B4-BE49-F238E27FC236}">
                  <a16:creationId xmlns:a16="http://schemas.microsoft.com/office/drawing/2014/main" id="{1E2E12F0-787D-4EFD-A207-DC43A3C8DF7B}"/>
                </a:ext>
              </a:extLst>
            </p:cNvPr>
            <p:cNvPicPr>
              <a:picLocks noChangeAspect="1"/>
            </p:cNvPicPr>
            <p:nvPr/>
          </p:nvPicPr>
          <p:blipFill>
            <a:blip r:embed="rId3"/>
            <a:stretch>
              <a:fillRect/>
            </a:stretch>
          </p:blipFill>
          <p:spPr>
            <a:xfrm>
              <a:off x="7524328" y="381005"/>
              <a:ext cx="925501" cy="129193"/>
            </a:xfrm>
            <a:prstGeom prst="rect">
              <a:avLst/>
            </a:prstGeom>
          </p:spPr>
        </p:pic>
        <p:pic>
          <p:nvPicPr>
            <p:cNvPr id="50" name="図 49">
              <a:extLst>
                <a:ext uri="{FF2B5EF4-FFF2-40B4-BE49-F238E27FC236}">
                  <a16:creationId xmlns:a16="http://schemas.microsoft.com/office/drawing/2014/main" id="{CCC91CAA-CB43-46D4-9AA7-010020256F56}"/>
                </a:ext>
              </a:extLst>
            </p:cNvPr>
            <p:cNvPicPr preferRelativeResize="0">
              <a:picLocks noChangeAspect="1"/>
            </p:cNvPicPr>
            <p:nvPr/>
          </p:nvPicPr>
          <p:blipFill>
            <a:blip r:embed="rId4"/>
            <a:stretch>
              <a:fillRect/>
            </a:stretch>
          </p:blipFill>
          <p:spPr>
            <a:xfrm>
              <a:off x="7560332" y="89450"/>
              <a:ext cx="893321" cy="276732"/>
            </a:xfrm>
            <a:prstGeom prst="rect">
              <a:avLst/>
            </a:prstGeom>
          </p:spPr>
        </p:pic>
        <p:pic>
          <p:nvPicPr>
            <p:cNvPr id="51" name="図 50">
              <a:extLst>
                <a:ext uri="{FF2B5EF4-FFF2-40B4-BE49-F238E27FC236}">
                  <a16:creationId xmlns:a16="http://schemas.microsoft.com/office/drawing/2014/main" id="{F42F3AB2-A02C-48CC-A2C6-7CF2B9810096}"/>
                </a:ext>
              </a:extLst>
            </p:cNvPr>
            <p:cNvPicPr>
              <a:picLocks noChangeAspect="1"/>
            </p:cNvPicPr>
            <p:nvPr/>
          </p:nvPicPr>
          <p:blipFill>
            <a:blip r:embed="rId5"/>
            <a:stretch>
              <a:fillRect/>
            </a:stretch>
          </p:blipFill>
          <p:spPr>
            <a:xfrm>
              <a:off x="8496436" y="43993"/>
              <a:ext cx="576064" cy="499433"/>
            </a:xfrm>
            <a:prstGeom prst="rect">
              <a:avLst/>
            </a:prstGeom>
          </p:spPr>
        </p:pic>
      </p:grpSp>
      <p:sp>
        <p:nvSpPr>
          <p:cNvPr id="2" name="スライド番号プレースホルダー 1">
            <a:extLst>
              <a:ext uri="{FF2B5EF4-FFF2-40B4-BE49-F238E27FC236}">
                <a16:creationId xmlns:a16="http://schemas.microsoft.com/office/drawing/2014/main" id="{7B874462-87A0-46E3-AF90-CBCB8709AF10}"/>
              </a:ext>
            </a:extLst>
          </p:cNvPr>
          <p:cNvSpPr>
            <a:spLocks noGrp="1"/>
          </p:cNvSpPr>
          <p:nvPr>
            <p:ph type="sldNum" sz="quarter" idx="12"/>
          </p:nvPr>
        </p:nvSpPr>
        <p:spPr/>
        <p:txBody>
          <a:bodyPr/>
          <a:lstStyle/>
          <a:p>
            <a:fld id="{ABBF78F6-40F7-42CC-B691-F10E30E15BA0}" type="slidenum">
              <a:rPr kumimoji="1" lang="ja-JP" altLang="en-US" smtClean="0"/>
              <a:pPr/>
              <a:t>41</a:t>
            </a:fld>
            <a:endParaRPr kumimoji="1" lang="ja-JP" altLang="en-US"/>
          </a:p>
        </p:txBody>
      </p:sp>
      <p:sp>
        <p:nvSpPr>
          <p:cNvPr id="19" name="AutoShape 84">
            <a:extLst>
              <a:ext uri="{FF2B5EF4-FFF2-40B4-BE49-F238E27FC236}">
                <a16:creationId xmlns:a16="http://schemas.microsoft.com/office/drawing/2014/main" id="{6CB396E1-3A0D-4E6E-A574-05DAD2B2710C}"/>
              </a:ext>
            </a:extLst>
          </p:cNvPr>
          <p:cNvSpPr>
            <a:spLocks noChangeArrowheads="1"/>
          </p:cNvSpPr>
          <p:nvPr/>
        </p:nvSpPr>
        <p:spPr bwMode="auto">
          <a:xfrm>
            <a:off x="84831" y="607809"/>
            <a:ext cx="1354708" cy="380738"/>
          </a:xfrm>
          <a:prstGeom prst="roundRect">
            <a:avLst>
              <a:gd name="adj" fmla="val 16667"/>
            </a:avLst>
          </a:prstGeom>
          <a:solidFill>
            <a:srgbClr val="008000"/>
          </a:solidFill>
          <a:ln w="38100">
            <a:noFill/>
            <a:round/>
            <a:headEnd/>
            <a:tailEnd/>
          </a:ln>
          <a:effectLst/>
          <a:extLst/>
        </p:spPr>
        <p:txBody>
          <a:bodyPr wrap="square" tIns="36000" bIns="0" anchor="ctr">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algn="ctr" eaLnBrk="1" hangingPunct="1"/>
            <a:r>
              <a:rPr lang="ja-JP" altLang="en-US" sz="20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分野目標</a:t>
            </a:r>
          </a:p>
        </p:txBody>
      </p:sp>
      <p:sp>
        <p:nvSpPr>
          <p:cNvPr id="21" name="Rectangle 83">
            <a:extLst>
              <a:ext uri="{FF2B5EF4-FFF2-40B4-BE49-F238E27FC236}">
                <a16:creationId xmlns:a16="http://schemas.microsoft.com/office/drawing/2014/main" id="{F0504B48-3AC0-4454-9108-3C83E2AAB681}"/>
              </a:ext>
            </a:extLst>
          </p:cNvPr>
          <p:cNvSpPr>
            <a:spLocks noChangeArrowheads="1"/>
          </p:cNvSpPr>
          <p:nvPr/>
        </p:nvSpPr>
        <p:spPr bwMode="auto">
          <a:xfrm>
            <a:off x="85323" y="934477"/>
            <a:ext cx="8970647" cy="1279288"/>
          </a:xfrm>
          <a:prstGeom prst="rect">
            <a:avLst/>
          </a:prstGeom>
          <a:solidFill>
            <a:srgbClr val="CCFF99"/>
          </a:solidFill>
          <a:ln w="12700">
            <a:solidFill>
              <a:srgbClr val="008000"/>
            </a:solidFill>
            <a:miter lim="800000"/>
            <a:headEnd/>
            <a:tailEnd/>
          </a:ln>
          <a:effectLst/>
          <a:extLst/>
        </p:spPr>
        <p:txBody>
          <a:bodyPr lIns="198000" tIns="190800"/>
          <a:lstStyle>
            <a:lvl1pPr eaLnBrk="0" hangingPunct="0">
              <a:tabLst>
                <a:tab pos="4187825" algn="l"/>
              </a:tabLst>
              <a:defRPr kumimoji="1" sz="2400">
                <a:solidFill>
                  <a:schemeClr val="tx1"/>
                </a:solidFill>
                <a:latin typeface="Times New Roman" pitchFamily="18" charset="0"/>
                <a:ea typeface="ＭＳ Ｐゴシック" charset="-128"/>
              </a:defRPr>
            </a:lvl1pPr>
            <a:lvl2pPr marL="742950" indent="-285750" eaLnBrk="0" hangingPunct="0">
              <a:tabLst>
                <a:tab pos="4187825" algn="l"/>
              </a:tabLst>
              <a:defRPr kumimoji="1" sz="2400">
                <a:solidFill>
                  <a:schemeClr val="tx1"/>
                </a:solidFill>
                <a:latin typeface="Times New Roman" pitchFamily="18" charset="0"/>
                <a:ea typeface="ＭＳ Ｐゴシック" charset="-128"/>
              </a:defRPr>
            </a:lvl2pPr>
            <a:lvl3pPr marL="1143000" indent="-228600" eaLnBrk="0" hangingPunct="0">
              <a:tabLst>
                <a:tab pos="4187825" algn="l"/>
              </a:tabLst>
              <a:defRPr kumimoji="1" sz="2400">
                <a:solidFill>
                  <a:schemeClr val="tx1"/>
                </a:solidFill>
                <a:latin typeface="Times New Roman" pitchFamily="18" charset="0"/>
                <a:ea typeface="ＭＳ Ｐゴシック" charset="-128"/>
              </a:defRPr>
            </a:lvl3pPr>
            <a:lvl4pPr marL="1600200" indent="-228600" eaLnBrk="0" hangingPunct="0">
              <a:tabLst>
                <a:tab pos="4187825" algn="l"/>
              </a:tabLst>
              <a:defRPr kumimoji="1" sz="2400">
                <a:solidFill>
                  <a:schemeClr val="tx1"/>
                </a:solidFill>
                <a:latin typeface="Times New Roman" pitchFamily="18" charset="0"/>
                <a:ea typeface="ＭＳ Ｐゴシック" charset="-128"/>
              </a:defRPr>
            </a:lvl4pPr>
            <a:lvl5pPr marL="2057400" indent="-228600" eaLnBrk="0" hangingPunct="0">
              <a:tabLst>
                <a:tab pos="4187825" algn="l"/>
              </a:tabLst>
              <a:defRPr kumimoji="1" sz="24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9pPr>
          </a:lstStyle>
          <a:p>
            <a:pPr algn="l" eaLnBrk="1" hangingPunct="1">
              <a:lnSpc>
                <a:spcPts val="500"/>
              </a:lnSpc>
              <a:spcBef>
                <a:spcPct val="80000"/>
              </a:spcBef>
              <a:defRPr/>
            </a:pP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2" name="Rectangle 83">
            <a:extLst>
              <a:ext uri="{FF2B5EF4-FFF2-40B4-BE49-F238E27FC236}">
                <a16:creationId xmlns:a16="http://schemas.microsoft.com/office/drawing/2014/main" id="{C44FF641-0236-46BC-9E86-82A235189FA0}"/>
              </a:ext>
            </a:extLst>
          </p:cNvPr>
          <p:cNvSpPr>
            <a:spLocks noChangeArrowheads="1"/>
          </p:cNvSpPr>
          <p:nvPr/>
        </p:nvSpPr>
        <p:spPr bwMode="auto">
          <a:xfrm>
            <a:off x="78051" y="887181"/>
            <a:ext cx="8964000" cy="669611"/>
          </a:xfrm>
          <a:prstGeom prst="rect">
            <a:avLst/>
          </a:prstGeom>
          <a:noFill/>
          <a:ln w="38100">
            <a:noFill/>
            <a:miter lim="800000"/>
            <a:headEnd/>
            <a:tailEnd/>
          </a:ln>
          <a:effectLst/>
          <a:extLst/>
        </p:spPr>
        <p:txBody>
          <a:bodyPr lIns="198000" tIns="190800"/>
          <a:lstStyle>
            <a:lvl1pPr eaLnBrk="0" hangingPunct="0">
              <a:tabLst>
                <a:tab pos="4187825" algn="l"/>
              </a:tabLst>
              <a:defRPr kumimoji="1" sz="2400">
                <a:solidFill>
                  <a:schemeClr val="tx1"/>
                </a:solidFill>
                <a:latin typeface="Times New Roman" pitchFamily="18" charset="0"/>
                <a:ea typeface="ＭＳ Ｐゴシック" charset="-128"/>
              </a:defRPr>
            </a:lvl1pPr>
            <a:lvl2pPr marL="742950" indent="-285750" eaLnBrk="0" hangingPunct="0">
              <a:tabLst>
                <a:tab pos="4187825" algn="l"/>
              </a:tabLst>
              <a:defRPr kumimoji="1" sz="2400">
                <a:solidFill>
                  <a:schemeClr val="tx1"/>
                </a:solidFill>
                <a:latin typeface="Times New Roman" pitchFamily="18" charset="0"/>
                <a:ea typeface="ＭＳ Ｐゴシック" charset="-128"/>
              </a:defRPr>
            </a:lvl2pPr>
            <a:lvl3pPr marL="1143000" indent="-228600" eaLnBrk="0" hangingPunct="0">
              <a:tabLst>
                <a:tab pos="4187825" algn="l"/>
              </a:tabLst>
              <a:defRPr kumimoji="1" sz="2400">
                <a:solidFill>
                  <a:schemeClr val="tx1"/>
                </a:solidFill>
                <a:latin typeface="Times New Roman" pitchFamily="18" charset="0"/>
                <a:ea typeface="ＭＳ Ｐゴシック" charset="-128"/>
              </a:defRPr>
            </a:lvl3pPr>
            <a:lvl4pPr marL="1600200" indent="-228600" eaLnBrk="0" hangingPunct="0">
              <a:tabLst>
                <a:tab pos="4187825" algn="l"/>
              </a:tabLst>
              <a:defRPr kumimoji="1" sz="2400">
                <a:solidFill>
                  <a:schemeClr val="tx1"/>
                </a:solidFill>
                <a:latin typeface="Times New Roman" pitchFamily="18" charset="0"/>
                <a:ea typeface="ＭＳ Ｐゴシック" charset="-128"/>
              </a:defRPr>
            </a:lvl4pPr>
            <a:lvl5pPr marL="2057400" indent="-228600" eaLnBrk="0" hangingPunct="0">
              <a:tabLst>
                <a:tab pos="4187825" algn="l"/>
              </a:tabLst>
              <a:defRPr kumimoji="1" sz="24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9pPr>
          </a:lstStyle>
          <a:p>
            <a:pPr eaLnBrk="1" hangingPunct="1">
              <a:spcBef>
                <a:spcPct val="80000"/>
              </a:spcBef>
              <a:defRPr/>
            </a:pPr>
            <a:r>
              <a:rPr lang="ja-JP" altLang="en-US" sz="20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夢と思いやりの心を持ち、未来を拓く子どもたちが育つまちを実現します</a:t>
            </a:r>
            <a:endParaRPr lang="en-US" altLang="ja-JP" sz="2000" b="1" u="sng"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5" name="グループ化 4">
            <a:extLst>
              <a:ext uri="{FF2B5EF4-FFF2-40B4-BE49-F238E27FC236}">
                <a16:creationId xmlns:a16="http://schemas.microsoft.com/office/drawing/2014/main" id="{5ABF2F67-BD3C-4342-B31E-3B538A7A0EA0}"/>
              </a:ext>
            </a:extLst>
          </p:cNvPr>
          <p:cNvGrpSpPr/>
          <p:nvPr/>
        </p:nvGrpSpPr>
        <p:grpSpPr>
          <a:xfrm>
            <a:off x="192118" y="2350350"/>
            <a:ext cx="7332210" cy="504531"/>
            <a:chOff x="192118" y="1920172"/>
            <a:chExt cx="7052078" cy="504531"/>
          </a:xfrm>
        </p:grpSpPr>
        <p:sp>
          <p:nvSpPr>
            <p:cNvPr id="8" name="正方形/長方形 7">
              <a:extLst>
                <a:ext uri="{FF2B5EF4-FFF2-40B4-BE49-F238E27FC236}">
                  <a16:creationId xmlns:a16="http://schemas.microsoft.com/office/drawing/2014/main" id="{2120A49D-6B31-4F00-B89B-CD4B482BF582}"/>
                </a:ext>
              </a:extLst>
            </p:cNvPr>
            <p:cNvSpPr/>
            <p:nvPr/>
          </p:nvSpPr>
          <p:spPr>
            <a:xfrm>
              <a:off x="192118" y="1920172"/>
              <a:ext cx="7052078" cy="492174"/>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b="1" dirty="0">
                <a:solidFill>
                  <a:schemeClr val="bg1"/>
                </a:solidFill>
                <a:latin typeface="メイリオ" panose="020B0604030504040204" pitchFamily="50" charset="-128"/>
                <a:ea typeface="メイリオ" panose="020B0604030504040204" pitchFamily="50" charset="-128"/>
              </a:endParaRPr>
            </a:p>
          </p:txBody>
        </p:sp>
        <p:sp>
          <p:nvSpPr>
            <p:cNvPr id="3" name="正方形/長方形 2">
              <a:extLst>
                <a:ext uri="{FF2B5EF4-FFF2-40B4-BE49-F238E27FC236}">
                  <a16:creationId xmlns:a16="http://schemas.microsoft.com/office/drawing/2014/main" id="{A6144BB4-C92F-4839-B121-A257729E2B9E}"/>
                </a:ext>
              </a:extLst>
            </p:cNvPr>
            <p:cNvSpPr/>
            <p:nvPr/>
          </p:nvSpPr>
          <p:spPr>
            <a:xfrm>
              <a:off x="215516" y="1932529"/>
              <a:ext cx="6192688" cy="4921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a:solidFill>
                    <a:schemeClr val="bg1"/>
                  </a:solidFill>
                  <a:latin typeface="メイリオ" panose="020B0604030504040204" pitchFamily="50" charset="-128"/>
                  <a:ea typeface="メイリオ" panose="020B0604030504040204" pitchFamily="50" charset="-128"/>
                </a:rPr>
                <a:t>政策１　子どもを産み・育てやすい環境を創る</a:t>
              </a:r>
            </a:p>
          </p:txBody>
        </p:sp>
      </p:grpSp>
      <p:grpSp>
        <p:nvGrpSpPr>
          <p:cNvPr id="6" name="グループ化 5">
            <a:extLst>
              <a:ext uri="{FF2B5EF4-FFF2-40B4-BE49-F238E27FC236}">
                <a16:creationId xmlns:a16="http://schemas.microsoft.com/office/drawing/2014/main" id="{8B9206B9-4774-4478-89E2-9488B1BFECF4}"/>
              </a:ext>
            </a:extLst>
          </p:cNvPr>
          <p:cNvGrpSpPr/>
          <p:nvPr/>
        </p:nvGrpSpPr>
        <p:grpSpPr>
          <a:xfrm>
            <a:off x="431540" y="2945352"/>
            <a:ext cx="6228692" cy="492174"/>
            <a:chOff x="431540" y="2960948"/>
            <a:chExt cx="6228692" cy="492174"/>
          </a:xfrm>
        </p:grpSpPr>
        <p:sp>
          <p:nvSpPr>
            <p:cNvPr id="39" name="正方形/長方形 38">
              <a:extLst>
                <a:ext uri="{FF2B5EF4-FFF2-40B4-BE49-F238E27FC236}">
                  <a16:creationId xmlns:a16="http://schemas.microsoft.com/office/drawing/2014/main" id="{E55550EE-4809-4FF1-BF63-981ADE7AB759}"/>
                </a:ext>
              </a:extLst>
            </p:cNvPr>
            <p:cNvSpPr/>
            <p:nvPr/>
          </p:nvSpPr>
          <p:spPr>
            <a:xfrm>
              <a:off x="431540" y="2985565"/>
              <a:ext cx="4572508" cy="417196"/>
            </a:xfrm>
            <a:prstGeom prst="rect">
              <a:avLst/>
            </a:prstGeom>
            <a:solidFill>
              <a:srgbClr val="99FF6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b="1" dirty="0">
                <a:solidFill>
                  <a:schemeClr val="bg1"/>
                </a:solidFill>
                <a:latin typeface="メイリオ" panose="020B0604030504040204" pitchFamily="50" charset="-128"/>
                <a:ea typeface="メイリオ" panose="020B0604030504040204" pitchFamily="50" charset="-128"/>
              </a:endParaRPr>
            </a:p>
          </p:txBody>
        </p:sp>
        <p:sp>
          <p:nvSpPr>
            <p:cNvPr id="24" name="正方形/長方形 23">
              <a:extLst>
                <a:ext uri="{FF2B5EF4-FFF2-40B4-BE49-F238E27FC236}">
                  <a16:creationId xmlns:a16="http://schemas.microsoft.com/office/drawing/2014/main" id="{BF9E70AF-0457-4FFF-A00B-F870D70469D1}"/>
                </a:ext>
              </a:extLst>
            </p:cNvPr>
            <p:cNvSpPr/>
            <p:nvPr/>
          </p:nvSpPr>
          <p:spPr>
            <a:xfrm>
              <a:off x="467544" y="2960948"/>
              <a:ext cx="6192688" cy="4921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メイリオ" panose="020B0604030504040204" pitchFamily="50" charset="-128"/>
                  <a:ea typeface="メイリオ" panose="020B0604030504040204" pitchFamily="50" charset="-128"/>
                </a:rPr>
                <a:t>施策１　妊娠から子育て期までの支援の充実</a:t>
              </a:r>
            </a:p>
          </p:txBody>
        </p:sp>
      </p:grpSp>
      <p:grpSp>
        <p:nvGrpSpPr>
          <p:cNvPr id="7" name="グループ化 6">
            <a:extLst>
              <a:ext uri="{FF2B5EF4-FFF2-40B4-BE49-F238E27FC236}">
                <a16:creationId xmlns:a16="http://schemas.microsoft.com/office/drawing/2014/main" id="{05A7A0E0-78A1-41D1-9C38-C3EC8596CD81}"/>
              </a:ext>
            </a:extLst>
          </p:cNvPr>
          <p:cNvGrpSpPr/>
          <p:nvPr/>
        </p:nvGrpSpPr>
        <p:grpSpPr>
          <a:xfrm>
            <a:off x="444419" y="3465873"/>
            <a:ext cx="6192688" cy="492174"/>
            <a:chOff x="467544" y="3535016"/>
            <a:chExt cx="6192688" cy="492174"/>
          </a:xfrm>
        </p:grpSpPr>
        <p:sp>
          <p:nvSpPr>
            <p:cNvPr id="40" name="正方形/長方形 39">
              <a:extLst>
                <a:ext uri="{FF2B5EF4-FFF2-40B4-BE49-F238E27FC236}">
                  <a16:creationId xmlns:a16="http://schemas.microsoft.com/office/drawing/2014/main" id="{7B698BF3-CBC5-4EBD-8B41-7C7D51DAFF06}"/>
                </a:ext>
              </a:extLst>
            </p:cNvPr>
            <p:cNvSpPr/>
            <p:nvPr/>
          </p:nvSpPr>
          <p:spPr>
            <a:xfrm>
              <a:off x="479272" y="3562713"/>
              <a:ext cx="4572000" cy="417196"/>
            </a:xfrm>
            <a:prstGeom prst="rect">
              <a:avLst/>
            </a:prstGeom>
            <a:solidFill>
              <a:srgbClr val="99FF6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b="1" dirty="0">
                <a:solidFill>
                  <a:schemeClr val="bg1"/>
                </a:solidFill>
                <a:latin typeface="メイリオ" panose="020B0604030504040204" pitchFamily="50" charset="-128"/>
                <a:ea typeface="メイリオ" panose="020B0604030504040204" pitchFamily="50" charset="-128"/>
              </a:endParaRPr>
            </a:p>
          </p:txBody>
        </p:sp>
        <p:sp>
          <p:nvSpPr>
            <p:cNvPr id="25" name="正方形/長方形 24">
              <a:extLst>
                <a:ext uri="{FF2B5EF4-FFF2-40B4-BE49-F238E27FC236}">
                  <a16:creationId xmlns:a16="http://schemas.microsoft.com/office/drawing/2014/main" id="{8132CB3C-38BB-4ADD-AB21-CC76DC2E58E7}"/>
                </a:ext>
              </a:extLst>
            </p:cNvPr>
            <p:cNvSpPr/>
            <p:nvPr/>
          </p:nvSpPr>
          <p:spPr>
            <a:xfrm>
              <a:off x="467544" y="3535016"/>
              <a:ext cx="6192688" cy="4921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メイリオ" panose="020B0604030504040204" pitchFamily="50" charset="-128"/>
                  <a:ea typeface="メイリオ" panose="020B0604030504040204" pitchFamily="50" charset="-128"/>
                </a:rPr>
                <a:t>施策２　子育てしやすい保育環境の充実</a:t>
              </a:r>
            </a:p>
          </p:txBody>
        </p:sp>
      </p:grpSp>
      <p:grpSp>
        <p:nvGrpSpPr>
          <p:cNvPr id="11" name="グループ化 10">
            <a:extLst>
              <a:ext uri="{FF2B5EF4-FFF2-40B4-BE49-F238E27FC236}">
                <a16:creationId xmlns:a16="http://schemas.microsoft.com/office/drawing/2014/main" id="{4DD6649E-B2B6-41AF-976F-59957675924A}"/>
              </a:ext>
            </a:extLst>
          </p:cNvPr>
          <p:cNvGrpSpPr/>
          <p:nvPr/>
        </p:nvGrpSpPr>
        <p:grpSpPr>
          <a:xfrm>
            <a:off x="442203" y="5241659"/>
            <a:ext cx="6218029" cy="816757"/>
            <a:chOff x="442203" y="4861511"/>
            <a:chExt cx="6218029" cy="492174"/>
          </a:xfrm>
        </p:grpSpPr>
        <p:sp>
          <p:nvSpPr>
            <p:cNvPr id="42" name="正方形/長方形 41">
              <a:extLst>
                <a:ext uri="{FF2B5EF4-FFF2-40B4-BE49-F238E27FC236}">
                  <a16:creationId xmlns:a16="http://schemas.microsoft.com/office/drawing/2014/main" id="{7DADBC50-4545-4803-A5FC-5169DD4F3AE5}"/>
                </a:ext>
              </a:extLst>
            </p:cNvPr>
            <p:cNvSpPr/>
            <p:nvPr/>
          </p:nvSpPr>
          <p:spPr>
            <a:xfrm>
              <a:off x="442203" y="4884794"/>
              <a:ext cx="4572508" cy="417196"/>
            </a:xfrm>
            <a:prstGeom prst="rect">
              <a:avLst/>
            </a:prstGeom>
            <a:solidFill>
              <a:srgbClr val="99FF6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b="1" dirty="0">
                <a:solidFill>
                  <a:schemeClr val="bg1"/>
                </a:solidFill>
                <a:latin typeface="メイリオ" panose="020B0604030504040204" pitchFamily="50" charset="-128"/>
                <a:ea typeface="メイリオ" panose="020B0604030504040204" pitchFamily="50" charset="-128"/>
              </a:endParaRPr>
            </a:p>
          </p:txBody>
        </p:sp>
        <p:sp>
          <p:nvSpPr>
            <p:cNvPr id="27" name="正方形/長方形 26">
              <a:extLst>
                <a:ext uri="{FF2B5EF4-FFF2-40B4-BE49-F238E27FC236}">
                  <a16:creationId xmlns:a16="http://schemas.microsoft.com/office/drawing/2014/main" id="{F76E5DDD-A456-4DB0-94E9-B125109D0F0E}"/>
                </a:ext>
              </a:extLst>
            </p:cNvPr>
            <p:cNvSpPr/>
            <p:nvPr/>
          </p:nvSpPr>
          <p:spPr>
            <a:xfrm>
              <a:off x="467544" y="4861511"/>
              <a:ext cx="6192688" cy="4921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メイリオ" panose="020B0604030504040204" pitchFamily="50" charset="-128"/>
                  <a:ea typeface="メイリオ" panose="020B0604030504040204" pitchFamily="50" charset="-128"/>
                </a:rPr>
                <a:t>施策５　障害のある子どもとその家族への</a:t>
              </a:r>
              <a:br>
                <a:rPr kumimoji="1" lang="en-US" altLang="ja-JP" sz="1600" dirty="0">
                  <a:solidFill>
                    <a:schemeClr val="tx1"/>
                  </a:solidFill>
                  <a:latin typeface="メイリオ" panose="020B0604030504040204" pitchFamily="50" charset="-128"/>
                  <a:ea typeface="メイリオ" panose="020B0604030504040204" pitchFamily="50" charset="-128"/>
                </a:rPr>
              </a:br>
              <a:r>
                <a:rPr kumimoji="1" lang="ja-JP" altLang="en-US" sz="1600" dirty="0">
                  <a:solidFill>
                    <a:schemeClr val="tx1"/>
                  </a:solidFill>
                  <a:latin typeface="メイリオ" panose="020B0604030504040204" pitchFamily="50" charset="-128"/>
                  <a:ea typeface="メイリオ" panose="020B0604030504040204" pitchFamily="50" charset="-128"/>
                </a:rPr>
                <a:t>　　　　支援の充実</a:t>
              </a:r>
            </a:p>
          </p:txBody>
        </p:sp>
      </p:grpSp>
      <p:sp>
        <p:nvSpPr>
          <p:cNvPr id="9" name="正方形/長方形 8">
            <a:extLst>
              <a:ext uri="{FF2B5EF4-FFF2-40B4-BE49-F238E27FC236}">
                <a16:creationId xmlns:a16="http://schemas.microsoft.com/office/drawing/2014/main" id="{8324DB34-51BD-48BD-AFC5-E21F6D3E9E23}"/>
              </a:ext>
            </a:extLst>
          </p:cNvPr>
          <p:cNvSpPr/>
          <p:nvPr/>
        </p:nvSpPr>
        <p:spPr>
          <a:xfrm>
            <a:off x="5074362" y="2944354"/>
            <a:ext cx="3821979" cy="492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indent="-180975">
              <a:buFont typeface="Arial" panose="020B0604020202020204" pitchFamily="34" charset="0"/>
              <a:buChar char="•"/>
            </a:pPr>
            <a:r>
              <a:rPr kumimoji="1" lang="ja-JP" altLang="en-US" sz="1400" dirty="0">
                <a:solidFill>
                  <a:schemeClr val="tx1"/>
                </a:solidFill>
                <a:latin typeface="メイリオ" panose="020B0604030504040204" pitchFamily="50" charset="-128"/>
                <a:ea typeface="メイリオ" panose="020B0604030504040204" pitchFamily="50" charset="-128"/>
              </a:rPr>
              <a:t>母子健康包括支援センターの充実</a:t>
            </a:r>
            <a:endParaRPr kumimoji="1" lang="en-US" altLang="ja-JP" sz="1400" dirty="0">
              <a:solidFill>
                <a:schemeClr val="tx1"/>
              </a:solidFill>
              <a:latin typeface="メイリオ" panose="020B0604030504040204" pitchFamily="50" charset="-128"/>
              <a:ea typeface="メイリオ" panose="020B0604030504040204" pitchFamily="50" charset="-128"/>
            </a:endParaRPr>
          </a:p>
          <a:p>
            <a:pPr marL="180975" indent="-180975">
              <a:buFont typeface="Arial" panose="020B0604020202020204" pitchFamily="34" charset="0"/>
              <a:buChar char="•"/>
            </a:pPr>
            <a:r>
              <a:rPr lang="ja-JP" altLang="en-US" sz="1400" dirty="0">
                <a:solidFill>
                  <a:schemeClr val="tx1"/>
                </a:solidFill>
                <a:latin typeface="メイリオ" panose="020B0604030504040204" pitchFamily="50" charset="-128"/>
                <a:ea typeface="メイリオ" panose="020B0604030504040204" pitchFamily="50" charset="-128"/>
              </a:rPr>
              <a:t>妊活支援</a:t>
            </a:r>
            <a:r>
              <a:rPr kumimoji="1" lang="ja-JP" altLang="en-US" sz="1400" dirty="0">
                <a:solidFill>
                  <a:schemeClr val="tx1"/>
                </a:solidFill>
                <a:latin typeface="メイリオ" panose="020B0604030504040204" pitchFamily="50" charset="-128"/>
                <a:ea typeface="メイリオ" panose="020B0604030504040204" pitchFamily="50" charset="-128"/>
              </a:rPr>
              <a:t>　など</a:t>
            </a:r>
          </a:p>
        </p:txBody>
      </p:sp>
      <p:sp>
        <p:nvSpPr>
          <p:cNvPr id="54" name="正方形/長方形 53">
            <a:extLst>
              <a:ext uri="{FF2B5EF4-FFF2-40B4-BE49-F238E27FC236}">
                <a16:creationId xmlns:a16="http://schemas.microsoft.com/office/drawing/2014/main" id="{2832B332-D86A-4B4D-BE4A-55532AFDFEE9}"/>
              </a:ext>
            </a:extLst>
          </p:cNvPr>
          <p:cNvSpPr/>
          <p:nvPr/>
        </p:nvSpPr>
        <p:spPr>
          <a:xfrm>
            <a:off x="5074362" y="3440160"/>
            <a:ext cx="3821979" cy="492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indent="-180975">
              <a:buFont typeface="Arial" panose="020B0604020202020204" pitchFamily="34" charset="0"/>
              <a:buChar char="•"/>
            </a:pPr>
            <a:r>
              <a:rPr kumimoji="1" lang="ja-JP" altLang="en-US" sz="1400" dirty="0">
                <a:solidFill>
                  <a:schemeClr val="tx1"/>
                </a:solidFill>
                <a:latin typeface="メイリオ" panose="020B0604030504040204" pitchFamily="50" charset="-128"/>
                <a:ea typeface="メイリオ" panose="020B0604030504040204" pitchFamily="50" charset="-128"/>
              </a:rPr>
              <a:t>ニーズに応じた民間保育園等の整備</a:t>
            </a:r>
            <a:endParaRPr kumimoji="1" lang="en-US" altLang="ja-JP" sz="1400" dirty="0">
              <a:solidFill>
                <a:schemeClr val="tx1"/>
              </a:solidFill>
              <a:latin typeface="メイリオ" panose="020B0604030504040204" pitchFamily="50" charset="-128"/>
              <a:ea typeface="メイリオ" panose="020B0604030504040204" pitchFamily="50" charset="-128"/>
            </a:endParaRPr>
          </a:p>
          <a:p>
            <a:pPr marL="180975" indent="-180975">
              <a:buFont typeface="Arial" panose="020B0604020202020204" pitchFamily="34" charset="0"/>
              <a:buChar char="•"/>
            </a:pPr>
            <a:r>
              <a:rPr lang="ja-JP" altLang="en-US" sz="1400" dirty="0">
                <a:solidFill>
                  <a:schemeClr val="tx1"/>
                </a:solidFill>
                <a:latin typeface="メイリオ" panose="020B0604030504040204" pitchFamily="50" charset="-128"/>
                <a:ea typeface="メイリオ" panose="020B0604030504040204" pitchFamily="50" charset="-128"/>
              </a:rPr>
              <a:t>教育・保育の質の向上　など</a:t>
            </a:r>
            <a:endParaRPr kumimoji="1" lang="ja-JP" altLang="en-US" sz="1400" dirty="0">
              <a:solidFill>
                <a:schemeClr val="tx1"/>
              </a:solidFill>
              <a:latin typeface="メイリオ" panose="020B0604030504040204" pitchFamily="50" charset="-128"/>
              <a:ea typeface="メイリオ" panose="020B0604030504040204" pitchFamily="50" charset="-128"/>
            </a:endParaRPr>
          </a:p>
        </p:txBody>
      </p:sp>
      <p:sp>
        <p:nvSpPr>
          <p:cNvPr id="56" name="正方形/長方形 55">
            <a:extLst>
              <a:ext uri="{FF2B5EF4-FFF2-40B4-BE49-F238E27FC236}">
                <a16:creationId xmlns:a16="http://schemas.microsoft.com/office/drawing/2014/main" id="{C1F64446-B1C5-40F1-AB1B-65EB1620604E}"/>
              </a:ext>
            </a:extLst>
          </p:cNvPr>
          <p:cNvSpPr/>
          <p:nvPr/>
        </p:nvSpPr>
        <p:spPr>
          <a:xfrm>
            <a:off x="5074362" y="5359997"/>
            <a:ext cx="3927214" cy="492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indent="-180975">
              <a:buFont typeface="Arial" panose="020B0604020202020204" pitchFamily="34" charset="0"/>
              <a:buChar char="•"/>
            </a:pPr>
            <a:r>
              <a:rPr kumimoji="1" lang="ja-JP" altLang="en-US" sz="1400" dirty="0">
                <a:solidFill>
                  <a:schemeClr val="tx1"/>
                </a:solidFill>
                <a:latin typeface="メイリオ" panose="020B0604030504040204" pitchFamily="50" charset="-128"/>
                <a:ea typeface="メイリオ" panose="020B0604030504040204" pitchFamily="50" charset="-128"/>
              </a:rPr>
              <a:t>療育支援体制の充実</a:t>
            </a:r>
            <a:endParaRPr kumimoji="1" lang="en-US" altLang="ja-JP" sz="1400" dirty="0">
              <a:solidFill>
                <a:schemeClr val="tx1"/>
              </a:solidFill>
              <a:latin typeface="メイリオ" panose="020B0604030504040204" pitchFamily="50" charset="-128"/>
              <a:ea typeface="メイリオ" panose="020B0604030504040204" pitchFamily="50" charset="-128"/>
            </a:endParaRPr>
          </a:p>
          <a:p>
            <a:pPr marL="180975" indent="-180975">
              <a:buFont typeface="Arial" panose="020B0604020202020204" pitchFamily="34" charset="0"/>
              <a:buChar char="•"/>
            </a:pPr>
            <a:r>
              <a:rPr lang="ja-JP" altLang="en-US" sz="1400" dirty="0">
                <a:solidFill>
                  <a:schemeClr val="tx1"/>
                </a:solidFill>
                <a:latin typeface="メイリオ" panose="020B0604030504040204" pitchFamily="50" charset="-128"/>
                <a:ea typeface="メイリオ" panose="020B0604030504040204" pitchFamily="50" charset="-128"/>
              </a:rPr>
              <a:t>ライフステージに応じた発達障害支援　など</a:t>
            </a:r>
            <a:endParaRPr kumimoji="1" lang="ja-JP" altLang="en-US" sz="1400" dirty="0">
              <a:solidFill>
                <a:schemeClr val="tx1"/>
              </a:solidFill>
              <a:latin typeface="メイリオ" panose="020B0604030504040204" pitchFamily="50" charset="-128"/>
              <a:ea typeface="メイリオ" panose="020B0604030504040204" pitchFamily="50" charset="-128"/>
            </a:endParaRPr>
          </a:p>
        </p:txBody>
      </p:sp>
      <p:sp>
        <p:nvSpPr>
          <p:cNvPr id="10" name="正方形/長方形 9">
            <a:extLst>
              <a:ext uri="{FF2B5EF4-FFF2-40B4-BE49-F238E27FC236}">
                <a16:creationId xmlns:a16="http://schemas.microsoft.com/office/drawing/2014/main" id="{1AEBD5CF-6D28-4904-AF95-F00910E253A8}"/>
              </a:ext>
            </a:extLst>
          </p:cNvPr>
          <p:cNvSpPr/>
          <p:nvPr/>
        </p:nvSpPr>
        <p:spPr>
          <a:xfrm>
            <a:off x="323528" y="1369046"/>
            <a:ext cx="8460940" cy="7635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Ø"/>
            </a:pPr>
            <a:r>
              <a:rPr kumimoji="1" lang="ja-JP" altLang="en-US" sz="1600" dirty="0">
                <a:solidFill>
                  <a:schemeClr val="tx1"/>
                </a:solidFill>
                <a:latin typeface="メイリオ" panose="020B0604030504040204" pitchFamily="50" charset="-128"/>
                <a:ea typeface="メイリオ" panose="020B0604030504040204" pitchFamily="50" charset="-128"/>
              </a:rPr>
              <a:t>子どもたちは、未来の社会において中心的な役割を担う、大切な「人財」</a:t>
            </a:r>
            <a:endParaRPr kumimoji="1" lang="en-US" altLang="ja-JP" sz="1600" dirty="0">
              <a:solidFill>
                <a:schemeClr val="tx1"/>
              </a:solidFill>
              <a:latin typeface="メイリオ" panose="020B0604030504040204" pitchFamily="50" charset="-128"/>
              <a:ea typeface="メイリオ" panose="020B0604030504040204" pitchFamily="50" charset="-128"/>
            </a:endParaRPr>
          </a:p>
          <a:p>
            <a:pPr marL="285750" indent="-285750">
              <a:buFont typeface="Wingdings" panose="05000000000000000000" pitchFamily="2" charset="2"/>
              <a:buChar char="Ø"/>
            </a:pPr>
            <a:r>
              <a:rPr lang="ja-JP" altLang="en-US" sz="1600" dirty="0">
                <a:solidFill>
                  <a:schemeClr val="tx1"/>
                </a:solidFill>
                <a:latin typeface="メイリオ" panose="020B0604030504040204" pitchFamily="50" charset="-128"/>
                <a:ea typeface="メイリオ" panose="020B0604030504040204" pitchFamily="50" charset="-128"/>
              </a:rPr>
              <a:t>社会全体で子育てを支え、子どもを産み育てたいと思える環境づくり</a:t>
            </a:r>
            <a:endParaRPr lang="en-US" altLang="ja-JP" sz="1600" dirty="0">
              <a:solidFill>
                <a:schemeClr val="tx1"/>
              </a:solidFill>
              <a:latin typeface="メイリオ" panose="020B0604030504040204" pitchFamily="50" charset="-128"/>
              <a:ea typeface="メイリオ" panose="020B0604030504040204" pitchFamily="50" charset="-128"/>
            </a:endParaRPr>
          </a:p>
          <a:p>
            <a:pPr marL="285750" indent="-285750">
              <a:buFont typeface="Wingdings" panose="05000000000000000000" pitchFamily="2" charset="2"/>
              <a:buChar char="Ø"/>
            </a:pPr>
            <a:r>
              <a:rPr lang="ja-JP" altLang="en-US" sz="1600" dirty="0">
                <a:solidFill>
                  <a:schemeClr val="tx1"/>
                </a:solidFill>
                <a:latin typeface="メイリオ" panose="020B0604030504040204" pitchFamily="50" charset="-128"/>
                <a:ea typeface="メイリオ" panose="020B0604030504040204" pitchFamily="50" charset="-128"/>
              </a:rPr>
              <a:t>社会環境の変化を踏まえ、子どもたちが未来を切り拓く力を身につける</a:t>
            </a:r>
            <a:endParaRPr kumimoji="1" lang="ja-JP" altLang="en-US" dirty="0"/>
          </a:p>
        </p:txBody>
      </p:sp>
      <p:grpSp>
        <p:nvGrpSpPr>
          <p:cNvPr id="37" name="グループ化 36">
            <a:extLst>
              <a:ext uri="{FF2B5EF4-FFF2-40B4-BE49-F238E27FC236}">
                <a16:creationId xmlns:a16="http://schemas.microsoft.com/office/drawing/2014/main" id="{D7BA6395-F029-45F7-BF9B-E3995AD4AE57}"/>
              </a:ext>
            </a:extLst>
          </p:cNvPr>
          <p:cNvGrpSpPr/>
          <p:nvPr/>
        </p:nvGrpSpPr>
        <p:grpSpPr>
          <a:xfrm>
            <a:off x="442203" y="3986394"/>
            <a:ext cx="6192688" cy="706396"/>
            <a:chOff x="467544" y="3535016"/>
            <a:chExt cx="6192688" cy="492174"/>
          </a:xfrm>
        </p:grpSpPr>
        <p:sp>
          <p:nvSpPr>
            <p:cNvPr id="38" name="正方形/長方形 37">
              <a:extLst>
                <a:ext uri="{FF2B5EF4-FFF2-40B4-BE49-F238E27FC236}">
                  <a16:creationId xmlns:a16="http://schemas.microsoft.com/office/drawing/2014/main" id="{6D77C2BE-3E93-4FF5-B833-1CF0A5848032}"/>
                </a:ext>
              </a:extLst>
            </p:cNvPr>
            <p:cNvSpPr/>
            <p:nvPr/>
          </p:nvSpPr>
          <p:spPr>
            <a:xfrm>
              <a:off x="479272" y="3562713"/>
              <a:ext cx="4572000" cy="417196"/>
            </a:xfrm>
            <a:prstGeom prst="rect">
              <a:avLst/>
            </a:prstGeom>
            <a:solidFill>
              <a:srgbClr val="99FF6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b="1" dirty="0">
                <a:solidFill>
                  <a:schemeClr val="bg1"/>
                </a:solidFill>
                <a:latin typeface="メイリオ" panose="020B0604030504040204" pitchFamily="50" charset="-128"/>
                <a:ea typeface="メイリオ" panose="020B0604030504040204" pitchFamily="50" charset="-128"/>
              </a:endParaRPr>
            </a:p>
          </p:txBody>
        </p:sp>
        <p:sp>
          <p:nvSpPr>
            <p:cNvPr id="41" name="正方形/長方形 40">
              <a:extLst>
                <a:ext uri="{FF2B5EF4-FFF2-40B4-BE49-F238E27FC236}">
                  <a16:creationId xmlns:a16="http://schemas.microsoft.com/office/drawing/2014/main" id="{6769CCE7-0A6B-422C-AFB8-FD645B14935D}"/>
                </a:ext>
              </a:extLst>
            </p:cNvPr>
            <p:cNvSpPr/>
            <p:nvPr/>
          </p:nvSpPr>
          <p:spPr>
            <a:xfrm>
              <a:off x="467544" y="3535016"/>
              <a:ext cx="6192688" cy="4921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メイリオ" panose="020B0604030504040204" pitchFamily="50" charset="-128"/>
                  <a:ea typeface="メイリオ" panose="020B0604030504040204" pitchFamily="50" charset="-128"/>
                </a:rPr>
                <a:t>施策３　困難な状況にある子どもや家庭への</a:t>
              </a:r>
              <a:br>
                <a:rPr kumimoji="1" lang="en-US" altLang="ja-JP" sz="1600" dirty="0">
                  <a:solidFill>
                    <a:schemeClr val="tx1"/>
                  </a:solidFill>
                  <a:latin typeface="メイリオ" panose="020B0604030504040204" pitchFamily="50" charset="-128"/>
                  <a:ea typeface="メイリオ" panose="020B0604030504040204" pitchFamily="50" charset="-128"/>
                </a:rPr>
              </a:br>
              <a:r>
                <a:rPr kumimoji="1" lang="ja-JP" altLang="en-US" sz="1600" dirty="0">
                  <a:solidFill>
                    <a:schemeClr val="tx1"/>
                  </a:solidFill>
                  <a:latin typeface="メイリオ" panose="020B0604030504040204" pitchFamily="50" charset="-128"/>
                  <a:ea typeface="メイリオ" panose="020B0604030504040204" pitchFamily="50" charset="-128"/>
                </a:rPr>
                <a:t>　　　　支援の充実</a:t>
              </a:r>
            </a:p>
          </p:txBody>
        </p:sp>
      </p:grpSp>
      <p:sp>
        <p:nvSpPr>
          <p:cNvPr id="44" name="正方形/長方形 43">
            <a:extLst>
              <a:ext uri="{FF2B5EF4-FFF2-40B4-BE49-F238E27FC236}">
                <a16:creationId xmlns:a16="http://schemas.microsoft.com/office/drawing/2014/main" id="{7516AFB4-4189-4C61-912E-FD0C79B032B5}"/>
              </a:ext>
            </a:extLst>
          </p:cNvPr>
          <p:cNvSpPr/>
          <p:nvPr/>
        </p:nvSpPr>
        <p:spPr>
          <a:xfrm>
            <a:off x="5074362" y="4061303"/>
            <a:ext cx="3967689" cy="492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indent="-180975">
              <a:buFont typeface="Arial" panose="020B0604020202020204" pitchFamily="34" charset="0"/>
              <a:buChar char="•"/>
            </a:pPr>
            <a:r>
              <a:rPr kumimoji="1" lang="ja-JP" altLang="en-US" sz="1400" dirty="0">
                <a:solidFill>
                  <a:schemeClr val="tx1"/>
                </a:solidFill>
                <a:latin typeface="メイリオ" panose="020B0604030504040204" pitchFamily="50" charset="-128"/>
                <a:ea typeface="メイリオ" panose="020B0604030504040204" pitchFamily="50" charset="-128"/>
              </a:rPr>
              <a:t>生活困窮世帯の子どもに対する教育支援強化</a:t>
            </a:r>
            <a:endParaRPr kumimoji="1" lang="en-US" altLang="ja-JP" sz="1400" dirty="0">
              <a:solidFill>
                <a:schemeClr val="tx1"/>
              </a:solidFill>
              <a:latin typeface="メイリオ" panose="020B0604030504040204" pitchFamily="50" charset="-128"/>
              <a:ea typeface="メイリオ" panose="020B0604030504040204" pitchFamily="50" charset="-128"/>
            </a:endParaRPr>
          </a:p>
          <a:p>
            <a:pPr marL="180975" indent="-180975">
              <a:buFont typeface="Arial" panose="020B0604020202020204" pitchFamily="34" charset="0"/>
              <a:buChar char="•"/>
            </a:pPr>
            <a:r>
              <a:rPr lang="ja-JP" altLang="en-US" sz="1400" dirty="0">
                <a:solidFill>
                  <a:schemeClr val="tx1"/>
                </a:solidFill>
                <a:latin typeface="メイリオ" panose="020B0604030504040204" pitchFamily="50" charset="-128"/>
                <a:ea typeface="メイリオ" panose="020B0604030504040204" pitchFamily="50" charset="-128"/>
              </a:rPr>
              <a:t>学校外教育バウチャー事業の拡充　など</a:t>
            </a:r>
            <a:endParaRPr kumimoji="1" lang="ja-JP" altLang="en-US" sz="1400" dirty="0">
              <a:solidFill>
                <a:schemeClr val="tx1"/>
              </a:solidFill>
              <a:latin typeface="メイリオ" panose="020B0604030504040204" pitchFamily="50" charset="-128"/>
              <a:ea typeface="メイリオ" panose="020B0604030504040204" pitchFamily="50" charset="-128"/>
            </a:endParaRPr>
          </a:p>
        </p:txBody>
      </p:sp>
      <p:grpSp>
        <p:nvGrpSpPr>
          <p:cNvPr id="52" name="グループ化 51">
            <a:extLst>
              <a:ext uri="{FF2B5EF4-FFF2-40B4-BE49-F238E27FC236}">
                <a16:creationId xmlns:a16="http://schemas.microsoft.com/office/drawing/2014/main" id="{31838217-19AC-47F5-869F-912C9286BEA5}"/>
              </a:ext>
            </a:extLst>
          </p:cNvPr>
          <p:cNvGrpSpPr/>
          <p:nvPr/>
        </p:nvGrpSpPr>
        <p:grpSpPr>
          <a:xfrm>
            <a:off x="444419" y="4721137"/>
            <a:ext cx="6192688" cy="492174"/>
            <a:chOff x="467544" y="3535016"/>
            <a:chExt cx="6192688" cy="492174"/>
          </a:xfrm>
        </p:grpSpPr>
        <p:sp>
          <p:nvSpPr>
            <p:cNvPr id="53" name="正方形/長方形 52">
              <a:extLst>
                <a:ext uri="{FF2B5EF4-FFF2-40B4-BE49-F238E27FC236}">
                  <a16:creationId xmlns:a16="http://schemas.microsoft.com/office/drawing/2014/main" id="{41282E22-F7C4-467B-9641-C1C373368CAB}"/>
                </a:ext>
              </a:extLst>
            </p:cNvPr>
            <p:cNvSpPr/>
            <p:nvPr/>
          </p:nvSpPr>
          <p:spPr>
            <a:xfrm>
              <a:off x="479272" y="3562713"/>
              <a:ext cx="4572000" cy="417196"/>
            </a:xfrm>
            <a:prstGeom prst="rect">
              <a:avLst/>
            </a:prstGeom>
            <a:solidFill>
              <a:srgbClr val="99FF6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b="1" dirty="0">
                <a:solidFill>
                  <a:schemeClr val="bg1"/>
                </a:solidFill>
                <a:latin typeface="メイリオ" panose="020B0604030504040204" pitchFamily="50" charset="-128"/>
                <a:ea typeface="メイリオ" panose="020B0604030504040204" pitchFamily="50" charset="-128"/>
              </a:endParaRPr>
            </a:p>
          </p:txBody>
        </p:sp>
        <p:sp>
          <p:nvSpPr>
            <p:cNvPr id="55" name="正方形/長方形 54">
              <a:extLst>
                <a:ext uri="{FF2B5EF4-FFF2-40B4-BE49-F238E27FC236}">
                  <a16:creationId xmlns:a16="http://schemas.microsoft.com/office/drawing/2014/main" id="{6CBE2F74-1000-46E9-BFC7-0140CCD81AE3}"/>
                </a:ext>
              </a:extLst>
            </p:cNvPr>
            <p:cNvSpPr/>
            <p:nvPr/>
          </p:nvSpPr>
          <p:spPr>
            <a:xfrm>
              <a:off x="467544" y="3535016"/>
              <a:ext cx="6192688" cy="4921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メイリオ" panose="020B0604030504040204" pitchFamily="50" charset="-128"/>
                  <a:ea typeface="メイリオ" panose="020B0604030504040204" pitchFamily="50" charset="-128"/>
                </a:rPr>
                <a:t>施策４　児童虐待防止対策の強化</a:t>
              </a:r>
            </a:p>
          </p:txBody>
        </p:sp>
      </p:grpSp>
      <p:sp>
        <p:nvSpPr>
          <p:cNvPr id="58" name="正方形/長方形 57">
            <a:extLst>
              <a:ext uri="{FF2B5EF4-FFF2-40B4-BE49-F238E27FC236}">
                <a16:creationId xmlns:a16="http://schemas.microsoft.com/office/drawing/2014/main" id="{52AA0F19-F199-4607-AFC4-091B3ED0D3A7}"/>
              </a:ext>
            </a:extLst>
          </p:cNvPr>
          <p:cNvSpPr/>
          <p:nvPr/>
        </p:nvSpPr>
        <p:spPr>
          <a:xfrm>
            <a:off x="5074362" y="4727995"/>
            <a:ext cx="3821979" cy="492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indent="-180975">
              <a:buFont typeface="Arial" panose="020B0604020202020204" pitchFamily="34" charset="0"/>
              <a:buChar char="•"/>
            </a:pPr>
            <a:r>
              <a:rPr kumimoji="1" lang="ja-JP" altLang="en-US" sz="1400" dirty="0">
                <a:solidFill>
                  <a:schemeClr val="tx1"/>
                </a:solidFill>
                <a:latin typeface="メイリオ" panose="020B0604030504040204" pitchFamily="50" charset="-128"/>
                <a:ea typeface="メイリオ" panose="020B0604030504040204" pitchFamily="50" charset="-128"/>
              </a:rPr>
              <a:t>児童相談所の体制強化</a:t>
            </a:r>
            <a:endParaRPr kumimoji="1" lang="en-US" altLang="ja-JP" sz="1400" dirty="0">
              <a:solidFill>
                <a:schemeClr val="tx1"/>
              </a:solidFill>
              <a:latin typeface="メイリオ" panose="020B0604030504040204" pitchFamily="50" charset="-128"/>
              <a:ea typeface="メイリオ" panose="020B0604030504040204" pitchFamily="50" charset="-128"/>
            </a:endParaRPr>
          </a:p>
          <a:p>
            <a:pPr marL="180975" indent="-180975">
              <a:buFont typeface="Arial" panose="020B0604020202020204" pitchFamily="34" charset="0"/>
              <a:buChar char="•"/>
            </a:pPr>
            <a:r>
              <a:rPr lang="ja-JP" altLang="en-US" sz="1400" dirty="0">
                <a:solidFill>
                  <a:schemeClr val="tx1"/>
                </a:solidFill>
                <a:latin typeface="メイリオ" panose="020B0604030504040204" pitchFamily="50" charset="-128"/>
                <a:ea typeface="メイリオ" panose="020B0604030504040204" pitchFamily="50" charset="-128"/>
              </a:rPr>
              <a:t>地域における相談・支援体制の確保　など</a:t>
            </a:r>
            <a:endParaRPr kumimoji="1" lang="ja-JP" altLang="en-US" sz="1400" dirty="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3444187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45" name="正方形/長方形 44">
            <a:extLst>
              <a:ext uri="{FF2B5EF4-FFF2-40B4-BE49-F238E27FC236}">
                <a16:creationId xmlns:a16="http://schemas.microsoft.com/office/drawing/2014/main" id="{D259F52A-FF8B-4C14-8881-06272E9D8950}"/>
              </a:ext>
            </a:extLst>
          </p:cNvPr>
          <p:cNvSpPr/>
          <p:nvPr/>
        </p:nvSpPr>
        <p:spPr>
          <a:xfrm>
            <a:off x="-14830" y="1026"/>
            <a:ext cx="7259026" cy="576000"/>
          </a:xfrm>
          <a:prstGeom prst="rect">
            <a:avLst/>
          </a:prstGeom>
          <a:gradFill flip="none" rotWithShape="1">
            <a:gsLst>
              <a:gs pos="0">
                <a:schemeClr val="tx2">
                  <a:lumMod val="50000"/>
                </a:schemeClr>
              </a:gs>
              <a:gs pos="64000">
                <a:schemeClr val="accent1">
                  <a:tint val="44500"/>
                  <a:satMod val="16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6" name="タイトル 1">
            <a:extLst>
              <a:ext uri="{FF2B5EF4-FFF2-40B4-BE49-F238E27FC236}">
                <a16:creationId xmlns:a16="http://schemas.microsoft.com/office/drawing/2014/main" id="{9065B368-F01D-4D5F-93D7-9D4F5CF0ABDC}"/>
              </a:ext>
            </a:extLst>
          </p:cNvPr>
          <p:cNvSpPr txBox="1">
            <a:spLocks/>
          </p:cNvSpPr>
          <p:nvPr/>
        </p:nvSpPr>
        <p:spPr>
          <a:xfrm>
            <a:off x="6968" y="-53424"/>
            <a:ext cx="7373344" cy="60121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800" i="1" dirty="0">
                <a:solidFill>
                  <a:schemeClr val="bg1"/>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cs typeface="メイリオ" panose="020B0604030504040204" pitchFamily="50" charset="-128"/>
              </a:rPr>
              <a:t>分野４　　子ども・教育②</a:t>
            </a:r>
          </a:p>
        </p:txBody>
      </p:sp>
      <p:grpSp>
        <p:nvGrpSpPr>
          <p:cNvPr id="47" name="グループ化 46">
            <a:extLst>
              <a:ext uri="{FF2B5EF4-FFF2-40B4-BE49-F238E27FC236}">
                <a16:creationId xmlns:a16="http://schemas.microsoft.com/office/drawing/2014/main" id="{CDFC8EF9-DF0C-494D-91A8-BB2F79E2144E}"/>
              </a:ext>
            </a:extLst>
          </p:cNvPr>
          <p:cNvGrpSpPr/>
          <p:nvPr/>
        </p:nvGrpSpPr>
        <p:grpSpPr>
          <a:xfrm>
            <a:off x="7056276" y="43993"/>
            <a:ext cx="2016224" cy="499433"/>
            <a:chOff x="7056276" y="43993"/>
            <a:chExt cx="2016224" cy="499433"/>
          </a:xfrm>
        </p:grpSpPr>
        <p:pic>
          <p:nvPicPr>
            <p:cNvPr id="48" name="図 47">
              <a:extLst>
                <a:ext uri="{FF2B5EF4-FFF2-40B4-BE49-F238E27FC236}">
                  <a16:creationId xmlns:a16="http://schemas.microsoft.com/office/drawing/2014/main" id="{E29D7AB2-0520-42C0-B81D-37EFC3BFE98F}"/>
                </a:ext>
              </a:extLst>
            </p:cNvPr>
            <p:cNvPicPr preferRelativeResize="0">
              <a:picLocks noChangeAspect="1"/>
            </p:cNvPicPr>
            <p:nvPr/>
          </p:nvPicPr>
          <p:blipFill>
            <a:blip r:embed="rId2"/>
            <a:stretch>
              <a:fillRect/>
            </a:stretch>
          </p:blipFill>
          <p:spPr>
            <a:xfrm>
              <a:off x="7056276" y="47830"/>
              <a:ext cx="485349" cy="495596"/>
            </a:xfrm>
            <a:prstGeom prst="rect">
              <a:avLst/>
            </a:prstGeom>
          </p:spPr>
        </p:pic>
        <p:pic>
          <p:nvPicPr>
            <p:cNvPr id="49" name="図 48">
              <a:extLst>
                <a:ext uri="{FF2B5EF4-FFF2-40B4-BE49-F238E27FC236}">
                  <a16:creationId xmlns:a16="http://schemas.microsoft.com/office/drawing/2014/main" id="{1E2E12F0-787D-4EFD-A207-DC43A3C8DF7B}"/>
                </a:ext>
              </a:extLst>
            </p:cNvPr>
            <p:cNvPicPr>
              <a:picLocks noChangeAspect="1"/>
            </p:cNvPicPr>
            <p:nvPr/>
          </p:nvPicPr>
          <p:blipFill>
            <a:blip r:embed="rId3"/>
            <a:stretch>
              <a:fillRect/>
            </a:stretch>
          </p:blipFill>
          <p:spPr>
            <a:xfrm>
              <a:off x="7524328" y="381005"/>
              <a:ext cx="925501" cy="129193"/>
            </a:xfrm>
            <a:prstGeom prst="rect">
              <a:avLst/>
            </a:prstGeom>
          </p:spPr>
        </p:pic>
        <p:pic>
          <p:nvPicPr>
            <p:cNvPr id="50" name="図 49">
              <a:extLst>
                <a:ext uri="{FF2B5EF4-FFF2-40B4-BE49-F238E27FC236}">
                  <a16:creationId xmlns:a16="http://schemas.microsoft.com/office/drawing/2014/main" id="{CCC91CAA-CB43-46D4-9AA7-010020256F56}"/>
                </a:ext>
              </a:extLst>
            </p:cNvPr>
            <p:cNvPicPr preferRelativeResize="0">
              <a:picLocks noChangeAspect="1"/>
            </p:cNvPicPr>
            <p:nvPr/>
          </p:nvPicPr>
          <p:blipFill>
            <a:blip r:embed="rId4"/>
            <a:stretch>
              <a:fillRect/>
            </a:stretch>
          </p:blipFill>
          <p:spPr>
            <a:xfrm>
              <a:off x="7560332" y="89450"/>
              <a:ext cx="893321" cy="276732"/>
            </a:xfrm>
            <a:prstGeom prst="rect">
              <a:avLst/>
            </a:prstGeom>
          </p:spPr>
        </p:pic>
        <p:pic>
          <p:nvPicPr>
            <p:cNvPr id="51" name="図 50">
              <a:extLst>
                <a:ext uri="{FF2B5EF4-FFF2-40B4-BE49-F238E27FC236}">
                  <a16:creationId xmlns:a16="http://schemas.microsoft.com/office/drawing/2014/main" id="{F42F3AB2-A02C-48CC-A2C6-7CF2B9810096}"/>
                </a:ext>
              </a:extLst>
            </p:cNvPr>
            <p:cNvPicPr>
              <a:picLocks noChangeAspect="1"/>
            </p:cNvPicPr>
            <p:nvPr/>
          </p:nvPicPr>
          <p:blipFill>
            <a:blip r:embed="rId5"/>
            <a:stretch>
              <a:fillRect/>
            </a:stretch>
          </p:blipFill>
          <p:spPr>
            <a:xfrm>
              <a:off x="8496436" y="43993"/>
              <a:ext cx="576064" cy="499433"/>
            </a:xfrm>
            <a:prstGeom prst="rect">
              <a:avLst/>
            </a:prstGeom>
          </p:spPr>
        </p:pic>
      </p:grpSp>
      <p:sp>
        <p:nvSpPr>
          <p:cNvPr id="2" name="スライド番号プレースホルダー 1">
            <a:extLst>
              <a:ext uri="{FF2B5EF4-FFF2-40B4-BE49-F238E27FC236}">
                <a16:creationId xmlns:a16="http://schemas.microsoft.com/office/drawing/2014/main" id="{7B874462-87A0-46E3-AF90-CBCB8709AF10}"/>
              </a:ext>
            </a:extLst>
          </p:cNvPr>
          <p:cNvSpPr>
            <a:spLocks noGrp="1"/>
          </p:cNvSpPr>
          <p:nvPr>
            <p:ph type="sldNum" sz="quarter" idx="12"/>
          </p:nvPr>
        </p:nvSpPr>
        <p:spPr/>
        <p:txBody>
          <a:bodyPr/>
          <a:lstStyle/>
          <a:p>
            <a:fld id="{ABBF78F6-40F7-42CC-B691-F10E30E15BA0}" type="slidenum">
              <a:rPr kumimoji="1" lang="ja-JP" altLang="en-US" smtClean="0"/>
              <a:pPr/>
              <a:t>42</a:t>
            </a:fld>
            <a:endParaRPr kumimoji="1" lang="ja-JP" altLang="en-US"/>
          </a:p>
        </p:txBody>
      </p:sp>
      <p:grpSp>
        <p:nvGrpSpPr>
          <p:cNvPr id="5" name="グループ化 4">
            <a:extLst>
              <a:ext uri="{FF2B5EF4-FFF2-40B4-BE49-F238E27FC236}">
                <a16:creationId xmlns:a16="http://schemas.microsoft.com/office/drawing/2014/main" id="{5ABF2F67-BD3C-4342-B31E-3B538A7A0EA0}"/>
              </a:ext>
            </a:extLst>
          </p:cNvPr>
          <p:cNvGrpSpPr/>
          <p:nvPr/>
        </p:nvGrpSpPr>
        <p:grpSpPr>
          <a:xfrm>
            <a:off x="192118" y="976810"/>
            <a:ext cx="7692250" cy="504531"/>
            <a:chOff x="192118" y="1920172"/>
            <a:chExt cx="7282424" cy="504531"/>
          </a:xfrm>
        </p:grpSpPr>
        <p:sp>
          <p:nvSpPr>
            <p:cNvPr id="8" name="正方形/長方形 7">
              <a:extLst>
                <a:ext uri="{FF2B5EF4-FFF2-40B4-BE49-F238E27FC236}">
                  <a16:creationId xmlns:a16="http://schemas.microsoft.com/office/drawing/2014/main" id="{2120A49D-6B31-4F00-B89B-CD4B482BF582}"/>
                </a:ext>
              </a:extLst>
            </p:cNvPr>
            <p:cNvSpPr/>
            <p:nvPr/>
          </p:nvSpPr>
          <p:spPr>
            <a:xfrm>
              <a:off x="192118" y="1920172"/>
              <a:ext cx="7052078" cy="492174"/>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b="1" dirty="0">
                <a:solidFill>
                  <a:schemeClr val="bg1"/>
                </a:solidFill>
                <a:latin typeface="メイリオ" panose="020B0604030504040204" pitchFamily="50" charset="-128"/>
                <a:ea typeface="メイリオ" panose="020B0604030504040204" pitchFamily="50" charset="-128"/>
              </a:endParaRPr>
            </a:p>
          </p:txBody>
        </p:sp>
        <p:sp>
          <p:nvSpPr>
            <p:cNvPr id="3" name="正方形/長方形 2">
              <a:extLst>
                <a:ext uri="{FF2B5EF4-FFF2-40B4-BE49-F238E27FC236}">
                  <a16:creationId xmlns:a16="http://schemas.microsoft.com/office/drawing/2014/main" id="{A6144BB4-C92F-4839-B121-A257729E2B9E}"/>
                </a:ext>
              </a:extLst>
            </p:cNvPr>
            <p:cNvSpPr/>
            <p:nvPr/>
          </p:nvSpPr>
          <p:spPr>
            <a:xfrm>
              <a:off x="215516" y="1932529"/>
              <a:ext cx="7259026" cy="4921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a:solidFill>
                    <a:schemeClr val="bg1"/>
                  </a:solidFill>
                  <a:latin typeface="メイリオ" panose="020B0604030504040204" pitchFamily="50" charset="-128"/>
                  <a:ea typeface="メイリオ" panose="020B0604030504040204" pitchFamily="50" charset="-128"/>
                </a:rPr>
                <a:t>政策２　自ら未来を切り拓いていくことができる子どもを育成する</a:t>
              </a:r>
            </a:p>
          </p:txBody>
        </p:sp>
      </p:grpSp>
      <p:grpSp>
        <p:nvGrpSpPr>
          <p:cNvPr id="6" name="グループ化 5">
            <a:extLst>
              <a:ext uri="{FF2B5EF4-FFF2-40B4-BE49-F238E27FC236}">
                <a16:creationId xmlns:a16="http://schemas.microsoft.com/office/drawing/2014/main" id="{8B9206B9-4774-4478-89E2-9488B1BFECF4}"/>
              </a:ext>
            </a:extLst>
          </p:cNvPr>
          <p:cNvGrpSpPr/>
          <p:nvPr/>
        </p:nvGrpSpPr>
        <p:grpSpPr>
          <a:xfrm>
            <a:off x="442203" y="1595974"/>
            <a:ext cx="6192688" cy="492174"/>
            <a:chOff x="467544" y="2960948"/>
            <a:chExt cx="6192688" cy="492174"/>
          </a:xfrm>
        </p:grpSpPr>
        <p:sp>
          <p:nvSpPr>
            <p:cNvPr id="39" name="正方形/長方形 38">
              <a:extLst>
                <a:ext uri="{FF2B5EF4-FFF2-40B4-BE49-F238E27FC236}">
                  <a16:creationId xmlns:a16="http://schemas.microsoft.com/office/drawing/2014/main" id="{E55550EE-4809-4FF1-BF63-981ADE7AB759}"/>
                </a:ext>
              </a:extLst>
            </p:cNvPr>
            <p:cNvSpPr/>
            <p:nvPr/>
          </p:nvSpPr>
          <p:spPr>
            <a:xfrm>
              <a:off x="467544" y="2985565"/>
              <a:ext cx="4572508" cy="417196"/>
            </a:xfrm>
            <a:prstGeom prst="rect">
              <a:avLst/>
            </a:prstGeom>
            <a:solidFill>
              <a:srgbClr val="99FF6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b="1" dirty="0">
                <a:solidFill>
                  <a:schemeClr val="bg1"/>
                </a:solidFill>
                <a:latin typeface="メイリオ" panose="020B0604030504040204" pitchFamily="50" charset="-128"/>
                <a:ea typeface="メイリオ" panose="020B0604030504040204" pitchFamily="50" charset="-128"/>
              </a:endParaRPr>
            </a:p>
          </p:txBody>
        </p:sp>
        <p:sp>
          <p:nvSpPr>
            <p:cNvPr id="24" name="正方形/長方形 23">
              <a:extLst>
                <a:ext uri="{FF2B5EF4-FFF2-40B4-BE49-F238E27FC236}">
                  <a16:creationId xmlns:a16="http://schemas.microsoft.com/office/drawing/2014/main" id="{BF9E70AF-0457-4FFF-A00B-F870D70469D1}"/>
                </a:ext>
              </a:extLst>
            </p:cNvPr>
            <p:cNvSpPr/>
            <p:nvPr/>
          </p:nvSpPr>
          <p:spPr>
            <a:xfrm>
              <a:off x="467544" y="2960948"/>
              <a:ext cx="6192688" cy="4921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メイリオ" panose="020B0604030504040204" pitchFamily="50" charset="-128"/>
                  <a:ea typeface="メイリオ" panose="020B0604030504040204" pitchFamily="50" charset="-128"/>
                </a:rPr>
                <a:t>施策１　未来につながる学びの充実</a:t>
              </a:r>
            </a:p>
          </p:txBody>
        </p:sp>
      </p:grpSp>
      <p:grpSp>
        <p:nvGrpSpPr>
          <p:cNvPr id="7" name="グループ化 6">
            <a:extLst>
              <a:ext uri="{FF2B5EF4-FFF2-40B4-BE49-F238E27FC236}">
                <a16:creationId xmlns:a16="http://schemas.microsoft.com/office/drawing/2014/main" id="{05A7A0E0-78A1-41D1-9C38-C3EC8596CD81}"/>
              </a:ext>
            </a:extLst>
          </p:cNvPr>
          <p:cNvGrpSpPr/>
          <p:nvPr/>
        </p:nvGrpSpPr>
        <p:grpSpPr>
          <a:xfrm>
            <a:off x="442203" y="2184500"/>
            <a:ext cx="6192688" cy="492174"/>
            <a:chOff x="467544" y="3535016"/>
            <a:chExt cx="6192688" cy="492174"/>
          </a:xfrm>
        </p:grpSpPr>
        <p:sp>
          <p:nvSpPr>
            <p:cNvPr id="40" name="正方形/長方形 39">
              <a:extLst>
                <a:ext uri="{FF2B5EF4-FFF2-40B4-BE49-F238E27FC236}">
                  <a16:creationId xmlns:a16="http://schemas.microsoft.com/office/drawing/2014/main" id="{7B698BF3-CBC5-4EBD-8B41-7C7D51DAFF06}"/>
                </a:ext>
              </a:extLst>
            </p:cNvPr>
            <p:cNvSpPr/>
            <p:nvPr/>
          </p:nvSpPr>
          <p:spPr>
            <a:xfrm>
              <a:off x="479272" y="3562713"/>
              <a:ext cx="4572000" cy="417196"/>
            </a:xfrm>
            <a:prstGeom prst="rect">
              <a:avLst/>
            </a:prstGeom>
            <a:solidFill>
              <a:srgbClr val="99FF6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b="1" dirty="0">
                <a:solidFill>
                  <a:schemeClr val="bg1"/>
                </a:solidFill>
                <a:latin typeface="メイリオ" panose="020B0604030504040204" pitchFamily="50" charset="-128"/>
                <a:ea typeface="メイリオ" panose="020B0604030504040204" pitchFamily="50" charset="-128"/>
              </a:endParaRPr>
            </a:p>
          </p:txBody>
        </p:sp>
        <p:sp>
          <p:nvSpPr>
            <p:cNvPr id="25" name="正方形/長方形 24">
              <a:extLst>
                <a:ext uri="{FF2B5EF4-FFF2-40B4-BE49-F238E27FC236}">
                  <a16:creationId xmlns:a16="http://schemas.microsoft.com/office/drawing/2014/main" id="{8132CB3C-38BB-4ADD-AB21-CC76DC2E58E7}"/>
                </a:ext>
              </a:extLst>
            </p:cNvPr>
            <p:cNvSpPr/>
            <p:nvPr/>
          </p:nvSpPr>
          <p:spPr>
            <a:xfrm>
              <a:off x="467544" y="3535016"/>
              <a:ext cx="6192688" cy="4921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メイリオ" panose="020B0604030504040204" pitchFamily="50" charset="-128"/>
                  <a:ea typeface="メイリオ" panose="020B0604030504040204" pitchFamily="50" charset="-128"/>
                </a:rPr>
                <a:t>施策２　学びを支える教育環境の充実</a:t>
              </a:r>
            </a:p>
          </p:txBody>
        </p:sp>
      </p:grpSp>
      <p:grpSp>
        <p:nvGrpSpPr>
          <p:cNvPr id="11" name="グループ化 10">
            <a:extLst>
              <a:ext uri="{FF2B5EF4-FFF2-40B4-BE49-F238E27FC236}">
                <a16:creationId xmlns:a16="http://schemas.microsoft.com/office/drawing/2014/main" id="{4DD6649E-B2B6-41AF-976F-59957675924A}"/>
              </a:ext>
            </a:extLst>
          </p:cNvPr>
          <p:cNvGrpSpPr/>
          <p:nvPr/>
        </p:nvGrpSpPr>
        <p:grpSpPr>
          <a:xfrm>
            <a:off x="442203" y="3361552"/>
            <a:ext cx="6218029" cy="492174"/>
            <a:chOff x="442203" y="4884794"/>
            <a:chExt cx="6218029" cy="492174"/>
          </a:xfrm>
        </p:grpSpPr>
        <p:sp>
          <p:nvSpPr>
            <p:cNvPr id="42" name="正方形/長方形 41">
              <a:extLst>
                <a:ext uri="{FF2B5EF4-FFF2-40B4-BE49-F238E27FC236}">
                  <a16:creationId xmlns:a16="http://schemas.microsoft.com/office/drawing/2014/main" id="{7DADBC50-4545-4803-A5FC-5169DD4F3AE5}"/>
                </a:ext>
              </a:extLst>
            </p:cNvPr>
            <p:cNvSpPr/>
            <p:nvPr/>
          </p:nvSpPr>
          <p:spPr>
            <a:xfrm>
              <a:off x="442203" y="4884794"/>
              <a:ext cx="4572508" cy="417196"/>
            </a:xfrm>
            <a:prstGeom prst="rect">
              <a:avLst/>
            </a:prstGeom>
            <a:solidFill>
              <a:srgbClr val="99FF6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b="1" dirty="0">
                <a:solidFill>
                  <a:schemeClr val="bg1"/>
                </a:solidFill>
                <a:latin typeface="メイリオ" panose="020B0604030504040204" pitchFamily="50" charset="-128"/>
                <a:ea typeface="メイリオ" panose="020B0604030504040204" pitchFamily="50" charset="-128"/>
              </a:endParaRPr>
            </a:p>
          </p:txBody>
        </p:sp>
        <p:sp>
          <p:nvSpPr>
            <p:cNvPr id="27" name="正方形/長方形 26">
              <a:extLst>
                <a:ext uri="{FF2B5EF4-FFF2-40B4-BE49-F238E27FC236}">
                  <a16:creationId xmlns:a16="http://schemas.microsoft.com/office/drawing/2014/main" id="{F76E5DDD-A456-4DB0-94E9-B125109D0F0E}"/>
                </a:ext>
              </a:extLst>
            </p:cNvPr>
            <p:cNvSpPr/>
            <p:nvPr/>
          </p:nvSpPr>
          <p:spPr>
            <a:xfrm>
              <a:off x="467544" y="4884794"/>
              <a:ext cx="6192688" cy="4921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メイリオ" panose="020B0604030504040204" pitchFamily="50" charset="-128"/>
                  <a:ea typeface="メイリオ" panose="020B0604030504040204" pitchFamily="50" charset="-128"/>
                </a:rPr>
                <a:t>施策４　放課後の子どもの居場所と学びの促進</a:t>
              </a:r>
            </a:p>
          </p:txBody>
        </p:sp>
      </p:grpSp>
      <p:grpSp>
        <p:nvGrpSpPr>
          <p:cNvPr id="13" name="グループ化 12">
            <a:extLst>
              <a:ext uri="{FF2B5EF4-FFF2-40B4-BE49-F238E27FC236}">
                <a16:creationId xmlns:a16="http://schemas.microsoft.com/office/drawing/2014/main" id="{AFB9986F-B08F-4D57-B459-D66E38FC672B}"/>
              </a:ext>
            </a:extLst>
          </p:cNvPr>
          <p:cNvGrpSpPr/>
          <p:nvPr/>
        </p:nvGrpSpPr>
        <p:grpSpPr>
          <a:xfrm>
            <a:off x="442203" y="3898562"/>
            <a:ext cx="6211004" cy="703058"/>
            <a:chOff x="449228" y="5385098"/>
            <a:chExt cx="6211004" cy="492174"/>
          </a:xfrm>
        </p:grpSpPr>
        <p:sp>
          <p:nvSpPr>
            <p:cNvPr id="43" name="正方形/長方形 42">
              <a:extLst>
                <a:ext uri="{FF2B5EF4-FFF2-40B4-BE49-F238E27FC236}">
                  <a16:creationId xmlns:a16="http://schemas.microsoft.com/office/drawing/2014/main" id="{BB46545E-7A85-48E5-9B96-BE58AD098275}"/>
                </a:ext>
              </a:extLst>
            </p:cNvPr>
            <p:cNvSpPr/>
            <p:nvPr/>
          </p:nvSpPr>
          <p:spPr>
            <a:xfrm>
              <a:off x="449228" y="5405207"/>
              <a:ext cx="4572508" cy="417196"/>
            </a:xfrm>
            <a:prstGeom prst="rect">
              <a:avLst/>
            </a:prstGeom>
            <a:solidFill>
              <a:srgbClr val="99FF6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b="1" dirty="0">
                <a:solidFill>
                  <a:schemeClr val="bg1"/>
                </a:solidFill>
                <a:latin typeface="メイリオ" panose="020B0604030504040204" pitchFamily="50" charset="-128"/>
                <a:ea typeface="メイリオ" panose="020B0604030504040204" pitchFamily="50" charset="-128"/>
              </a:endParaRPr>
            </a:p>
          </p:txBody>
        </p:sp>
        <p:sp>
          <p:nvSpPr>
            <p:cNvPr id="28" name="正方形/長方形 27">
              <a:extLst>
                <a:ext uri="{FF2B5EF4-FFF2-40B4-BE49-F238E27FC236}">
                  <a16:creationId xmlns:a16="http://schemas.microsoft.com/office/drawing/2014/main" id="{82D8FBB2-1AA5-45FB-B05F-7F57B91503DD}"/>
                </a:ext>
              </a:extLst>
            </p:cNvPr>
            <p:cNvSpPr/>
            <p:nvPr/>
          </p:nvSpPr>
          <p:spPr>
            <a:xfrm>
              <a:off x="467544" y="5385098"/>
              <a:ext cx="6192688" cy="4921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メイリオ" panose="020B0604030504040204" pitchFamily="50" charset="-128"/>
                  <a:ea typeface="メイリオ" panose="020B0604030504040204" pitchFamily="50" charset="-128"/>
                </a:rPr>
                <a:t>施策５　子ども・若者が社会で考え、</a:t>
              </a:r>
              <a:br>
                <a:rPr kumimoji="1" lang="en-US" altLang="ja-JP" sz="1600" dirty="0">
                  <a:solidFill>
                    <a:schemeClr val="tx1"/>
                  </a:solidFill>
                  <a:latin typeface="メイリオ" panose="020B0604030504040204" pitchFamily="50" charset="-128"/>
                  <a:ea typeface="メイリオ" panose="020B0604030504040204" pitchFamily="50" charset="-128"/>
                </a:rPr>
              </a:br>
              <a:r>
                <a:rPr kumimoji="1" lang="ja-JP" altLang="en-US" sz="1600" dirty="0">
                  <a:solidFill>
                    <a:schemeClr val="tx1"/>
                  </a:solidFill>
                  <a:latin typeface="メイリオ" panose="020B0604030504040204" pitchFamily="50" charset="-128"/>
                  <a:ea typeface="メイリオ" panose="020B0604030504040204" pitchFamily="50" charset="-128"/>
                </a:rPr>
                <a:t>　　　　行動する力の育成</a:t>
              </a:r>
            </a:p>
          </p:txBody>
        </p:sp>
      </p:grpSp>
      <p:sp>
        <p:nvSpPr>
          <p:cNvPr id="9" name="正方形/長方形 8">
            <a:extLst>
              <a:ext uri="{FF2B5EF4-FFF2-40B4-BE49-F238E27FC236}">
                <a16:creationId xmlns:a16="http://schemas.microsoft.com/office/drawing/2014/main" id="{8324DB34-51BD-48BD-AFC5-E21F6D3E9E23}"/>
              </a:ext>
            </a:extLst>
          </p:cNvPr>
          <p:cNvSpPr/>
          <p:nvPr/>
        </p:nvSpPr>
        <p:spPr>
          <a:xfrm>
            <a:off x="5099703" y="1607855"/>
            <a:ext cx="3821979" cy="492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indent="-180975">
              <a:buFont typeface="Arial" panose="020B0604020202020204" pitchFamily="34" charset="0"/>
              <a:buChar char="•"/>
            </a:pPr>
            <a:r>
              <a:rPr kumimoji="1" lang="ja-JP" altLang="en-US" sz="1400" dirty="0">
                <a:solidFill>
                  <a:schemeClr val="tx1"/>
                </a:solidFill>
                <a:latin typeface="メイリオ" panose="020B0604030504040204" pitchFamily="50" charset="-128"/>
                <a:ea typeface="メイリオ" panose="020B0604030504040204" pitchFamily="50" charset="-128"/>
              </a:rPr>
              <a:t>ＧＩＧＡスクール構想の実現</a:t>
            </a:r>
            <a:endParaRPr kumimoji="1" lang="en-US" altLang="ja-JP" sz="1400" dirty="0">
              <a:solidFill>
                <a:schemeClr val="tx1"/>
              </a:solidFill>
              <a:latin typeface="メイリオ" panose="020B0604030504040204" pitchFamily="50" charset="-128"/>
              <a:ea typeface="メイリオ" panose="020B0604030504040204" pitchFamily="50" charset="-128"/>
            </a:endParaRPr>
          </a:p>
          <a:p>
            <a:pPr marL="180975" indent="-180975">
              <a:buFont typeface="Arial" panose="020B0604020202020204" pitchFamily="34" charset="0"/>
              <a:buChar char="•"/>
            </a:pPr>
            <a:r>
              <a:rPr kumimoji="1" lang="ja-JP" altLang="en-US" sz="1400" dirty="0">
                <a:solidFill>
                  <a:schemeClr val="tx1"/>
                </a:solidFill>
                <a:latin typeface="メイリオ" panose="020B0604030504040204" pitchFamily="50" charset="-128"/>
                <a:ea typeface="メイリオ" panose="020B0604030504040204" pitchFamily="50" charset="-128"/>
              </a:rPr>
              <a:t>キャリア教育の充実　など</a:t>
            </a:r>
          </a:p>
        </p:txBody>
      </p:sp>
      <p:sp>
        <p:nvSpPr>
          <p:cNvPr id="54" name="正方形/長方形 53">
            <a:extLst>
              <a:ext uri="{FF2B5EF4-FFF2-40B4-BE49-F238E27FC236}">
                <a16:creationId xmlns:a16="http://schemas.microsoft.com/office/drawing/2014/main" id="{2832B332-D86A-4B4D-BE4A-55532AFDFEE9}"/>
              </a:ext>
            </a:extLst>
          </p:cNvPr>
          <p:cNvSpPr/>
          <p:nvPr/>
        </p:nvSpPr>
        <p:spPr>
          <a:xfrm>
            <a:off x="5099703" y="2183919"/>
            <a:ext cx="3821979" cy="492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indent="-180975">
              <a:buFont typeface="Arial" panose="020B0604020202020204" pitchFamily="34" charset="0"/>
              <a:buChar char="•"/>
            </a:pPr>
            <a:r>
              <a:rPr kumimoji="1" lang="ja-JP" altLang="en-US" sz="1400" dirty="0">
                <a:solidFill>
                  <a:schemeClr val="tx1"/>
                </a:solidFill>
                <a:latin typeface="メイリオ" panose="020B0604030504040204" pitchFamily="50" charset="-128"/>
                <a:ea typeface="メイリオ" panose="020B0604030504040204" pitchFamily="50" charset="-128"/>
              </a:rPr>
              <a:t>学校施設環境の整備・学校適正配置の推進</a:t>
            </a:r>
            <a:endParaRPr kumimoji="1" lang="en-US" altLang="ja-JP" sz="1400" dirty="0">
              <a:solidFill>
                <a:schemeClr val="tx1"/>
              </a:solidFill>
              <a:latin typeface="メイリオ" panose="020B0604030504040204" pitchFamily="50" charset="-128"/>
              <a:ea typeface="メイリオ" panose="020B0604030504040204" pitchFamily="50" charset="-128"/>
            </a:endParaRPr>
          </a:p>
          <a:p>
            <a:pPr marL="180975" indent="-180975">
              <a:buFont typeface="Arial" panose="020B0604020202020204" pitchFamily="34" charset="0"/>
              <a:buChar char="•"/>
            </a:pPr>
            <a:r>
              <a:rPr lang="ja-JP" altLang="en-US" sz="1400" dirty="0">
                <a:solidFill>
                  <a:schemeClr val="tx1"/>
                </a:solidFill>
                <a:latin typeface="メイリオ" panose="020B0604030504040204" pitchFamily="50" charset="-128"/>
                <a:ea typeface="メイリオ" panose="020B0604030504040204" pitchFamily="50" charset="-128"/>
              </a:rPr>
              <a:t>教職員の資質・指導力の向上　など</a:t>
            </a:r>
            <a:endParaRPr kumimoji="1" lang="ja-JP" altLang="en-US" sz="1400" dirty="0">
              <a:solidFill>
                <a:schemeClr val="tx1"/>
              </a:solidFill>
              <a:latin typeface="メイリオ" panose="020B0604030504040204" pitchFamily="50" charset="-128"/>
              <a:ea typeface="メイリオ" panose="020B0604030504040204" pitchFamily="50" charset="-128"/>
            </a:endParaRPr>
          </a:p>
        </p:txBody>
      </p:sp>
      <p:sp>
        <p:nvSpPr>
          <p:cNvPr id="56" name="正方形/長方形 55">
            <a:extLst>
              <a:ext uri="{FF2B5EF4-FFF2-40B4-BE49-F238E27FC236}">
                <a16:creationId xmlns:a16="http://schemas.microsoft.com/office/drawing/2014/main" id="{C1F64446-B1C5-40F1-AB1B-65EB1620604E}"/>
              </a:ext>
            </a:extLst>
          </p:cNvPr>
          <p:cNvSpPr/>
          <p:nvPr/>
        </p:nvSpPr>
        <p:spPr>
          <a:xfrm>
            <a:off x="5099703" y="3359419"/>
            <a:ext cx="3821979" cy="492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indent="-180975">
              <a:buFont typeface="Arial" panose="020B0604020202020204" pitchFamily="34" charset="0"/>
              <a:buChar char="•"/>
            </a:pPr>
            <a:r>
              <a:rPr kumimoji="1" lang="ja-JP" altLang="en-US" sz="1400" dirty="0">
                <a:solidFill>
                  <a:schemeClr val="tx1"/>
                </a:solidFill>
                <a:latin typeface="メイリオ" panose="020B0604030504040204" pitchFamily="50" charset="-128"/>
                <a:ea typeface="メイリオ" panose="020B0604030504040204" pitchFamily="50" charset="-128"/>
              </a:rPr>
              <a:t>放課後における児童の健全育成の推進</a:t>
            </a:r>
            <a:endParaRPr kumimoji="1" lang="en-US" altLang="ja-JP" sz="1400" dirty="0">
              <a:solidFill>
                <a:schemeClr val="tx1"/>
              </a:solidFill>
              <a:latin typeface="メイリオ" panose="020B0604030504040204" pitchFamily="50" charset="-128"/>
              <a:ea typeface="メイリオ" panose="020B0604030504040204" pitchFamily="50" charset="-128"/>
            </a:endParaRPr>
          </a:p>
          <a:p>
            <a:pPr marL="180975" indent="-180975">
              <a:buFont typeface="Arial" panose="020B0604020202020204" pitchFamily="34" charset="0"/>
              <a:buChar char="•"/>
            </a:pPr>
            <a:r>
              <a:rPr lang="ja-JP" altLang="en-US" sz="1400" dirty="0">
                <a:solidFill>
                  <a:schemeClr val="tx1"/>
                </a:solidFill>
                <a:latin typeface="メイリオ" panose="020B0604030504040204" pitchFamily="50" charset="-128"/>
                <a:ea typeface="メイリオ" panose="020B0604030504040204" pitchFamily="50" charset="-128"/>
              </a:rPr>
              <a:t>学びのきっかけの多様化　など</a:t>
            </a:r>
            <a:endParaRPr kumimoji="1" lang="ja-JP" altLang="en-US" sz="1400" dirty="0">
              <a:solidFill>
                <a:schemeClr val="tx1"/>
              </a:solidFill>
              <a:latin typeface="メイリオ" panose="020B0604030504040204" pitchFamily="50" charset="-128"/>
              <a:ea typeface="メイリオ" panose="020B0604030504040204" pitchFamily="50" charset="-128"/>
            </a:endParaRPr>
          </a:p>
        </p:txBody>
      </p:sp>
      <p:sp>
        <p:nvSpPr>
          <p:cNvPr id="57" name="正方形/長方形 56">
            <a:extLst>
              <a:ext uri="{FF2B5EF4-FFF2-40B4-BE49-F238E27FC236}">
                <a16:creationId xmlns:a16="http://schemas.microsoft.com/office/drawing/2014/main" id="{D6456596-1048-49A7-B593-7B3E26BC3670}"/>
              </a:ext>
            </a:extLst>
          </p:cNvPr>
          <p:cNvSpPr/>
          <p:nvPr/>
        </p:nvSpPr>
        <p:spPr>
          <a:xfrm>
            <a:off x="5099703" y="3952970"/>
            <a:ext cx="3821979" cy="492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indent="-180975">
              <a:buFont typeface="Arial" panose="020B0604020202020204" pitchFamily="34" charset="0"/>
              <a:buChar char="•"/>
            </a:pPr>
            <a:r>
              <a:rPr kumimoji="1" lang="ja-JP" altLang="en-US" sz="1400" dirty="0">
                <a:solidFill>
                  <a:schemeClr val="tx1"/>
                </a:solidFill>
                <a:latin typeface="メイリオ" panose="020B0604030504040204" pitchFamily="50" charset="-128"/>
                <a:ea typeface="メイリオ" panose="020B0604030504040204" pitchFamily="50" charset="-128"/>
              </a:rPr>
              <a:t>学びを社会で実践する仕組みの検討</a:t>
            </a:r>
            <a:endParaRPr kumimoji="1" lang="en-US" altLang="ja-JP" sz="1400" dirty="0">
              <a:solidFill>
                <a:schemeClr val="tx1"/>
              </a:solidFill>
              <a:latin typeface="メイリオ" panose="020B0604030504040204" pitchFamily="50" charset="-128"/>
              <a:ea typeface="メイリオ" panose="020B0604030504040204" pitchFamily="50" charset="-128"/>
            </a:endParaRPr>
          </a:p>
          <a:p>
            <a:pPr marL="180975" indent="-180975">
              <a:buFont typeface="Arial" panose="020B0604020202020204" pitchFamily="34" charset="0"/>
              <a:buChar char="•"/>
            </a:pPr>
            <a:r>
              <a:rPr lang="ja-JP" altLang="en-US" sz="1400" dirty="0">
                <a:solidFill>
                  <a:schemeClr val="tx1"/>
                </a:solidFill>
                <a:latin typeface="メイリオ" panose="020B0604030504040204" pitchFamily="50" charset="-128"/>
                <a:ea typeface="メイリオ" panose="020B0604030504040204" pitchFamily="50" charset="-128"/>
              </a:rPr>
              <a:t>「こどもの参画」の周知・啓発　など</a:t>
            </a:r>
            <a:endParaRPr kumimoji="1" lang="ja-JP" altLang="en-US" sz="1400" dirty="0">
              <a:solidFill>
                <a:schemeClr val="tx1"/>
              </a:solidFill>
              <a:latin typeface="メイリオ" panose="020B0604030504040204" pitchFamily="50" charset="-128"/>
              <a:ea typeface="メイリオ" panose="020B0604030504040204" pitchFamily="50" charset="-128"/>
            </a:endParaRPr>
          </a:p>
        </p:txBody>
      </p:sp>
      <p:grpSp>
        <p:nvGrpSpPr>
          <p:cNvPr id="37" name="グループ化 36">
            <a:extLst>
              <a:ext uri="{FF2B5EF4-FFF2-40B4-BE49-F238E27FC236}">
                <a16:creationId xmlns:a16="http://schemas.microsoft.com/office/drawing/2014/main" id="{800B989E-1035-4488-834F-8D3E799E81CB}"/>
              </a:ext>
            </a:extLst>
          </p:cNvPr>
          <p:cNvGrpSpPr/>
          <p:nvPr/>
        </p:nvGrpSpPr>
        <p:grpSpPr>
          <a:xfrm>
            <a:off x="442203" y="2773026"/>
            <a:ext cx="6192688" cy="492174"/>
            <a:chOff x="467544" y="3535016"/>
            <a:chExt cx="6192688" cy="492174"/>
          </a:xfrm>
        </p:grpSpPr>
        <p:sp>
          <p:nvSpPr>
            <p:cNvPr id="38" name="正方形/長方形 37">
              <a:extLst>
                <a:ext uri="{FF2B5EF4-FFF2-40B4-BE49-F238E27FC236}">
                  <a16:creationId xmlns:a16="http://schemas.microsoft.com/office/drawing/2014/main" id="{BBC2B8FB-751A-407A-9810-47EBB6206F43}"/>
                </a:ext>
              </a:extLst>
            </p:cNvPr>
            <p:cNvSpPr/>
            <p:nvPr/>
          </p:nvSpPr>
          <p:spPr>
            <a:xfrm>
              <a:off x="479272" y="3562713"/>
              <a:ext cx="4572000" cy="417196"/>
            </a:xfrm>
            <a:prstGeom prst="rect">
              <a:avLst/>
            </a:prstGeom>
            <a:solidFill>
              <a:srgbClr val="99FF6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b="1" dirty="0">
                <a:solidFill>
                  <a:schemeClr val="bg1"/>
                </a:solidFill>
                <a:latin typeface="メイリオ" panose="020B0604030504040204" pitchFamily="50" charset="-128"/>
                <a:ea typeface="メイリオ" panose="020B0604030504040204" pitchFamily="50" charset="-128"/>
              </a:endParaRPr>
            </a:p>
          </p:txBody>
        </p:sp>
        <p:sp>
          <p:nvSpPr>
            <p:cNvPr id="41" name="正方形/長方形 40">
              <a:extLst>
                <a:ext uri="{FF2B5EF4-FFF2-40B4-BE49-F238E27FC236}">
                  <a16:creationId xmlns:a16="http://schemas.microsoft.com/office/drawing/2014/main" id="{D7F5894C-717C-4F44-8F9E-CEE543CE814B}"/>
                </a:ext>
              </a:extLst>
            </p:cNvPr>
            <p:cNvSpPr/>
            <p:nvPr/>
          </p:nvSpPr>
          <p:spPr>
            <a:xfrm>
              <a:off x="467544" y="3535016"/>
              <a:ext cx="6192688" cy="4921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メイリオ" panose="020B0604030504040204" pitchFamily="50" charset="-128"/>
                  <a:ea typeface="メイリオ" panose="020B0604030504040204" pitchFamily="50" charset="-128"/>
                </a:rPr>
                <a:t>施策３　学校生活支援の充実</a:t>
              </a:r>
            </a:p>
          </p:txBody>
        </p:sp>
      </p:grpSp>
      <p:sp>
        <p:nvSpPr>
          <p:cNvPr id="44" name="正方形/長方形 43">
            <a:extLst>
              <a:ext uri="{FF2B5EF4-FFF2-40B4-BE49-F238E27FC236}">
                <a16:creationId xmlns:a16="http://schemas.microsoft.com/office/drawing/2014/main" id="{04486D98-4FCA-43CE-869F-2EB4C84B9C07}"/>
              </a:ext>
            </a:extLst>
          </p:cNvPr>
          <p:cNvSpPr/>
          <p:nvPr/>
        </p:nvSpPr>
        <p:spPr>
          <a:xfrm>
            <a:off x="5099703" y="2770228"/>
            <a:ext cx="3821979" cy="492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indent="-180975">
              <a:buFont typeface="Arial" panose="020B0604020202020204" pitchFamily="34" charset="0"/>
              <a:buChar char="•"/>
            </a:pPr>
            <a:r>
              <a:rPr kumimoji="1" lang="ja-JP" altLang="en-US" sz="1400" dirty="0">
                <a:solidFill>
                  <a:schemeClr val="tx1"/>
                </a:solidFill>
                <a:latin typeface="メイリオ" panose="020B0604030504040204" pitchFamily="50" charset="-128"/>
                <a:ea typeface="メイリオ" panose="020B0604030504040204" pitchFamily="50" charset="-128"/>
              </a:rPr>
              <a:t>特別支援教育の充実</a:t>
            </a:r>
            <a:endParaRPr kumimoji="1" lang="en-US" altLang="ja-JP" sz="1400" dirty="0">
              <a:solidFill>
                <a:schemeClr val="tx1"/>
              </a:solidFill>
              <a:latin typeface="メイリオ" panose="020B0604030504040204" pitchFamily="50" charset="-128"/>
              <a:ea typeface="メイリオ" panose="020B0604030504040204" pitchFamily="50" charset="-128"/>
            </a:endParaRPr>
          </a:p>
          <a:p>
            <a:pPr marL="180975" indent="-180975">
              <a:buFont typeface="Arial" panose="020B0604020202020204" pitchFamily="34" charset="0"/>
              <a:buChar char="•"/>
            </a:pPr>
            <a:r>
              <a:rPr lang="ja-JP" altLang="en-US" sz="1400" dirty="0">
                <a:solidFill>
                  <a:schemeClr val="tx1"/>
                </a:solidFill>
                <a:latin typeface="メイリオ" panose="020B0604030504040204" pitchFamily="50" charset="-128"/>
                <a:ea typeface="メイリオ" panose="020B0604030504040204" pitchFamily="50" charset="-128"/>
              </a:rPr>
              <a:t>不登校児童生徒の支援　など</a:t>
            </a:r>
            <a:endParaRPr kumimoji="1" lang="ja-JP" altLang="en-US" sz="1400" dirty="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3476494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正方形/長方形 42">
            <a:extLst>
              <a:ext uri="{FF2B5EF4-FFF2-40B4-BE49-F238E27FC236}">
                <a16:creationId xmlns:a16="http://schemas.microsoft.com/office/drawing/2014/main" id="{BB46545E-7A85-48E5-9B96-BE58AD098275}"/>
              </a:ext>
            </a:extLst>
          </p:cNvPr>
          <p:cNvSpPr/>
          <p:nvPr/>
        </p:nvSpPr>
        <p:spPr>
          <a:xfrm>
            <a:off x="449227" y="5877272"/>
            <a:ext cx="4650475" cy="417196"/>
          </a:xfrm>
          <a:prstGeom prst="rect">
            <a:avLst/>
          </a:prstGeom>
          <a:solidFill>
            <a:srgbClr val="99FF6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b="1" dirty="0">
              <a:solidFill>
                <a:schemeClr val="bg1"/>
              </a:solidFill>
              <a:latin typeface="メイリオ" panose="020B0604030504040204" pitchFamily="50" charset="-128"/>
              <a:ea typeface="メイリオ" panose="020B0604030504040204" pitchFamily="50" charset="-128"/>
            </a:endParaRPr>
          </a:p>
        </p:txBody>
      </p:sp>
      <p:sp>
        <p:nvSpPr>
          <p:cNvPr id="42" name="正方形/長方形 41">
            <a:extLst>
              <a:ext uri="{FF2B5EF4-FFF2-40B4-BE49-F238E27FC236}">
                <a16:creationId xmlns:a16="http://schemas.microsoft.com/office/drawing/2014/main" id="{7DADBC50-4545-4803-A5FC-5169DD4F3AE5}"/>
              </a:ext>
            </a:extLst>
          </p:cNvPr>
          <p:cNvSpPr/>
          <p:nvPr/>
        </p:nvSpPr>
        <p:spPr>
          <a:xfrm>
            <a:off x="442203" y="5373216"/>
            <a:ext cx="4657500" cy="417196"/>
          </a:xfrm>
          <a:prstGeom prst="rect">
            <a:avLst/>
          </a:prstGeom>
          <a:solidFill>
            <a:srgbClr val="99FF6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b="1" dirty="0">
              <a:solidFill>
                <a:schemeClr val="bg1"/>
              </a:solidFill>
              <a:latin typeface="メイリオ" panose="020B0604030504040204" pitchFamily="50" charset="-128"/>
              <a:ea typeface="メイリオ" panose="020B0604030504040204" pitchFamily="50" charset="-128"/>
            </a:endParaRPr>
          </a:p>
        </p:txBody>
      </p:sp>
      <p:sp>
        <p:nvSpPr>
          <p:cNvPr id="39" name="正方形/長方形 38">
            <a:extLst>
              <a:ext uri="{FF2B5EF4-FFF2-40B4-BE49-F238E27FC236}">
                <a16:creationId xmlns:a16="http://schemas.microsoft.com/office/drawing/2014/main" id="{E55550EE-4809-4FF1-BF63-981ADE7AB759}"/>
              </a:ext>
            </a:extLst>
          </p:cNvPr>
          <p:cNvSpPr/>
          <p:nvPr/>
        </p:nvSpPr>
        <p:spPr>
          <a:xfrm>
            <a:off x="467544" y="2949560"/>
            <a:ext cx="4680000" cy="552260"/>
          </a:xfrm>
          <a:prstGeom prst="rect">
            <a:avLst/>
          </a:prstGeom>
          <a:solidFill>
            <a:srgbClr val="99FF6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b="1" dirty="0">
              <a:solidFill>
                <a:schemeClr val="bg1"/>
              </a:solidFill>
              <a:latin typeface="メイリオ" panose="020B0604030504040204" pitchFamily="50" charset="-128"/>
              <a:ea typeface="メイリオ" panose="020B0604030504040204" pitchFamily="50" charset="-128"/>
            </a:endParaRPr>
          </a:p>
        </p:txBody>
      </p:sp>
      <p:sp>
        <p:nvSpPr>
          <p:cNvPr id="1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45" name="正方形/長方形 44">
            <a:extLst>
              <a:ext uri="{FF2B5EF4-FFF2-40B4-BE49-F238E27FC236}">
                <a16:creationId xmlns:a16="http://schemas.microsoft.com/office/drawing/2014/main" id="{D259F52A-FF8B-4C14-8881-06272E9D8950}"/>
              </a:ext>
            </a:extLst>
          </p:cNvPr>
          <p:cNvSpPr/>
          <p:nvPr/>
        </p:nvSpPr>
        <p:spPr>
          <a:xfrm>
            <a:off x="-14830" y="1026"/>
            <a:ext cx="7259026" cy="576000"/>
          </a:xfrm>
          <a:prstGeom prst="rect">
            <a:avLst/>
          </a:prstGeom>
          <a:gradFill flip="none" rotWithShape="1">
            <a:gsLst>
              <a:gs pos="0">
                <a:schemeClr val="tx2">
                  <a:lumMod val="50000"/>
                </a:schemeClr>
              </a:gs>
              <a:gs pos="64000">
                <a:schemeClr val="accent1">
                  <a:tint val="44500"/>
                  <a:satMod val="16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6" name="タイトル 1">
            <a:extLst>
              <a:ext uri="{FF2B5EF4-FFF2-40B4-BE49-F238E27FC236}">
                <a16:creationId xmlns:a16="http://schemas.microsoft.com/office/drawing/2014/main" id="{9065B368-F01D-4D5F-93D7-9D4F5CF0ABDC}"/>
              </a:ext>
            </a:extLst>
          </p:cNvPr>
          <p:cNvSpPr txBox="1">
            <a:spLocks/>
          </p:cNvSpPr>
          <p:nvPr/>
        </p:nvSpPr>
        <p:spPr>
          <a:xfrm>
            <a:off x="6968" y="-53424"/>
            <a:ext cx="7373344" cy="60121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800" i="1" dirty="0">
                <a:solidFill>
                  <a:schemeClr val="bg1"/>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cs typeface="メイリオ" panose="020B0604030504040204" pitchFamily="50" charset="-128"/>
              </a:rPr>
              <a:t>分野５　　地域社会</a:t>
            </a:r>
          </a:p>
        </p:txBody>
      </p:sp>
      <p:grpSp>
        <p:nvGrpSpPr>
          <p:cNvPr id="47" name="グループ化 46">
            <a:extLst>
              <a:ext uri="{FF2B5EF4-FFF2-40B4-BE49-F238E27FC236}">
                <a16:creationId xmlns:a16="http://schemas.microsoft.com/office/drawing/2014/main" id="{CDFC8EF9-DF0C-494D-91A8-BB2F79E2144E}"/>
              </a:ext>
            </a:extLst>
          </p:cNvPr>
          <p:cNvGrpSpPr/>
          <p:nvPr/>
        </p:nvGrpSpPr>
        <p:grpSpPr>
          <a:xfrm>
            <a:off x="7056276" y="43993"/>
            <a:ext cx="2016224" cy="499433"/>
            <a:chOff x="7056276" y="43993"/>
            <a:chExt cx="2016224" cy="499433"/>
          </a:xfrm>
        </p:grpSpPr>
        <p:pic>
          <p:nvPicPr>
            <p:cNvPr id="48" name="図 47">
              <a:extLst>
                <a:ext uri="{FF2B5EF4-FFF2-40B4-BE49-F238E27FC236}">
                  <a16:creationId xmlns:a16="http://schemas.microsoft.com/office/drawing/2014/main" id="{E29D7AB2-0520-42C0-B81D-37EFC3BFE98F}"/>
                </a:ext>
              </a:extLst>
            </p:cNvPr>
            <p:cNvPicPr preferRelativeResize="0">
              <a:picLocks noChangeAspect="1"/>
            </p:cNvPicPr>
            <p:nvPr/>
          </p:nvPicPr>
          <p:blipFill>
            <a:blip r:embed="rId2"/>
            <a:stretch>
              <a:fillRect/>
            </a:stretch>
          </p:blipFill>
          <p:spPr>
            <a:xfrm>
              <a:off x="7056276" y="47830"/>
              <a:ext cx="485349" cy="495596"/>
            </a:xfrm>
            <a:prstGeom prst="rect">
              <a:avLst/>
            </a:prstGeom>
          </p:spPr>
        </p:pic>
        <p:pic>
          <p:nvPicPr>
            <p:cNvPr id="49" name="図 48">
              <a:extLst>
                <a:ext uri="{FF2B5EF4-FFF2-40B4-BE49-F238E27FC236}">
                  <a16:creationId xmlns:a16="http://schemas.microsoft.com/office/drawing/2014/main" id="{1E2E12F0-787D-4EFD-A207-DC43A3C8DF7B}"/>
                </a:ext>
              </a:extLst>
            </p:cNvPr>
            <p:cNvPicPr>
              <a:picLocks noChangeAspect="1"/>
            </p:cNvPicPr>
            <p:nvPr/>
          </p:nvPicPr>
          <p:blipFill>
            <a:blip r:embed="rId3"/>
            <a:stretch>
              <a:fillRect/>
            </a:stretch>
          </p:blipFill>
          <p:spPr>
            <a:xfrm>
              <a:off x="7524328" y="381005"/>
              <a:ext cx="925501" cy="129193"/>
            </a:xfrm>
            <a:prstGeom prst="rect">
              <a:avLst/>
            </a:prstGeom>
          </p:spPr>
        </p:pic>
        <p:pic>
          <p:nvPicPr>
            <p:cNvPr id="50" name="図 49">
              <a:extLst>
                <a:ext uri="{FF2B5EF4-FFF2-40B4-BE49-F238E27FC236}">
                  <a16:creationId xmlns:a16="http://schemas.microsoft.com/office/drawing/2014/main" id="{CCC91CAA-CB43-46D4-9AA7-010020256F56}"/>
                </a:ext>
              </a:extLst>
            </p:cNvPr>
            <p:cNvPicPr preferRelativeResize="0">
              <a:picLocks noChangeAspect="1"/>
            </p:cNvPicPr>
            <p:nvPr/>
          </p:nvPicPr>
          <p:blipFill>
            <a:blip r:embed="rId4"/>
            <a:stretch>
              <a:fillRect/>
            </a:stretch>
          </p:blipFill>
          <p:spPr>
            <a:xfrm>
              <a:off x="7560332" y="89450"/>
              <a:ext cx="893321" cy="276732"/>
            </a:xfrm>
            <a:prstGeom prst="rect">
              <a:avLst/>
            </a:prstGeom>
          </p:spPr>
        </p:pic>
        <p:pic>
          <p:nvPicPr>
            <p:cNvPr id="51" name="図 50">
              <a:extLst>
                <a:ext uri="{FF2B5EF4-FFF2-40B4-BE49-F238E27FC236}">
                  <a16:creationId xmlns:a16="http://schemas.microsoft.com/office/drawing/2014/main" id="{F42F3AB2-A02C-48CC-A2C6-7CF2B9810096}"/>
                </a:ext>
              </a:extLst>
            </p:cNvPr>
            <p:cNvPicPr>
              <a:picLocks noChangeAspect="1"/>
            </p:cNvPicPr>
            <p:nvPr/>
          </p:nvPicPr>
          <p:blipFill>
            <a:blip r:embed="rId5"/>
            <a:stretch>
              <a:fillRect/>
            </a:stretch>
          </p:blipFill>
          <p:spPr>
            <a:xfrm>
              <a:off x="8496436" y="43993"/>
              <a:ext cx="576064" cy="499433"/>
            </a:xfrm>
            <a:prstGeom prst="rect">
              <a:avLst/>
            </a:prstGeom>
          </p:spPr>
        </p:pic>
      </p:grpSp>
      <p:sp>
        <p:nvSpPr>
          <p:cNvPr id="2" name="スライド番号プレースホルダー 1">
            <a:extLst>
              <a:ext uri="{FF2B5EF4-FFF2-40B4-BE49-F238E27FC236}">
                <a16:creationId xmlns:a16="http://schemas.microsoft.com/office/drawing/2014/main" id="{7B874462-87A0-46E3-AF90-CBCB8709AF10}"/>
              </a:ext>
            </a:extLst>
          </p:cNvPr>
          <p:cNvSpPr>
            <a:spLocks noGrp="1"/>
          </p:cNvSpPr>
          <p:nvPr>
            <p:ph type="sldNum" sz="quarter" idx="12"/>
          </p:nvPr>
        </p:nvSpPr>
        <p:spPr/>
        <p:txBody>
          <a:bodyPr/>
          <a:lstStyle/>
          <a:p>
            <a:fld id="{ABBF78F6-40F7-42CC-B691-F10E30E15BA0}" type="slidenum">
              <a:rPr kumimoji="1" lang="ja-JP" altLang="en-US" smtClean="0"/>
              <a:pPr/>
              <a:t>43</a:t>
            </a:fld>
            <a:endParaRPr kumimoji="1" lang="ja-JP" altLang="en-US"/>
          </a:p>
        </p:txBody>
      </p:sp>
      <p:sp>
        <p:nvSpPr>
          <p:cNvPr id="19" name="AutoShape 84">
            <a:extLst>
              <a:ext uri="{FF2B5EF4-FFF2-40B4-BE49-F238E27FC236}">
                <a16:creationId xmlns:a16="http://schemas.microsoft.com/office/drawing/2014/main" id="{6CB396E1-3A0D-4E6E-A574-05DAD2B2710C}"/>
              </a:ext>
            </a:extLst>
          </p:cNvPr>
          <p:cNvSpPr>
            <a:spLocks noChangeArrowheads="1"/>
          </p:cNvSpPr>
          <p:nvPr/>
        </p:nvSpPr>
        <p:spPr bwMode="auto">
          <a:xfrm>
            <a:off x="84831" y="607809"/>
            <a:ext cx="1354708" cy="380738"/>
          </a:xfrm>
          <a:prstGeom prst="roundRect">
            <a:avLst>
              <a:gd name="adj" fmla="val 16667"/>
            </a:avLst>
          </a:prstGeom>
          <a:solidFill>
            <a:srgbClr val="008000"/>
          </a:solidFill>
          <a:ln w="38100">
            <a:noFill/>
            <a:round/>
            <a:headEnd/>
            <a:tailEnd/>
          </a:ln>
          <a:effectLst/>
          <a:extLst/>
        </p:spPr>
        <p:txBody>
          <a:bodyPr wrap="square" tIns="36000" bIns="0" anchor="ctr">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algn="ctr" eaLnBrk="1" hangingPunct="1"/>
            <a:r>
              <a:rPr lang="ja-JP" altLang="en-US" sz="20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分野目標</a:t>
            </a:r>
          </a:p>
        </p:txBody>
      </p:sp>
      <p:sp>
        <p:nvSpPr>
          <p:cNvPr id="21" name="Rectangle 83">
            <a:extLst>
              <a:ext uri="{FF2B5EF4-FFF2-40B4-BE49-F238E27FC236}">
                <a16:creationId xmlns:a16="http://schemas.microsoft.com/office/drawing/2014/main" id="{F0504B48-3AC0-4454-9108-3C83E2AAB681}"/>
              </a:ext>
            </a:extLst>
          </p:cNvPr>
          <p:cNvSpPr>
            <a:spLocks noChangeArrowheads="1"/>
          </p:cNvSpPr>
          <p:nvPr/>
        </p:nvSpPr>
        <p:spPr bwMode="auto">
          <a:xfrm>
            <a:off x="85323" y="934477"/>
            <a:ext cx="8970647" cy="1309596"/>
          </a:xfrm>
          <a:prstGeom prst="rect">
            <a:avLst/>
          </a:prstGeom>
          <a:solidFill>
            <a:srgbClr val="CCFF99"/>
          </a:solidFill>
          <a:ln w="12700">
            <a:solidFill>
              <a:srgbClr val="008000"/>
            </a:solidFill>
            <a:miter lim="800000"/>
            <a:headEnd/>
            <a:tailEnd/>
          </a:ln>
          <a:effectLst/>
          <a:extLst/>
        </p:spPr>
        <p:txBody>
          <a:bodyPr lIns="198000" tIns="190800"/>
          <a:lstStyle>
            <a:lvl1pPr eaLnBrk="0" hangingPunct="0">
              <a:tabLst>
                <a:tab pos="4187825" algn="l"/>
              </a:tabLst>
              <a:defRPr kumimoji="1" sz="2400">
                <a:solidFill>
                  <a:schemeClr val="tx1"/>
                </a:solidFill>
                <a:latin typeface="Times New Roman" pitchFamily="18" charset="0"/>
                <a:ea typeface="ＭＳ Ｐゴシック" charset="-128"/>
              </a:defRPr>
            </a:lvl1pPr>
            <a:lvl2pPr marL="742950" indent="-285750" eaLnBrk="0" hangingPunct="0">
              <a:tabLst>
                <a:tab pos="4187825" algn="l"/>
              </a:tabLst>
              <a:defRPr kumimoji="1" sz="2400">
                <a:solidFill>
                  <a:schemeClr val="tx1"/>
                </a:solidFill>
                <a:latin typeface="Times New Roman" pitchFamily="18" charset="0"/>
                <a:ea typeface="ＭＳ Ｐゴシック" charset="-128"/>
              </a:defRPr>
            </a:lvl2pPr>
            <a:lvl3pPr marL="1143000" indent="-228600" eaLnBrk="0" hangingPunct="0">
              <a:tabLst>
                <a:tab pos="4187825" algn="l"/>
              </a:tabLst>
              <a:defRPr kumimoji="1" sz="2400">
                <a:solidFill>
                  <a:schemeClr val="tx1"/>
                </a:solidFill>
                <a:latin typeface="Times New Roman" pitchFamily="18" charset="0"/>
                <a:ea typeface="ＭＳ Ｐゴシック" charset="-128"/>
              </a:defRPr>
            </a:lvl3pPr>
            <a:lvl4pPr marL="1600200" indent="-228600" eaLnBrk="0" hangingPunct="0">
              <a:tabLst>
                <a:tab pos="4187825" algn="l"/>
              </a:tabLst>
              <a:defRPr kumimoji="1" sz="2400">
                <a:solidFill>
                  <a:schemeClr val="tx1"/>
                </a:solidFill>
                <a:latin typeface="Times New Roman" pitchFamily="18" charset="0"/>
                <a:ea typeface="ＭＳ Ｐゴシック" charset="-128"/>
              </a:defRPr>
            </a:lvl4pPr>
            <a:lvl5pPr marL="2057400" indent="-228600" eaLnBrk="0" hangingPunct="0">
              <a:tabLst>
                <a:tab pos="4187825" algn="l"/>
              </a:tabLst>
              <a:defRPr kumimoji="1" sz="24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9pPr>
          </a:lstStyle>
          <a:p>
            <a:pPr algn="l" eaLnBrk="1" hangingPunct="1">
              <a:lnSpc>
                <a:spcPts val="500"/>
              </a:lnSpc>
              <a:spcBef>
                <a:spcPct val="80000"/>
              </a:spcBef>
              <a:defRPr/>
            </a:pP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2" name="Rectangle 83">
            <a:extLst>
              <a:ext uri="{FF2B5EF4-FFF2-40B4-BE49-F238E27FC236}">
                <a16:creationId xmlns:a16="http://schemas.microsoft.com/office/drawing/2014/main" id="{C44FF641-0236-46BC-9E86-82A235189FA0}"/>
              </a:ext>
            </a:extLst>
          </p:cNvPr>
          <p:cNvSpPr>
            <a:spLocks noChangeArrowheads="1"/>
          </p:cNvSpPr>
          <p:nvPr/>
        </p:nvSpPr>
        <p:spPr bwMode="auto">
          <a:xfrm>
            <a:off x="78051" y="862470"/>
            <a:ext cx="8964000" cy="669611"/>
          </a:xfrm>
          <a:prstGeom prst="rect">
            <a:avLst/>
          </a:prstGeom>
          <a:noFill/>
          <a:ln w="38100">
            <a:noFill/>
            <a:miter lim="800000"/>
            <a:headEnd/>
            <a:tailEnd/>
          </a:ln>
          <a:effectLst/>
          <a:extLst/>
        </p:spPr>
        <p:txBody>
          <a:bodyPr lIns="198000" tIns="190800"/>
          <a:lstStyle>
            <a:lvl1pPr eaLnBrk="0" hangingPunct="0">
              <a:tabLst>
                <a:tab pos="4187825" algn="l"/>
              </a:tabLst>
              <a:defRPr kumimoji="1" sz="2400">
                <a:solidFill>
                  <a:schemeClr val="tx1"/>
                </a:solidFill>
                <a:latin typeface="Times New Roman" pitchFamily="18" charset="0"/>
                <a:ea typeface="ＭＳ Ｐゴシック" charset="-128"/>
              </a:defRPr>
            </a:lvl1pPr>
            <a:lvl2pPr marL="742950" indent="-285750" eaLnBrk="0" hangingPunct="0">
              <a:tabLst>
                <a:tab pos="4187825" algn="l"/>
              </a:tabLst>
              <a:defRPr kumimoji="1" sz="2400">
                <a:solidFill>
                  <a:schemeClr val="tx1"/>
                </a:solidFill>
                <a:latin typeface="Times New Roman" pitchFamily="18" charset="0"/>
                <a:ea typeface="ＭＳ Ｐゴシック" charset="-128"/>
              </a:defRPr>
            </a:lvl2pPr>
            <a:lvl3pPr marL="1143000" indent="-228600" eaLnBrk="0" hangingPunct="0">
              <a:tabLst>
                <a:tab pos="4187825" algn="l"/>
              </a:tabLst>
              <a:defRPr kumimoji="1" sz="2400">
                <a:solidFill>
                  <a:schemeClr val="tx1"/>
                </a:solidFill>
                <a:latin typeface="Times New Roman" pitchFamily="18" charset="0"/>
                <a:ea typeface="ＭＳ Ｐゴシック" charset="-128"/>
              </a:defRPr>
            </a:lvl3pPr>
            <a:lvl4pPr marL="1600200" indent="-228600" eaLnBrk="0" hangingPunct="0">
              <a:tabLst>
                <a:tab pos="4187825" algn="l"/>
              </a:tabLst>
              <a:defRPr kumimoji="1" sz="2400">
                <a:solidFill>
                  <a:schemeClr val="tx1"/>
                </a:solidFill>
                <a:latin typeface="Times New Roman" pitchFamily="18" charset="0"/>
                <a:ea typeface="ＭＳ Ｐゴシック" charset="-128"/>
              </a:defRPr>
            </a:lvl4pPr>
            <a:lvl5pPr marL="2057400" indent="-228600" eaLnBrk="0" hangingPunct="0">
              <a:tabLst>
                <a:tab pos="4187825" algn="l"/>
              </a:tabLst>
              <a:defRPr kumimoji="1" sz="24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9pPr>
          </a:lstStyle>
          <a:p>
            <a:pPr eaLnBrk="1" hangingPunct="1">
              <a:spcBef>
                <a:spcPct val="80000"/>
              </a:spcBef>
              <a:defRPr/>
            </a:pPr>
            <a:r>
              <a:rPr lang="ja-JP" altLang="en-US" sz="20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多様性を力に、みんなでまちづくりを進める地域社会を実現します</a:t>
            </a:r>
            <a:endParaRPr lang="en-US" altLang="ja-JP" sz="2000" b="1" u="sng"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5" name="グループ化 4">
            <a:extLst>
              <a:ext uri="{FF2B5EF4-FFF2-40B4-BE49-F238E27FC236}">
                <a16:creationId xmlns:a16="http://schemas.microsoft.com/office/drawing/2014/main" id="{5ABF2F67-BD3C-4342-B31E-3B538A7A0EA0}"/>
              </a:ext>
            </a:extLst>
          </p:cNvPr>
          <p:cNvGrpSpPr/>
          <p:nvPr/>
        </p:nvGrpSpPr>
        <p:grpSpPr>
          <a:xfrm>
            <a:off x="192118" y="2368288"/>
            <a:ext cx="7052078" cy="504531"/>
            <a:chOff x="192118" y="1920172"/>
            <a:chExt cx="7052078" cy="504531"/>
          </a:xfrm>
        </p:grpSpPr>
        <p:sp>
          <p:nvSpPr>
            <p:cNvPr id="8" name="正方形/長方形 7">
              <a:extLst>
                <a:ext uri="{FF2B5EF4-FFF2-40B4-BE49-F238E27FC236}">
                  <a16:creationId xmlns:a16="http://schemas.microsoft.com/office/drawing/2014/main" id="{2120A49D-6B31-4F00-B89B-CD4B482BF582}"/>
                </a:ext>
              </a:extLst>
            </p:cNvPr>
            <p:cNvSpPr/>
            <p:nvPr/>
          </p:nvSpPr>
          <p:spPr>
            <a:xfrm>
              <a:off x="192118" y="1920172"/>
              <a:ext cx="7052078" cy="492174"/>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b="1" dirty="0">
                <a:solidFill>
                  <a:schemeClr val="bg1"/>
                </a:solidFill>
                <a:latin typeface="メイリオ" panose="020B0604030504040204" pitchFamily="50" charset="-128"/>
                <a:ea typeface="メイリオ" panose="020B0604030504040204" pitchFamily="50" charset="-128"/>
              </a:endParaRPr>
            </a:p>
          </p:txBody>
        </p:sp>
        <p:sp>
          <p:nvSpPr>
            <p:cNvPr id="3" name="正方形/長方形 2">
              <a:extLst>
                <a:ext uri="{FF2B5EF4-FFF2-40B4-BE49-F238E27FC236}">
                  <a16:creationId xmlns:a16="http://schemas.microsoft.com/office/drawing/2014/main" id="{A6144BB4-C92F-4839-B121-A257729E2B9E}"/>
                </a:ext>
              </a:extLst>
            </p:cNvPr>
            <p:cNvSpPr/>
            <p:nvPr/>
          </p:nvSpPr>
          <p:spPr>
            <a:xfrm>
              <a:off x="215516" y="1932529"/>
              <a:ext cx="6192688" cy="4921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a:solidFill>
                    <a:schemeClr val="bg1"/>
                  </a:solidFill>
                  <a:latin typeface="メイリオ" panose="020B0604030504040204" pitchFamily="50" charset="-128"/>
                  <a:ea typeface="メイリオ" panose="020B0604030504040204" pitchFamily="50" charset="-128"/>
                </a:rPr>
                <a:t>政策１　だれもが個性を活かし活躍できる環境を創る</a:t>
              </a:r>
            </a:p>
          </p:txBody>
        </p:sp>
      </p:grpSp>
      <p:grpSp>
        <p:nvGrpSpPr>
          <p:cNvPr id="4" name="グループ化 3">
            <a:extLst>
              <a:ext uri="{FF2B5EF4-FFF2-40B4-BE49-F238E27FC236}">
                <a16:creationId xmlns:a16="http://schemas.microsoft.com/office/drawing/2014/main" id="{C1A9CD83-6E7D-4393-9F46-A967FEB6AEF4}"/>
              </a:ext>
            </a:extLst>
          </p:cNvPr>
          <p:cNvGrpSpPr/>
          <p:nvPr/>
        </p:nvGrpSpPr>
        <p:grpSpPr>
          <a:xfrm>
            <a:off x="192118" y="4777091"/>
            <a:ext cx="7052078" cy="515821"/>
            <a:chOff x="192118" y="3908934"/>
            <a:chExt cx="7052078" cy="515821"/>
          </a:xfrm>
        </p:grpSpPr>
        <p:sp>
          <p:nvSpPr>
            <p:cNvPr id="31" name="正方形/長方形 30">
              <a:extLst>
                <a:ext uri="{FF2B5EF4-FFF2-40B4-BE49-F238E27FC236}">
                  <a16:creationId xmlns:a16="http://schemas.microsoft.com/office/drawing/2014/main" id="{22571DB1-8EC9-41FC-8941-FC5ED1B77334}"/>
                </a:ext>
              </a:extLst>
            </p:cNvPr>
            <p:cNvSpPr/>
            <p:nvPr/>
          </p:nvSpPr>
          <p:spPr>
            <a:xfrm>
              <a:off x="192118" y="3908934"/>
              <a:ext cx="7052078" cy="492174"/>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b="1" dirty="0">
                <a:solidFill>
                  <a:schemeClr val="bg1"/>
                </a:solidFill>
                <a:latin typeface="メイリオ" panose="020B0604030504040204" pitchFamily="50" charset="-128"/>
                <a:ea typeface="メイリオ" panose="020B0604030504040204" pitchFamily="50" charset="-128"/>
              </a:endParaRPr>
            </a:p>
          </p:txBody>
        </p:sp>
        <p:sp>
          <p:nvSpPr>
            <p:cNvPr id="23" name="正方形/長方形 22">
              <a:extLst>
                <a:ext uri="{FF2B5EF4-FFF2-40B4-BE49-F238E27FC236}">
                  <a16:creationId xmlns:a16="http://schemas.microsoft.com/office/drawing/2014/main" id="{C82D90D3-E741-434E-8DF6-C3309754187D}"/>
                </a:ext>
              </a:extLst>
            </p:cNvPr>
            <p:cNvSpPr/>
            <p:nvPr/>
          </p:nvSpPr>
          <p:spPr>
            <a:xfrm>
              <a:off x="208680" y="3932581"/>
              <a:ext cx="6192688" cy="4921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a:solidFill>
                    <a:schemeClr val="bg1"/>
                  </a:solidFill>
                  <a:latin typeface="メイリオ" panose="020B0604030504040204" pitchFamily="50" charset="-128"/>
                  <a:ea typeface="メイリオ" panose="020B0604030504040204" pitchFamily="50" charset="-128"/>
                </a:rPr>
                <a:t>政策２　多様な主体の連携によるまちづくりを進める</a:t>
              </a:r>
            </a:p>
          </p:txBody>
        </p:sp>
      </p:grpSp>
      <p:sp>
        <p:nvSpPr>
          <p:cNvPr id="24" name="正方形/長方形 23">
            <a:extLst>
              <a:ext uri="{FF2B5EF4-FFF2-40B4-BE49-F238E27FC236}">
                <a16:creationId xmlns:a16="http://schemas.microsoft.com/office/drawing/2014/main" id="{BF9E70AF-0457-4FFF-A00B-F870D70469D1}"/>
              </a:ext>
            </a:extLst>
          </p:cNvPr>
          <p:cNvSpPr/>
          <p:nvPr/>
        </p:nvSpPr>
        <p:spPr>
          <a:xfrm>
            <a:off x="467544" y="3008834"/>
            <a:ext cx="6192688" cy="4921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メイリオ" panose="020B0604030504040204" pitchFamily="50" charset="-128"/>
                <a:ea typeface="メイリオ" panose="020B0604030504040204" pitchFamily="50" charset="-128"/>
              </a:rPr>
              <a:t>施策１　多様性を活かしたインクルーシブな</a:t>
            </a:r>
            <a:br>
              <a:rPr kumimoji="1" lang="en-US" altLang="ja-JP" sz="1600" dirty="0">
                <a:solidFill>
                  <a:schemeClr val="tx1"/>
                </a:solidFill>
                <a:latin typeface="メイリオ" panose="020B0604030504040204" pitchFamily="50" charset="-128"/>
                <a:ea typeface="メイリオ" panose="020B0604030504040204" pitchFamily="50" charset="-128"/>
              </a:rPr>
            </a:br>
            <a:r>
              <a:rPr kumimoji="1" lang="ja-JP" altLang="en-US" sz="1600" dirty="0">
                <a:solidFill>
                  <a:schemeClr val="tx1"/>
                </a:solidFill>
                <a:latin typeface="メイリオ" panose="020B0604030504040204" pitchFamily="50" charset="-128"/>
                <a:ea typeface="メイリオ" panose="020B0604030504040204" pitchFamily="50" charset="-128"/>
              </a:rPr>
              <a:t>　　　　まちづくりの推進</a:t>
            </a:r>
          </a:p>
        </p:txBody>
      </p:sp>
      <p:grpSp>
        <p:nvGrpSpPr>
          <p:cNvPr id="6" name="グループ化 5">
            <a:extLst>
              <a:ext uri="{FF2B5EF4-FFF2-40B4-BE49-F238E27FC236}">
                <a16:creationId xmlns:a16="http://schemas.microsoft.com/office/drawing/2014/main" id="{B977CF6B-AC4D-4B46-8A74-F2E4E30D552B}"/>
              </a:ext>
            </a:extLst>
          </p:cNvPr>
          <p:cNvGrpSpPr/>
          <p:nvPr/>
        </p:nvGrpSpPr>
        <p:grpSpPr>
          <a:xfrm>
            <a:off x="467544" y="3544911"/>
            <a:ext cx="6192688" cy="492174"/>
            <a:chOff x="467544" y="3429000"/>
            <a:chExt cx="6192688" cy="492174"/>
          </a:xfrm>
        </p:grpSpPr>
        <p:sp>
          <p:nvSpPr>
            <p:cNvPr id="40" name="正方形/長方形 39">
              <a:extLst>
                <a:ext uri="{FF2B5EF4-FFF2-40B4-BE49-F238E27FC236}">
                  <a16:creationId xmlns:a16="http://schemas.microsoft.com/office/drawing/2014/main" id="{7B698BF3-CBC5-4EBD-8B41-7C7D51DAFF06}"/>
                </a:ext>
              </a:extLst>
            </p:cNvPr>
            <p:cNvSpPr/>
            <p:nvPr/>
          </p:nvSpPr>
          <p:spPr>
            <a:xfrm>
              <a:off x="479272" y="3456697"/>
              <a:ext cx="4680000" cy="417196"/>
            </a:xfrm>
            <a:prstGeom prst="rect">
              <a:avLst/>
            </a:prstGeom>
            <a:solidFill>
              <a:srgbClr val="99FF6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b="1" dirty="0">
                <a:solidFill>
                  <a:schemeClr val="bg1"/>
                </a:solidFill>
                <a:latin typeface="メイリオ" panose="020B0604030504040204" pitchFamily="50" charset="-128"/>
                <a:ea typeface="メイリオ" panose="020B0604030504040204" pitchFamily="50" charset="-128"/>
              </a:endParaRPr>
            </a:p>
          </p:txBody>
        </p:sp>
        <p:sp>
          <p:nvSpPr>
            <p:cNvPr id="25" name="正方形/長方形 24">
              <a:extLst>
                <a:ext uri="{FF2B5EF4-FFF2-40B4-BE49-F238E27FC236}">
                  <a16:creationId xmlns:a16="http://schemas.microsoft.com/office/drawing/2014/main" id="{8132CB3C-38BB-4ADD-AB21-CC76DC2E58E7}"/>
                </a:ext>
              </a:extLst>
            </p:cNvPr>
            <p:cNvSpPr/>
            <p:nvPr/>
          </p:nvSpPr>
          <p:spPr>
            <a:xfrm>
              <a:off x="467544" y="3429000"/>
              <a:ext cx="6192688" cy="4921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メイリオ" panose="020B0604030504040204" pitchFamily="50" charset="-128"/>
                  <a:ea typeface="メイリオ" panose="020B0604030504040204" pitchFamily="50" charset="-128"/>
                </a:rPr>
                <a:t>施策２　男女がともに自分らしく輝く社会の実現</a:t>
              </a:r>
            </a:p>
          </p:txBody>
        </p:sp>
      </p:grpSp>
      <p:sp>
        <p:nvSpPr>
          <p:cNvPr id="27" name="正方形/長方形 26">
            <a:extLst>
              <a:ext uri="{FF2B5EF4-FFF2-40B4-BE49-F238E27FC236}">
                <a16:creationId xmlns:a16="http://schemas.microsoft.com/office/drawing/2014/main" id="{F76E5DDD-A456-4DB0-94E9-B125109D0F0E}"/>
              </a:ext>
            </a:extLst>
          </p:cNvPr>
          <p:cNvSpPr/>
          <p:nvPr/>
        </p:nvSpPr>
        <p:spPr>
          <a:xfrm>
            <a:off x="467544" y="5351043"/>
            <a:ext cx="6192688" cy="4921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メイリオ" panose="020B0604030504040204" pitchFamily="50" charset="-128"/>
                <a:ea typeface="メイリオ" panose="020B0604030504040204" pitchFamily="50" charset="-128"/>
              </a:rPr>
              <a:t>施策１　持続可能な市民主体のまちづくりの推進</a:t>
            </a:r>
          </a:p>
        </p:txBody>
      </p:sp>
      <p:sp>
        <p:nvSpPr>
          <p:cNvPr id="28" name="正方形/長方形 27">
            <a:extLst>
              <a:ext uri="{FF2B5EF4-FFF2-40B4-BE49-F238E27FC236}">
                <a16:creationId xmlns:a16="http://schemas.microsoft.com/office/drawing/2014/main" id="{82D8FBB2-1AA5-45FB-B05F-7F57B91503DD}"/>
              </a:ext>
            </a:extLst>
          </p:cNvPr>
          <p:cNvSpPr/>
          <p:nvPr/>
        </p:nvSpPr>
        <p:spPr>
          <a:xfrm>
            <a:off x="467544" y="5882729"/>
            <a:ext cx="6192688" cy="4921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メイリオ" panose="020B0604030504040204" pitchFamily="50" charset="-128"/>
                <a:ea typeface="メイリオ" panose="020B0604030504040204" pitchFamily="50" charset="-128"/>
              </a:rPr>
              <a:t>施策２　生涯学習を通じた地域活動の推進</a:t>
            </a:r>
          </a:p>
        </p:txBody>
      </p:sp>
      <p:sp>
        <p:nvSpPr>
          <p:cNvPr id="9" name="正方形/長方形 8">
            <a:extLst>
              <a:ext uri="{FF2B5EF4-FFF2-40B4-BE49-F238E27FC236}">
                <a16:creationId xmlns:a16="http://schemas.microsoft.com/office/drawing/2014/main" id="{8324DB34-51BD-48BD-AFC5-E21F6D3E9E23}"/>
              </a:ext>
            </a:extLst>
          </p:cNvPr>
          <p:cNvSpPr/>
          <p:nvPr/>
        </p:nvSpPr>
        <p:spPr>
          <a:xfrm>
            <a:off x="5099703" y="2981663"/>
            <a:ext cx="3821979" cy="492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indent="-180975">
              <a:buFont typeface="Arial" panose="020B0604020202020204" pitchFamily="34" charset="0"/>
              <a:buChar char="•"/>
            </a:pPr>
            <a:r>
              <a:rPr kumimoji="1" lang="ja-JP" altLang="en-US" sz="1400" dirty="0">
                <a:solidFill>
                  <a:schemeClr val="tx1"/>
                </a:solidFill>
                <a:latin typeface="メイリオ" panose="020B0604030504040204" pitchFamily="50" charset="-128"/>
                <a:ea typeface="メイリオ" panose="020B0604030504040204" pitchFamily="50" charset="-128"/>
              </a:rPr>
              <a:t>多文化共生社会の実現</a:t>
            </a:r>
            <a:endParaRPr kumimoji="1" lang="en-US" altLang="ja-JP" sz="1400" dirty="0">
              <a:solidFill>
                <a:schemeClr val="tx1"/>
              </a:solidFill>
              <a:latin typeface="メイリオ" panose="020B0604030504040204" pitchFamily="50" charset="-128"/>
              <a:ea typeface="メイリオ" panose="020B0604030504040204" pitchFamily="50" charset="-128"/>
            </a:endParaRPr>
          </a:p>
          <a:p>
            <a:pPr marL="180975" indent="-180975">
              <a:buFont typeface="Arial" panose="020B0604020202020204" pitchFamily="34" charset="0"/>
              <a:buChar char="•"/>
            </a:pPr>
            <a:r>
              <a:rPr lang="en-US" altLang="ja-JP" sz="1400" dirty="0">
                <a:solidFill>
                  <a:schemeClr val="tx1"/>
                </a:solidFill>
                <a:latin typeface="メイリオ" panose="020B0604030504040204" pitchFamily="50" charset="-128"/>
                <a:ea typeface="メイリオ" panose="020B0604030504040204" pitchFamily="50" charset="-128"/>
              </a:rPr>
              <a:t>LGBT</a:t>
            </a:r>
            <a:r>
              <a:rPr lang="ja-JP" altLang="en-US" sz="1400" dirty="0" err="1">
                <a:solidFill>
                  <a:schemeClr val="tx1"/>
                </a:solidFill>
                <a:latin typeface="メイリオ" panose="020B0604030504040204" pitchFamily="50" charset="-128"/>
                <a:ea typeface="メイリオ" panose="020B0604030504040204" pitchFamily="50" charset="-128"/>
              </a:rPr>
              <a:t>への</a:t>
            </a:r>
            <a:r>
              <a:rPr lang="ja-JP" altLang="en-US" sz="1400" dirty="0">
                <a:solidFill>
                  <a:schemeClr val="tx1"/>
                </a:solidFill>
                <a:latin typeface="メイリオ" panose="020B0604030504040204" pitchFamily="50" charset="-128"/>
                <a:ea typeface="メイリオ" panose="020B0604030504040204" pitchFamily="50" charset="-128"/>
              </a:rPr>
              <a:t>理解促進　など</a:t>
            </a:r>
            <a:endParaRPr kumimoji="1" lang="ja-JP" altLang="en-US" sz="1400" dirty="0">
              <a:solidFill>
                <a:schemeClr val="tx1"/>
              </a:solidFill>
              <a:latin typeface="メイリオ" panose="020B0604030504040204" pitchFamily="50" charset="-128"/>
              <a:ea typeface="メイリオ" panose="020B0604030504040204" pitchFamily="50" charset="-128"/>
            </a:endParaRPr>
          </a:p>
        </p:txBody>
      </p:sp>
      <p:sp>
        <p:nvSpPr>
          <p:cNvPr id="54" name="正方形/長方形 53">
            <a:extLst>
              <a:ext uri="{FF2B5EF4-FFF2-40B4-BE49-F238E27FC236}">
                <a16:creationId xmlns:a16="http://schemas.microsoft.com/office/drawing/2014/main" id="{2832B332-D86A-4B4D-BE4A-55532AFDFEE9}"/>
              </a:ext>
            </a:extLst>
          </p:cNvPr>
          <p:cNvSpPr/>
          <p:nvPr/>
        </p:nvSpPr>
        <p:spPr>
          <a:xfrm>
            <a:off x="5099703" y="3560227"/>
            <a:ext cx="3821979" cy="492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indent="-180975">
              <a:buFont typeface="Arial" panose="020B0604020202020204" pitchFamily="34" charset="0"/>
              <a:buChar char="•"/>
            </a:pPr>
            <a:r>
              <a:rPr kumimoji="1" lang="ja-JP" altLang="en-US" sz="1400" dirty="0">
                <a:solidFill>
                  <a:schemeClr val="tx1"/>
                </a:solidFill>
                <a:latin typeface="メイリオ" panose="020B0604030504040204" pitchFamily="50" charset="-128"/>
                <a:ea typeface="メイリオ" panose="020B0604030504040204" pitchFamily="50" charset="-128"/>
              </a:rPr>
              <a:t>女性が働きやすい環境づくり</a:t>
            </a:r>
            <a:endParaRPr kumimoji="1" lang="en-US" altLang="ja-JP" sz="1400" dirty="0">
              <a:solidFill>
                <a:schemeClr val="tx1"/>
              </a:solidFill>
              <a:latin typeface="メイリオ" panose="020B0604030504040204" pitchFamily="50" charset="-128"/>
              <a:ea typeface="メイリオ" panose="020B0604030504040204" pitchFamily="50" charset="-128"/>
            </a:endParaRPr>
          </a:p>
          <a:p>
            <a:pPr marL="180975" indent="-180975">
              <a:buFont typeface="Arial" panose="020B0604020202020204" pitchFamily="34" charset="0"/>
              <a:buChar char="•"/>
            </a:pPr>
            <a:r>
              <a:rPr lang="ja-JP" altLang="en-US" sz="1400" dirty="0">
                <a:solidFill>
                  <a:schemeClr val="tx1"/>
                </a:solidFill>
                <a:latin typeface="メイリオ" panose="020B0604030504040204" pitchFamily="50" charset="-128"/>
                <a:ea typeface="メイリオ" panose="020B0604030504040204" pitchFamily="50" charset="-128"/>
              </a:rPr>
              <a:t>男性の育児・家事などへの参画促進　など</a:t>
            </a:r>
            <a:endParaRPr kumimoji="1" lang="ja-JP" altLang="en-US" sz="1400" dirty="0">
              <a:solidFill>
                <a:schemeClr val="tx1"/>
              </a:solidFill>
              <a:latin typeface="メイリオ" panose="020B0604030504040204" pitchFamily="50" charset="-128"/>
              <a:ea typeface="メイリオ" panose="020B0604030504040204" pitchFamily="50" charset="-128"/>
            </a:endParaRPr>
          </a:p>
        </p:txBody>
      </p:sp>
      <p:sp>
        <p:nvSpPr>
          <p:cNvPr id="56" name="正方形/長方形 55">
            <a:extLst>
              <a:ext uri="{FF2B5EF4-FFF2-40B4-BE49-F238E27FC236}">
                <a16:creationId xmlns:a16="http://schemas.microsoft.com/office/drawing/2014/main" id="{C1F64446-B1C5-40F1-AB1B-65EB1620604E}"/>
              </a:ext>
            </a:extLst>
          </p:cNvPr>
          <p:cNvSpPr/>
          <p:nvPr/>
        </p:nvSpPr>
        <p:spPr>
          <a:xfrm>
            <a:off x="5145286" y="5390797"/>
            <a:ext cx="3821979" cy="492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indent="-180975">
              <a:buFont typeface="Arial" panose="020B0604020202020204" pitchFamily="34" charset="0"/>
              <a:buChar char="•"/>
            </a:pPr>
            <a:r>
              <a:rPr lang="ja-JP" altLang="en-US" sz="1400" dirty="0">
                <a:solidFill>
                  <a:schemeClr val="tx1"/>
                </a:solidFill>
                <a:latin typeface="メイリオ" panose="020B0604030504040204" pitchFamily="50" charset="-128"/>
                <a:ea typeface="メイリオ" panose="020B0604030504040204" pitchFamily="50" charset="-128"/>
              </a:rPr>
              <a:t>持続可能な地域活動に向けた支援</a:t>
            </a:r>
            <a:endParaRPr lang="en-US" altLang="ja-JP" sz="1400" dirty="0">
              <a:solidFill>
                <a:schemeClr val="tx1"/>
              </a:solidFill>
              <a:latin typeface="メイリオ" panose="020B0604030504040204" pitchFamily="50" charset="-128"/>
              <a:ea typeface="メイリオ" panose="020B0604030504040204" pitchFamily="50" charset="-128"/>
            </a:endParaRPr>
          </a:p>
          <a:p>
            <a:pPr marL="180975" indent="-180975">
              <a:buFont typeface="Arial" panose="020B0604020202020204" pitchFamily="34" charset="0"/>
              <a:buChar char="•"/>
            </a:pPr>
            <a:r>
              <a:rPr lang="ja-JP" altLang="en-US" sz="1400" dirty="0">
                <a:solidFill>
                  <a:schemeClr val="tx1"/>
                </a:solidFill>
                <a:latin typeface="メイリオ" panose="020B0604030504040204" pitchFamily="50" charset="-128"/>
                <a:ea typeface="メイリオ" panose="020B0604030504040204" pitchFamily="50" charset="-128"/>
              </a:rPr>
              <a:t>地域コミュニティ活動の場の充実　など</a:t>
            </a:r>
          </a:p>
        </p:txBody>
      </p:sp>
      <p:sp>
        <p:nvSpPr>
          <p:cNvPr id="57" name="正方形/長方形 56">
            <a:extLst>
              <a:ext uri="{FF2B5EF4-FFF2-40B4-BE49-F238E27FC236}">
                <a16:creationId xmlns:a16="http://schemas.microsoft.com/office/drawing/2014/main" id="{D6456596-1048-49A7-B593-7B3E26BC3670}"/>
              </a:ext>
            </a:extLst>
          </p:cNvPr>
          <p:cNvSpPr/>
          <p:nvPr/>
        </p:nvSpPr>
        <p:spPr>
          <a:xfrm>
            <a:off x="5145286" y="5889153"/>
            <a:ext cx="3821979" cy="492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indent="-180975">
              <a:buFont typeface="Arial" panose="020B0604020202020204" pitchFamily="34" charset="0"/>
              <a:buChar char="•"/>
            </a:pPr>
            <a:r>
              <a:rPr lang="ja-JP" altLang="en-US" sz="1400" dirty="0">
                <a:solidFill>
                  <a:schemeClr val="tx1"/>
                </a:solidFill>
                <a:latin typeface="メイリオ" panose="020B0604030504040204" pitchFamily="50" charset="-128"/>
                <a:ea typeface="メイリオ" panose="020B0604030504040204" pitchFamily="50" charset="-128"/>
              </a:rPr>
              <a:t>社会に役立つ講座など学習機会の提供</a:t>
            </a:r>
            <a:endParaRPr lang="en-US" altLang="ja-JP" sz="1400" dirty="0">
              <a:solidFill>
                <a:schemeClr val="tx1"/>
              </a:solidFill>
              <a:latin typeface="メイリオ" panose="020B0604030504040204" pitchFamily="50" charset="-128"/>
              <a:ea typeface="メイリオ" panose="020B0604030504040204" pitchFamily="50" charset="-128"/>
            </a:endParaRPr>
          </a:p>
          <a:p>
            <a:pPr marL="180975" indent="-180975">
              <a:buFont typeface="Arial" panose="020B0604020202020204" pitchFamily="34" charset="0"/>
              <a:buChar char="•"/>
            </a:pPr>
            <a:r>
              <a:rPr lang="ja-JP" altLang="en-US" sz="1400" dirty="0">
                <a:solidFill>
                  <a:schemeClr val="tx1"/>
                </a:solidFill>
                <a:latin typeface="メイリオ" panose="020B0604030504040204" pitchFamily="50" charset="-128"/>
                <a:ea typeface="メイリオ" panose="020B0604030504040204" pitchFamily="50" charset="-128"/>
              </a:rPr>
              <a:t>学習成果還元による地域課題解決促進 など</a:t>
            </a:r>
          </a:p>
        </p:txBody>
      </p:sp>
      <p:sp>
        <p:nvSpPr>
          <p:cNvPr id="10" name="正方形/長方形 9">
            <a:extLst>
              <a:ext uri="{FF2B5EF4-FFF2-40B4-BE49-F238E27FC236}">
                <a16:creationId xmlns:a16="http://schemas.microsoft.com/office/drawing/2014/main" id="{1AEBD5CF-6D28-4904-AF95-F00910E253A8}"/>
              </a:ext>
            </a:extLst>
          </p:cNvPr>
          <p:cNvSpPr/>
          <p:nvPr/>
        </p:nvSpPr>
        <p:spPr>
          <a:xfrm>
            <a:off x="323528" y="1403262"/>
            <a:ext cx="8718523" cy="7635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Ø"/>
            </a:pPr>
            <a:r>
              <a:rPr kumimoji="1" lang="ja-JP" altLang="en-US" sz="1600" dirty="0">
                <a:solidFill>
                  <a:schemeClr val="tx1"/>
                </a:solidFill>
                <a:latin typeface="メイリオ" panose="020B0604030504040204" pitchFamily="50" charset="-128"/>
                <a:ea typeface="メイリオ" panose="020B0604030504040204" pitchFamily="50" charset="-128"/>
              </a:rPr>
              <a:t>市民一人ひとりが個性を活かし活躍できることは、地域社会・経済の持続的な発展の基盤</a:t>
            </a:r>
            <a:endParaRPr kumimoji="1" lang="en-US" altLang="ja-JP" sz="1600" dirty="0">
              <a:solidFill>
                <a:schemeClr val="tx1"/>
              </a:solidFill>
              <a:latin typeface="メイリオ" panose="020B0604030504040204" pitchFamily="50" charset="-128"/>
              <a:ea typeface="メイリオ" panose="020B0604030504040204" pitchFamily="50" charset="-128"/>
            </a:endParaRPr>
          </a:p>
          <a:p>
            <a:pPr marL="285750" indent="-285750">
              <a:buFont typeface="Wingdings" panose="05000000000000000000" pitchFamily="2" charset="2"/>
              <a:buChar char="Ø"/>
            </a:pPr>
            <a:r>
              <a:rPr lang="ja-JP" altLang="en-US" sz="1600" dirty="0">
                <a:solidFill>
                  <a:schemeClr val="tx1"/>
                </a:solidFill>
                <a:latin typeface="メイリオ" panose="020B0604030504040204" pitchFamily="50" charset="-128"/>
                <a:ea typeface="メイリオ" panose="020B0604030504040204" pitchFamily="50" charset="-128"/>
              </a:rPr>
              <a:t>多様な主体が柔軟に連携し、地域課題の解決を図ることは、まちづくりの大きな力</a:t>
            </a:r>
            <a:endParaRPr lang="en-US" altLang="ja-JP" sz="1600" dirty="0">
              <a:solidFill>
                <a:schemeClr val="tx1"/>
              </a:solidFill>
              <a:latin typeface="メイリオ" panose="020B0604030504040204" pitchFamily="50" charset="-128"/>
              <a:ea typeface="メイリオ" panose="020B0604030504040204" pitchFamily="50" charset="-128"/>
            </a:endParaRPr>
          </a:p>
          <a:p>
            <a:pPr marL="285750" indent="-285750">
              <a:buFont typeface="Wingdings" panose="05000000000000000000" pitchFamily="2" charset="2"/>
              <a:buChar char="Ø"/>
            </a:pPr>
            <a:r>
              <a:rPr lang="ja-JP" altLang="en-US" sz="1600" dirty="0">
                <a:solidFill>
                  <a:schemeClr val="tx1"/>
                </a:solidFill>
                <a:latin typeface="メイリオ" panose="020B0604030504040204" pitchFamily="50" charset="-128"/>
                <a:ea typeface="メイリオ" panose="020B0604030504040204" pitchFamily="50" charset="-128"/>
              </a:rPr>
              <a:t>多様性を活かしたインクルーシブなまちづくり、多様な主体の連携強化</a:t>
            </a:r>
            <a:endParaRPr kumimoji="1" lang="ja-JP" altLang="en-US" dirty="0"/>
          </a:p>
        </p:txBody>
      </p:sp>
      <p:grpSp>
        <p:nvGrpSpPr>
          <p:cNvPr id="59" name="グループ化 58">
            <a:extLst>
              <a:ext uri="{FF2B5EF4-FFF2-40B4-BE49-F238E27FC236}">
                <a16:creationId xmlns:a16="http://schemas.microsoft.com/office/drawing/2014/main" id="{126292CA-71C2-40A1-803E-3675E85C7CBB}"/>
              </a:ext>
            </a:extLst>
          </p:cNvPr>
          <p:cNvGrpSpPr/>
          <p:nvPr/>
        </p:nvGrpSpPr>
        <p:grpSpPr>
          <a:xfrm>
            <a:off x="467544" y="4047472"/>
            <a:ext cx="6192688" cy="492174"/>
            <a:chOff x="467544" y="3429000"/>
            <a:chExt cx="6192688" cy="492174"/>
          </a:xfrm>
        </p:grpSpPr>
        <p:sp>
          <p:nvSpPr>
            <p:cNvPr id="60" name="正方形/長方形 59">
              <a:extLst>
                <a:ext uri="{FF2B5EF4-FFF2-40B4-BE49-F238E27FC236}">
                  <a16:creationId xmlns:a16="http://schemas.microsoft.com/office/drawing/2014/main" id="{2C11A4AC-440B-4B3B-90C2-81B7F0B066CE}"/>
                </a:ext>
              </a:extLst>
            </p:cNvPr>
            <p:cNvSpPr/>
            <p:nvPr/>
          </p:nvSpPr>
          <p:spPr>
            <a:xfrm>
              <a:off x="479272" y="3456697"/>
              <a:ext cx="4680000" cy="417196"/>
            </a:xfrm>
            <a:prstGeom prst="rect">
              <a:avLst/>
            </a:prstGeom>
            <a:solidFill>
              <a:srgbClr val="99FF6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b="1" dirty="0">
                <a:solidFill>
                  <a:schemeClr val="bg1"/>
                </a:solidFill>
                <a:latin typeface="メイリオ" panose="020B0604030504040204" pitchFamily="50" charset="-128"/>
                <a:ea typeface="メイリオ" panose="020B0604030504040204" pitchFamily="50" charset="-128"/>
              </a:endParaRPr>
            </a:p>
          </p:txBody>
        </p:sp>
        <p:sp>
          <p:nvSpPr>
            <p:cNvPr id="61" name="正方形/長方形 60">
              <a:extLst>
                <a:ext uri="{FF2B5EF4-FFF2-40B4-BE49-F238E27FC236}">
                  <a16:creationId xmlns:a16="http://schemas.microsoft.com/office/drawing/2014/main" id="{0E909DD9-BAF9-4455-8CF4-E57D710D707D}"/>
                </a:ext>
              </a:extLst>
            </p:cNvPr>
            <p:cNvSpPr/>
            <p:nvPr/>
          </p:nvSpPr>
          <p:spPr>
            <a:xfrm>
              <a:off x="467544" y="3429000"/>
              <a:ext cx="6192688" cy="4921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メイリオ" panose="020B0604030504040204" pitchFamily="50" charset="-128"/>
                  <a:ea typeface="メイリオ" panose="020B0604030504040204" pitchFamily="50" charset="-128"/>
                </a:rPr>
                <a:t>施策３　多文化共生社会の実現</a:t>
              </a:r>
            </a:p>
          </p:txBody>
        </p:sp>
      </p:grpSp>
      <p:sp>
        <p:nvSpPr>
          <p:cNvPr id="62" name="正方形/長方形 61">
            <a:extLst>
              <a:ext uri="{FF2B5EF4-FFF2-40B4-BE49-F238E27FC236}">
                <a16:creationId xmlns:a16="http://schemas.microsoft.com/office/drawing/2014/main" id="{52C2F8A1-D706-4C6C-8656-6D5AC9D738D7}"/>
              </a:ext>
            </a:extLst>
          </p:cNvPr>
          <p:cNvSpPr/>
          <p:nvPr/>
        </p:nvSpPr>
        <p:spPr>
          <a:xfrm>
            <a:off x="5099703" y="4036148"/>
            <a:ext cx="3821979" cy="492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indent="-180975">
              <a:buFont typeface="Arial" panose="020B0604020202020204" pitchFamily="34" charset="0"/>
              <a:buChar char="•"/>
            </a:pPr>
            <a:r>
              <a:rPr kumimoji="1" lang="ja-JP" altLang="en-US" sz="1400" dirty="0">
                <a:solidFill>
                  <a:schemeClr val="tx1"/>
                </a:solidFill>
                <a:latin typeface="メイリオ" panose="020B0604030504040204" pitchFamily="50" charset="-128"/>
                <a:ea typeface="メイリオ" panose="020B0604030504040204" pitchFamily="50" charset="-128"/>
              </a:rPr>
              <a:t>外国人市民の地域社会活動への参画支援</a:t>
            </a:r>
            <a:endParaRPr kumimoji="1" lang="en-US" altLang="ja-JP" sz="1400" dirty="0">
              <a:solidFill>
                <a:schemeClr val="tx1"/>
              </a:solidFill>
              <a:latin typeface="メイリオ" panose="020B0604030504040204" pitchFamily="50" charset="-128"/>
              <a:ea typeface="メイリオ" panose="020B0604030504040204" pitchFamily="50" charset="-128"/>
            </a:endParaRPr>
          </a:p>
          <a:p>
            <a:pPr marL="180975" indent="-180975">
              <a:buFont typeface="Arial" panose="020B0604020202020204" pitchFamily="34" charset="0"/>
              <a:buChar char="•"/>
            </a:pPr>
            <a:r>
              <a:rPr lang="ja-JP" altLang="en-US" sz="1400" dirty="0">
                <a:solidFill>
                  <a:schemeClr val="tx1"/>
                </a:solidFill>
                <a:latin typeface="メイリオ" panose="020B0604030504040204" pitchFamily="50" charset="-128"/>
                <a:ea typeface="メイリオ" panose="020B0604030504040204" pitchFamily="50" charset="-128"/>
              </a:rPr>
              <a:t>市民の国際感覚醸成と国際理解推進　など</a:t>
            </a:r>
            <a:endParaRPr kumimoji="1" lang="ja-JP" altLang="en-US" sz="1400" dirty="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7418851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正方形/長方形 42">
            <a:extLst>
              <a:ext uri="{FF2B5EF4-FFF2-40B4-BE49-F238E27FC236}">
                <a16:creationId xmlns:a16="http://schemas.microsoft.com/office/drawing/2014/main" id="{BB46545E-7A85-48E5-9B96-BE58AD098275}"/>
              </a:ext>
            </a:extLst>
          </p:cNvPr>
          <p:cNvSpPr/>
          <p:nvPr/>
        </p:nvSpPr>
        <p:spPr>
          <a:xfrm>
            <a:off x="449227" y="5934109"/>
            <a:ext cx="4650475" cy="417196"/>
          </a:xfrm>
          <a:prstGeom prst="rect">
            <a:avLst/>
          </a:prstGeom>
          <a:solidFill>
            <a:srgbClr val="99FF6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b="1" dirty="0">
              <a:solidFill>
                <a:schemeClr val="bg1"/>
              </a:solidFill>
              <a:latin typeface="メイリオ" panose="020B0604030504040204" pitchFamily="50" charset="-128"/>
              <a:ea typeface="メイリオ" panose="020B0604030504040204" pitchFamily="50" charset="-128"/>
            </a:endParaRPr>
          </a:p>
        </p:txBody>
      </p:sp>
      <p:sp>
        <p:nvSpPr>
          <p:cNvPr id="42" name="正方形/長方形 41">
            <a:extLst>
              <a:ext uri="{FF2B5EF4-FFF2-40B4-BE49-F238E27FC236}">
                <a16:creationId xmlns:a16="http://schemas.microsoft.com/office/drawing/2014/main" id="{7DADBC50-4545-4803-A5FC-5169DD4F3AE5}"/>
              </a:ext>
            </a:extLst>
          </p:cNvPr>
          <p:cNvSpPr/>
          <p:nvPr/>
        </p:nvSpPr>
        <p:spPr>
          <a:xfrm>
            <a:off x="442203" y="5373216"/>
            <a:ext cx="4657500" cy="417196"/>
          </a:xfrm>
          <a:prstGeom prst="rect">
            <a:avLst/>
          </a:prstGeom>
          <a:solidFill>
            <a:srgbClr val="99FF6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b="1" dirty="0">
              <a:solidFill>
                <a:schemeClr val="bg1"/>
              </a:solidFill>
              <a:latin typeface="メイリオ" panose="020B0604030504040204" pitchFamily="50" charset="-128"/>
              <a:ea typeface="メイリオ" panose="020B0604030504040204" pitchFamily="50" charset="-128"/>
            </a:endParaRPr>
          </a:p>
        </p:txBody>
      </p:sp>
      <p:sp>
        <p:nvSpPr>
          <p:cNvPr id="1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45" name="正方形/長方形 44">
            <a:extLst>
              <a:ext uri="{FF2B5EF4-FFF2-40B4-BE49-F238E27FC236}">
                <a16:creationId xmlns:a16="http://schemas.microsoft.com/office/drawing/2014/main" id="{D259F52A-FF8B-4C14-8881-06272E9D8950}"/>
              </a:ext>
            </a:extLst>
          </p:cNvPr>
          <p:cNvSpPr/>
          <p:nvPr/>
        </p:nvSpPr>
        <p:spPr>
          <a:xfrm>
            <a:off x="-14830" y="1026"/>
            <a:ext cx="7259026" cy="576000"/>
          </a:xfrm>
          <a:prstGeom prst="rect">
            <a:avLst/>
          </a:prstGeom>
          <a:gradFill flip="none" rotWithShape="1">
            <a:gsLst>
              <a:gs pos="0">
                <a:schemeClr val="tx2">
                  <a:lumMod val="50000"/>
                </a:schemeClr>
              </a:gs>
              <a:gs pos="64000">
                <a:schemeClr val="accent1">
                  <a:tint val="44500"/>
                  <a:satMod val="16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6" name="タイトル 1">
            <a:extLst>
              <a:ext uri="{FF2B5EF4-FFF2-40B4-BE49-F238E27FC236}">
                <a16:creationId xmlns:a16="http://schemas.microsoft.com/office/drawing/2014/main" id="{9065B368-F01D-4D5F-93D7-9D4F5CF0ABDC}"/>
              </a:ext>
            </a:extLst>
          </p:cNvPr>
          <p:cNvSpPr txBox="1">
            <a:spLocks/>
          </p:cNvSpPr>
          <p:nvPr/>
        </p:nvSpPr>
        <p:spPr>
          <a:xfrm>
            <a:off x="6968" y="-53424"/>
            <a:ext cx="7373344" cy="60121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800" i="1" dirty="0">
                <a:solidFill>
                  <a:schemeClr val="bg1"/>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cs typeface="メイリオ" panose="020B0604030504040204" pitchFamily="50" charset="-128"/>
              </a:rPr>
              <a:t>分野６　　文化・スポーツ</a:t>
            </a:r>
          </a:p>
        </p:txBody>
      </p:sp>
      <p:grpSp>
        <p:nvGrpSpPr>
          <p:cNvPr id="47" name="グループ化 46">
            <a:extLst>
              <a:ext uri="{FF2B5EF4-FFF2-40B4-BE49-F238E27FC236}">
                <a16:creationId xmlns:a16="http://schemas.microsoft.com/office/drawing/2014/main" id="{CDFC8EF9-DF0C-494D-91A8-BB2F79E2144E}"/>
              </a:ext>
            </a:extLst>
          </p:cNvPr>
          <p:cNvGrpSpPr/>
          <p:nvPr/>
        </p:nvGrpSpPr>
        <p:grpSpPr>
          <a:xfrm>
            <a:off x="7056276" y="43993"/>
            <a:ext cx="2016224" cy="499433"/>
            <a:chOff x="7056276" y="43993"/>
            <a:chExt cx="2016224" cy="499433"/>
          </a:xfrm>
        </p:grpSpPr>
        <p:pic>
          <p:nvPicPr>
            <p:cNvPr id="48" name="図 47">
              <a:extLst>
                <a:ext uri="{FF2B5EF4-FFF2-40B4-BE49-F238E27FC236}">
                  <a16:creationId xmlns:a16="http://schemas.microsoft.com/office/drawing/2014/main" id="{E29D7AB2-0520-42C0-B81D-37EFC3BFE98F}"/>
                </a:ext>
              </a:extLst>
            </p:cNvPr>
            <p:cNvPicPr preferRelativeResize="0">
              <a:picLocks noChangeAspect="1"/>
            </p:cNvPicPr>
            <p:nvPr/>
          </p:nvPicPr>
          <p:blipFill>
            <a:blip r:embed="rId2"/>
            <a:stretch>
              <a:fillRect/>
            </a:stretch>
          </p:blipFill>
          <p:spPr>
            <a:xfrm>
              <a:off x="7056276" y="47830"/>
              <a:ext cx="485349" cy="495596"/>
            </a:xfrm>
            <a:prstGeom prst="rect">
              <a:avLst/>
            </a:prstGeom>
          </p:spPr>
        </p:pic>
        <p:pic>
          <p:nvPicPr>
            <p:cNvPr id="49" name="図 48">
              <a:extLst>
                <a:ext uri="{FF2B5EF4-FFF2-40B4-BE49-F238E27FC236}">
                  <a16:creationId xmlns:a16="http://schemas.microsoft.com/office/drawing/2014/main" id="{1E2E12F0-787D-4EFD-A207-DC43A3C8DF7B}"/>
                </a:ext>
              </a:extLst>
            </p:cNvPr>
            <p:cNvPicPr>
              <a:picLocks noChangeAspect="1"/>
            </p:cNvPicPr>
            <p:nvPr/>
          </p:nvPicPr>
          <p:blipFill>
            <a:blip r:embed="rId3"/>
            <a:stretch>
              <a:fillRect/>
            </a:stretch>
          </p:blipFill>
          <p:spPr>
            <a:xfrm>
              <a:off x="7524328" y="381005"/>
              <a:ext cx="925501" cy="129193"/>
            </a:xfrm>
            <a:prstGeom prst="rect">
              <a:avLst/>
            </a:prstGeom>
          </p:spPr>
        </p:pic>
        <p:pic>
          <p:nvPicPr>
            <p:cNvPr id="50" name="図 49">
              <a:extLst>
                <a:ext uri="{FF2B5EF4-FFF2-40B4-BE49-F238E27FC236}">
                  <a16:creationId xmlns:a16="http://schemas.microsoft.com/office/drawing/2014/main" id="{CCC91CAA-CB43-46D4-9AA7-010020256F56}"/>
                </a:ext>
              </a:extLst>
            </p:cNvPr>
            <p:cNvPicPr preferRelativeResize="0">
              <a:picLocks noChangeAspect="1"/>
            </p:cNvPicPr>
            <p:nvPr/>
          </p:nvPicPr>
          <p:blipFill>
            <a:blip r:embed="rId4"/>
            <a:stretch>
              <a:fillRect/>
            </a:stretch>
          </p:blipFill>
          <p:spPr>
            <a:xfrm>
              <a:off x="7560332" y="89450"/>
              <a:ext cx="893321" cy="276732"/>
            </a:xfrm>
            <a:prstGeom prst="rect">
              <a:avLst/>
            </a:prstGeom>
          </p:spPr>
        </p:pic>
        <p:pic>
          <p:nvPicPr>
            <p:cNvPr id="51" name="図 50">
              <a:extLst>
                <a:ext uri="{FF2B5EF4-FFF2-40B4-BE49-F238E27FC236}">
                  <a16:creationId xmlns:a16="http://schemas.microsoft.com/office/drawing/2014/main" id="{F42F3AB2-A02C-48CC-A2C6-7CF2B9810096}"/>
                </a:ext>
              </a:extLst>
            </p:cNvPr>
            <p:cNvPicPr>
              <a:picLocks noChangeAspect="1"/>
            </p:cNvPicPr>
            <p:nvPr/>
          </p:nvPicPr>
          <p:blipFill>
            <a:blip r:embed="rId5"/>
            <a:stretch>
              <a:fillRect/>
            </a:stretch>
          </p:blipFill>
          <p:spPr>
            <a:xfrm>
              <a:off x="8496436" y="43993"/>
              <a:ext cx="576064" cy="499433"/>
            </a:xfrm>
            <a:prstGeom prst="rect">
              <a:avLst/>
            </a:prstGeom>
          </p:spPr>
        </p:pic>
      </p:grpSp>
      <p:sp>
        <p:nvSpPr>
          <p:cNvPr id="2" name="スライド番号プレースホルダー 1">
            <a:extLst>
              <a:ext uri="{FF2B5EF4-FFF2-40B4-BE49-F238E27FC236}">
                <a16:creationId xmlns:a16="http://schemas.microsoft.com/office/drawing/2014/main" id="{7B874462-87A0-46E3-AF90-CBCB8709AF10}"/>
              </a:ext>
            </a:extLst>
          </p:cNvPr>
          <p:cNvSpPr>
            <a:spLocks noGrp="1"/>
          </p:cNvSpPr>
          <p:nvPr>
            <p:ph type="sldNum" sz="quarter" idx="12"/>
          </p:nvPr>
        </p:nvSpPr>
        <p:spPr/>
        <p:txBody>
          <a:bodyPr/>
          <a:lstStyle/>
          <a:p>
            <a:fld id="{ABBF78F6-40F7-42CC-B691-F10E30E15BA0}" type="slidenum">
              <a:rPr kumimoji="1" lang="ja-JP" altLang="en-US" smtClean="0"/>
              <a:pPr/>
              <a:t>44</a:t>
            </a:fld>
            <a:endParaRPr kumimoji="1" lang="ja-JP" altLang="en-US"/>
          </a:p>
        </p:txBody>
      </p:sp>
      <p:sp>
        <p:nvSpPr>
          <p:cNvPr id="19" name="AutoShape 84">
            <a:extLst>
              <a:ext uri="{FF2B5EF4-FFF2-40B4-BE49-F238E27FC236}">
                <a16:creationId xmlns:a16="http://schemas.microsoft.com/office/drawing/2014/main" id="{6CB396E1-3A0D-4E6E-A574-05DAD2B2710C}"/>
              </a:ext>
            </a:extLst>
          </p:cNvPr>
          <p:cNvSpPr>
            <a:spLocks noChangeArrowheads="1"/>
          </p:cNvSpPr>
          <p:nvPr/>
        </p:nvSpPr>
        <p:spPr bwMode="auto">
          <a:xfrm>
            <a:off x="84831" y="607809"/>
            <a:ext cx="1354708" cy="380738"/>
          </a:xfrm>
          <a:prstGeom prst="roundRect">
            <a:avLst>
              <a:gd name="adj" fmla="val 16667"/>
            </a:avLst>
          </a:prstGeom>
          <a:solidFill>
            <a:srgbClr val="008000"/>
          </a:solidFill>
          <a:ln w="38100">
            <a:noFill/>
            <a:round/>
            <a:headEnd/>
            <a:tailEnd/>
          </a:ln>
          <a:effectLst/>
          <a:extLst/>
        </p:spPr>
        <p:txBody>
          <a:bodyPr wrap="square" tIns="36000" bIns="0" anchor="ctr">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algn="ctr" eaLnBrk="1" hangingPunct="1"/>
            <a:r>
              <a:rPr lang="ja-JP" altLang="en-US" sz="20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分野目標</a:t>
            </a:r>
          </a:p>
        </p:txBody>
      </p:sp>
      <p:sp>
        <p:nvSpPr>
          <p:cNvPr id="21" name="Rectangle 83">
            <a:extLst>
              <a:ext uri="{FF2B5EF4-FFF2-40B4-BE49-F238E27FC236}">
                <a16:creationId xmlns:a16="http://schemas.microsoft.com/office/drawing/2014/main" id="{F0504B48-3AC0-4454-9108-3C83E2AAB681}"/>
              </a:ext>
            </a:extLst>
          </p:cNvPr>
          <p:cNvSpPr>
            <a:spLocks noChangeArrowheads="1"/>
          </p:cNvSpPr>
          <p:nvPr/>
        </p:nvSpPr>
        <p:spPr bwMode="auto">
          <a:xfrm>
            <a:off x="85323" y="934476"/>
            <a:ext cx="8970647" cy="1560985"/>
          </a:xfrm>
          <a:prstGeom prst="rect">
            <a:avLst/>
          </a:prstGeom>
          <a:solidFill>
            <a:srgbClr val="CCFF99"/>
          </a:solidFill>
          <a:ln w="12700">
            <a:solidFill>
              <a:srgbClr val="008000"/>
            </a:solidFill>
            <a:miter lim="800000"/>
            <a:headEnd/>
            <a:tailEnd/>
          </a:ln>
          <a:effectLst/>
          <a:extLst/>
        </p:spPr>
        <p:txBody>
          <a:bodyPr lIns="198000" tIns="190800"/>
          <a:lstStyle>
            <a:lvl1pPr eaLnBrk="0" hangingPunct="0">
              <a:tabLst>
                <a:tab pos="4187825" algn="l"/>
              </a:tabLst>
              <a:defRPr kumimoji="1" sz="2400">
                <a:solidFill>
                  <a:schemeClr val="tx1"/>
                </a:solidFill>
                <a:latin typeface="Times New Roman" pitchFamily="18" charset="0"/>
                <a:ea typeface="ＭＳ Ｐゴシック" charset="-128"/>
              </a:defRPr>
            </a:lvl1pPr>
            <a:lvl2pPr marL="742950" indent="-285750" eaLnBrk="0" hangingPunct="0">
              <a:tabLst>
                <a:tab pos="4187825" algn="l"/>
              </a:tabLst>
              <a:defRPr kumimoji="1" sz="2400">
                <a:solidFill>
                  <a:schemeClr val="tx1"/>
                </a:solidFill>
                <a:latin typeface="Times New Roman" pitchFamily="18" charset="0"/>
                <a:ea typeface="ＭＳ Ｐゴシック" charset="-128"/>
              </a:defRPr>
            </a:lvl2pPr>
            <a:lvl3pPr marL="1143000" indent="-228600" eaLnBrk="0" hangingPunct="0">
              <a:tabLst>
                <a:tab pos="4187825" algn="l"/>
              </a:tabLst>
              <a:defRPr kumimoji="1" sz="2400">
                <a:solidFill>
                  <a:schemeClr val="tx1"/>
                </a:solidFill>
                <a:latin typeface="Times New Roman" pitchFamily="18" charset="0"/>
                <a:ea typeface="ＭＳ Ｐゴシック" charset="-128"/>
              </a:defRPr>
            </a:lvl3pPr>
            <a:lvl4pPr marL="1600200" indent="-228600" eaLnBrk="0" hangingPunct="0">
              <a:tabLst>
                <a:tab pos="4187825" algn="l"/>
              </a:tabLst>
              <a:defRPr kumimoji="1" sz="2400">
                <a:solidFill>
                  <a:schemeClr val="tx1"/>
                </a:solidFill>
                <a:latin typeface="Times New Roman" pitchFamily="18" charset="0"/>
                <a:ea typeface="ＭＳ Ｐゴシック" charset="-128"/>
              </a:defRPr>
            </a:lvl4pPr>
            <a:lvl5pPr marL="2057400" indent="-228600" eaLnBrk="0" hangingPunct="0">
              <a:tabLst>
                <a:tab pos="4187825" algn="l"/>
              </a:tabLst>
              <a:defRPr kumimoji="1" sz="24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9pPr>
          </a:lstStyle>
          <a:p>
            <a:pPr algn="l" eaLnBrk="1" hangingPunct="1">
              <a:lnSpc>
                <a:spcPts val="500"/>
              </a:lnSpc>
              <a:spcBef>
                <a:spcPct val="80000"/>
              </a:spcBef>
              <a:defRPr/>
            </a:pP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2" name="Rectangle 83">
            <a:extLst>
              <a:ext uri="{FF2B5EF4-FFF2-40B4-BE49-F238E27FC236}">
                <a16:creationId xmlns:a16="http://schemas.microsoft.com/office/drawing/2014/main" id="{C44FF641-0236-46BC-9E86-82A235189FA0}"/>
              </a:ext>
            </a:extLst>
          </p:cNvPr>
          <p:cNvSpPr>
            <a:spLocks noChangeArrowheads="1"/>
          </p:cNvSpPr>
          <p:nvPr/>
        </p:nvSpPr>
        <p:spPr bwMode="auto">
          <a:xfrm>
            <a:off x="78051" y="862470"/>
            <a:ext cx="8964000" cy="669611"/>
          </a:xfrm>
          <a:prstGeom prst="rect">
            <a:avLst/>
          </a:prstGeom>
          <a:noFill/>
          <a:ln w="38100">
            <a:noFill/>
            <a:miter lim="800000"/>
            <a:headEnd/>
            <a:tailEnd/>
          </a:ln>
          <a:effectLst/>
          <a:extLst/>
        </p:spPr>
        <p:txBody>
          <a:bodyPr lIns="198000" tIns="190800"/>
          <a:lstStyle>
            <a:lvl1pPr eaLnBrk="0" hangingPunct="0">
              <a:tabLst>
                <a:tab pos="4187825" algn="l"/>
              </a:tabLst>
              <a:defRPr kumimoji="1" sz="2400">
                <a:solidFill>
                  <a:schemeClr val="tx1"/>
                </a:solidFill>
                <a:latin typeface="Times New Roman" pitchFamily="18" charset="0"/>
                <a:ea typeface="ＭＳ Ｐゴシック" charset="-128"/>
              </a:defRPr>
            </a:lvl1pPr>
            <a:lvl2pPr marL="742950" indent="-285750" eaLnBrk="0" hangingPunct="0">
              <a:tabLst>
                <a:tab pos="4187825" algn="l"/>
              </a:tabLst>
              <a:defRPr kumimoji="1" sz="2400">
                <a:solidFill>
                  <a:schemeClr val="tx1"/>
                </a:solidFill>
                <a:latin typeface="Times New Roman" pitchFamily="18" charset="0"/>
                <a:ea typeface="ＭＳ Ｐゴシック" charset="-128"/>
              </a:defRPr>
            </a:lvl2pPr>
            <a:lvl3pPr marL="1143000" indent="-228600" eaLnBrk="0" hangingPunct="0">
              <a:tabLst>
                <a:tab pos="4187825" algn="l"/>
              </a:tabLst>
              <a:defRPr kumimoji="1" sz="2400">
                <a:solidFill>
                  <a:schemeClr val="tx1"/>
                </a:solidFill>
                <a:latin typeface="Times New Roman" pitchFamily="18" charset="0"/>
                <a:ea typeface="ＭＳ Ｐゴシック" charset="-128"/>
              </a:defRPr>
            </a:lvl3pPr>
            <a:lvl4pPr marL="1600200" indent="-228600" eaLnBrk="0" hangingPunct="0">
              <a:tabLst>
                <a:tab pos="4187825" algn="l"/>
              </a:tabLst>
              <a:defRPr kumimoji="1" sz="2400">
                <a:solidFill>
                  <a:schemeClr val="tx1"/>
                </a:solidFill>
                <a:latin typeface="Times New Roman" pitchFamily="18" charset="0"/>
                <a:ea typeface="ＭＳ Ｐゴシック" charset="-128"/>
              </a:defRPr>
            </a:lvl4pPr>
            <a:lvl5pPr marL="2057400" indent="-228600" eaLnBrk="0" hangingPunct="0">
              <a:tabLst>
                <a:tab pos="4187825" algn="l"/>
              </a:tabLst>
              <a:defRPr kumimoji="1" sz="24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9pPr>
          </a:lstStyle>
          <a:p>
            <a:pPr eaLnBrk="1" hangingPunct="1">
              <a:spcBef>
                <a:spcPct val="80000"/>
              </a:spcBef>
              <a:defRPr/>
            </a:pPr>
            <a:r>
              <a:rPr lang="ja-JP" altLang="en-US" sz="20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市民の文化芸術・スポーツ活動が広がる、創造性豊かなまちを実現します</a:t>
            </a:r>
            <a:endParaRPr lang="en-US" altLang="ja-JP" sz="2000" b="1" u="sng"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5" name="グループ化 4">
            <a:extLst>
              <a:ext uri="{FF2B5EF4-FFF2-40B4-BE49-F238E27FC236}">
                <a16:creationId xmlns:a16="http://schemas.microsoft.com/office/drawing/2014/main" id="{5ABF2F67-BD3C-4342-B31E-3B538A7A0EA0}"/>
              </a:ext>
            </a:extLst>
          </p:cNvPr>
          <p:cNvGrpSpPr/>
          <p:nvPr/>
        </p:nvGrpSpPr>
        <p:grpSpPr>
          <a:xfrm>
            <a:off x="192118" y="2680990"/>
            <a:ext cx="7052078" cy="504531"/>
            <a:chOff x="192118" y="1920172"/>
            <a:chExt cx="7052078" cy="504531"/>
          </a:xfrm>
        </p:grpSpPr>
        <p:sp>
          <p:nvSpPr>
            <p:cNvPr id="8" name="正方形/長方形 7">
              <a:extLst>
                <a:ext uri="{FF2B5EF4-FFF2-40B4-BE49-F238E27FC236}">
                  <a16:creationId xmlns:a16="http://schemas.microsoft.com/office/drawing/2014/main" id="{2120A49D-6B31-4F00-B89B-CD4B482BF582}"/>
                </a:ext>
              </a:extLst>
            </p:cNvPr>
            <p:cNvSpPr/>
            <p:nvPr/>
          </p:nvSpPr>
          <p:spPr>
            <a:xfrm>
              <a:off x="192118" y="1920172"/>
              <a:ext cx="7052078" cy="492174"/>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b="1" dirty="0">
                <a:solidFill>
                  <a:schemeClr val="bg1"/>
                </a:solidFill>
                <a:latin typeface="メイリオ" panose="020B0604030504040204" pitchFamily="50" charset="-128"/>
                <a:ea typeface="メイリオ" panose="020B0604030504040204" pitchFamily="50" charset="-128"/>
              </a:endParaRPr>
            </a:p>
          </p:txBody>
        </p:sp>
        <p:sp>
          <p:nvSpPr>
            <p:cNvPr id="3" name="正方形/長方形 2">
              <a:extLst>
                <a:ext uri="{FF2B5EF4-FFF2-40B4-BE49-F238E27FC236}">
                  <a16:creationId xmlns:a16="http://schemas.microsoft.com/office/drawing/2014/main" id="{A6144BB4-C92F-4839-B121-A257729E2B9E}"/>
                </a:ext>
              </a:extLst>
            </p:cNvPr>
            <p:cNvSpPr/>
            <p:nvPr/>
          </p:nvSpPr>
          <p:spPr>
            <a:xfrm>
              <a:off x="215516" y="1932529"/>
              <a:ext cx="6192688" cy="4921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a:solidFill>
                    <a:schemeClr val="bg1"/>
                  </a:solidFill>
                  <a:latin typeface="メイリオ" panose="020B0604030504040204" pitchFamily="50" charset="-128"/>
                  <a:ea typeface="メイリオ" panose="020B0604030504040204" pitchFamily="50" charset="-128"/>
                </a:rPr>
                <a:t>政策１　文化・芸術が生まれ、広がる環境を創る</a:t>
              </a:r>
            </a:p>
          </p:txBody>
        </p:sp>
      </p:grpSp>
      <p:grpSp>
        <p:nvGrpSpPr>
          <p:cNvPr id="4" name="グループ化 3">
            <a:extLst>
              <a:ext uri="{FF2B5EF4-FFF2-40B4-BE49-F238E27FC236}">
                <a16:creationId xmlns:a16="http://schemas.microsoft.com/office/drawing/2014/main" id="{C1A9CD83-6E7D-4393-9F46-A967FEB6AEF4}"/>
              </a:ext>
            </a:extLst>
          </p:cNvPr>
          <p:cNvGrpSpPr/>
          <p:nvPr/>
        </p:nvGrpSpPr>
        <p:grpSpPr>
          <a:xfrm>
            <a:off x="192118" y="4777091"/>
            <a:ext cx="7052078" cy="515821"/>
            <a:chOff x="192118" y="3908934"/>
            <a:chExt cx="7052078" cy="515821"/>
          </a:xfrm>
        </p:grpSpPr>
        <p:sp>
          <p:nvSpPr>
            <p:cNvPr id="31" name="正方形/長方形 30">
              <a:extLst>
                <a:ext uri="{FF2B5EF4-FFF2-40B4-BE49-F238E27FC236}">
                  <a16:creationId xmlns:a16="http://schemas.microsoft.com/office/drawing/2014/main" id="{22571DB1-8EC9-41FC-8941-FC5ED1B77334}"/>
                </a:ext>
              </a:extLst>
            </p:cNvPr>
            <p:cNvSpPr/>
            <p:nvPr/>
          </p:nvSpPr>
          <p:spPr>
            <a:xfrm>
              <a:off x="192118" y="3908934"/>
              <a:ext cx="7052078" cy="492174"/>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b="1" dirty="0">
                <a:solidFill>
                  <a:schemeClr val="bg1"/>
                </a:solidFill>
                <a:latin typeface="メイリオ" panose="020B0604030504040204" pitchFamily="50" charset="-128"/>
                <a:ea typeface="メイリオ" panose="020B0604030504040204" pitchFamily="50" charset="-128"/>
              </a:endParaRPr>
            </a:p>
          </p:txBody>
        </p:sp>
        <p:sp>
          <p:nvSpPr>
            <p:cNvPr id="23" name="正方形/長方形 22">
              <a:extLst>
                <a:ext uri="{FF2B5EF4-FFF2-40B4-BE49-F238E27FC236}">
                  <a16:creationId xmlns:a16="http://schemas.microsoft.com/office/drawing/2014/main" id="{C82D90D3-E741-434E-8DF6-C3309754187D}"/>
                </a:ext>
              </a:extLst>
            </p:cNvPr>
            <p:cNvSpPr/>
            <p:nvPr/>
          </p:nvSpPr>
          <p:spPr>
            <a:xfrm>
              <a:off x="208680" y="3932581"/>
              <a:ext cx="6192688" cy="4921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a:solidFill>
                    <a:schemeClr val="bg1"/>
                  </a:solidFill>
                  <a:latin typeface="メイリオ" panose="020B0604030504040204" pitchFamily="50" charset="-128"/>
                  <a:ea typeface="メイリオ" panose="020B0604030504040204" pitchFamily="50" charset="-128"/>
                </a:rPr>
                <a:t>政策２　スポーツに親しむ環境を創る</a:t>
              </a:r>
            </a:p>
          </p:txBody>
        </p:sp>
      </p:grpSp>
      <p:grpSp>
        <p:nvGrpSpPr>
          <p:cNvPr id="6" name="グループ化 5">
            <a:extLst>
              <a:ext uri="{FF2B5EF4-FFF2-40B4-BE49-F238E27FC236}">
                <a16:creationId xmlns:a16="http://schemas.microsoft.com/office/drawing/2014/main" id="{B977CF6B-AC4D-4B46-8A74-F2E4E30D552B}"/>
              </a:ext>
            </a:extLst>
          </p:cNvPr>
          <p:cNvGrpSpPr/>
          <p:nvPr/>
        </p:nvGrpSpPr>
        <p:grpSpPr>
          <a:xfrm>
            <a:off x="467544" y="3857613"/>
            <a:ext cx="6192688" cy="492174"/>
            <a:chOff x="467544" y="3429000"/>
            <a:chExt cx="6192688" cy="492174"/>
          </a:xfrm>
        </p:grpSpPr>
        <p:sp>
          <p:nvSpPr>
            <p:cNvPr id="40" name="正方形/長方形 39">
              <a:extLst>
                <a:ext uri="{FF2B5EF4-FFF2-40B4-BE49-F238E27FC236}">
                  <a16:creationId xmlns:a16="http://schemas.microsoft.com/office/drawing/2014/main" id="{7B698BF3-CBC5-4EBD-8B41-7C7D51DAFF06}"/>
                </a:ext>
              </a:extLst>
            </p:cNvPr>
            <p:cNvSpPr/>
            <p:nvPr/>
          </p:nvSpPr>
          <p:spPr>
            <a:xfrm>
              <a:off x="479273" y="3456697"/>
              <a:ext cx="4560779" cy="417196"/>
            </a:xfrm>
            <a:prstGeom prst="rect">
              <a:avLst/>
            </a:prstGeom>
            <a:solidFill>
              <a:srgbClr val="99FF6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b="1" dirty="0">
                <a:solidFill>
                  <a:schemeClr val="bg1"/>
                </a:solidFill>
                <a:latin typeface="メイリオ" panose="020B0604030504040204" pitchFamily="50" charset="-128"/>
                <a:ea typeface="メイリオ" panose="020B0604030504040204" pitchFamily="50" charset="-128"/>
              </a:endParaRPr>
            </a:p>
          </p:txBody>
        </p:sp>
        <p:sp>
          <p:nvSpPr>
            <p:cNvPr id="25" name="正方形/長方形 24">
              <a:extLst>
                <a:ext uri="{FF2B5EF4-FFF2-40B4-BE49-F238E27FC236}">
                  <a16:creationId xmlns:a16="http://schemas.microsoft.com/office/drawing/2014/main" id="{8132CB3C-38BB-4ADD-AB21-CC76DC2E58E7}"/>
                </a:ext>
              </a:extLst>
            </p:cNvPr>
            <p:cNvSpPr/>
            <p:nvPr/>
          </p:nvSpPr>
          <p:spPr>
            <a:xfrm>
              <a:off x="467544" y="3429000"/>
              <a:ext cx="6192688" cy="4921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メイリオ" panose="020B0604030504040204" pitchFamily="50" charset="-128"/>
                  <a:ea typeface="メイリオ" panose="020B0604030504040204" pitchFamily="50" charset="-128"/>
                </a:rPr>
                <a:t>施策２　文化財の保全・活用</a:t>
              </a:r>
            </a:p>
          </p:txBody>
        </p:sp>
      </p:grpSp>
      <p:sp>
        <p:nvSpPr>
          <p:cNvPr id="27" name="正方形/長方形 26">
            <a:extLst>
              <a:ext uri="{FF2B5EF4-FFF2-40B4-BE49-F238E27FC236}">
                <a16:creationId xmlns:a16="http://schemas.microsoft.com/office/drawing/2014/main" id="{F76E5DDD-A456-4DB0-94E9-B125109D0F0E}"/>
              </a:ext>
            </a:extLst>
          </p:cNvPr>
          <p:cNvSpPr/>
          <p:nvPr/>
        </p:nvSpPr>
        <p:spPr>
          <a:xfrm>
            <a:off x="467544" y="5351043"/>
            <a:ext cx="6192688" cy="4921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メイリオ" panose="020B0604030504040204" pitchFamily="50" charset="-128"/>
                <a:ea typeface="メイリオ" panose="020B0604030504040204" pitchFamily="50" charset="-128"/>
              </a:rPr>
              <a:t>施策１　市民スポーツ活動の促進・支援</a:t>
            </a:r>
          </a:p>
        </p:txBody>
      </p:sp>
      <p:sp>
        <p:nvSpPr>
          <p:cNvPr id="28" name="正方形/長方形 27">
            <a:extLst>
              <a:ext uri="{FF2B5EF4-FFF2-40B4-BE49-F238E27FC236}">
                <a16:creationId xmlns:a16="http://schemas.microsoft.com/office/drawing/2014/main" id="{82D8FBB2-1AA5-45FB-B05F-7F57B91503DD}"/>
              </a:ext>
            </a:extLst>
          </p:cNvPr>
          <p:cNvSpPr/>
          <p:nvPr/>
        </p:nvSpPr>
        <p:spPr>
          <a:xfrm>
            <a:off x="467544" y="5911906"/>
            <a:ext cx="6192688" cy="4921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メイリオ" panose="020B0604030504040204" pitchFamily="50" charset="-128"/>
                <a:ea typeface="メイリオ" panose="020B0604030504040204" pitchFamily="50" charset="-128"/>
              </a:rPr>
              <a:t>施策２　スポーツを核とした地域の活性化</a:t>
            </a:r>
          </a:p>
        </p:txBody>
      </p:sp>
      <p:sp>
        <p:nvSpPr>
          <p:cNvPr id="54" name="正方形/長方形 53">
            <a:extLst>
              <a:ext uri="{FF2B5EF4-FFF2-40B4-BE49-F238E27FC236}">
                <a16:creationId xmlns:a16="http://schemas.microsoft.com/office/drawing/2014/main" id="{2832B332-D86A-4B4D-BE4A-55532AFDFEE9}"/>
              </a:ext>
            </a:extLst>
          </p:cNvPr>
          <p:cNvSpPr/>
          <p:nvPr/>
        </p:nvSpPr>
        <p:spPr>
          <a:xfrm>
            <a:off x="5099703" y="3872929"/>
            <a:ext cx="3821979" cy="492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indent="-180975">
              <a:buFont typeface="Arial" panose="020B0604020202020204" pitchFamily="34" charset="0"/>
              <a:buChar char="•"/>
            </a:pPr>
            <a:r>
              <a:rPr kumimoji="1" lang="ja-JP" altLang="en-US" sz="1400" dirty="0">
                <a:solidFill>
                  <a:schemeClr val="tx1"/>
                </a:solidFill>
                <a:latin typeface="メイリオ" panose="020B0604030504040204" pitchFamily="50" charset="-128"/>
                <a:ea typeface="メイリオ" panose="020B0604030504040204" pitchFamily="50" charset="-128"/>
              </a:rPr>
              <a:t>加曽利貝塚の整備・活用の推進</a:t>
            </a:r>
            <a:endParaRPr kumimoji="1" lang="en-US" altLang="ja-JP" sz="1400" dirty="0">
              <a:solidFill>
                <a:schemeClr val="tx1"/>
              </a:solidFill>
              <a:latin typeface="メイリオ" panose="020B0604030504040204" pitchFamily="50" charset="-128"/>
              <a:ea typeface="メイリオ" panose="020B0604030504040204" pitchFamily="50" charset="-128"/>
            </a:endParaRPr>
          </a:p>
          <a:p>
            <a:pPr marL="180975" indent="-180975">
              <a:buFont typeface="Arial" panose="020B0604020202020204" pitchFamily="34" charset="0"/>
              <a:buChar char="•"/>
            </a:pPr>
            <a:r>
              <a:rPr lang="ja-JP" altLang="en-US" sz="1400" dirty="0">
                <a:solidFill>
                  <a:schemeClr val="tx1"/>
                </a:solidFill>
                <a:latin typeface="メイリオ" panose="020B0604030504040204" pitchFamily="50" charset="-128"/>
                <a:ea typeface="メイリオ" panose="020B0604030504040204" pitchFamily="50" charset="-128"/>
              </a:rPr>
              <a:t>文化財のデジタルアーカイブ化　など</a:t>
            </a:r>
            <a:endParaRPr kumimoji="1" lang="ja-JP" altLang="en-US" sz="1400" dirty="0">
              <a:solidFill>
                <a:schemeClr val="tx1"/>
              </a:solidFill>
              <a:latin typeface="メイリオ" panose="020B0604030504040204" pitchFamily="50" charset="-128"/>
              <a:ea typeface="メイリオ" panose="020B0604030504040204" pitchFamily="50" charset="-128"/>
            </a:endParaRPr>
          </a:p>
        </p:txBody>
      </p:sp>
      <p:sp>
        <p:nvSpPr>
          <p:cNvPr id="56" name="正方形/長方形 55">
            <a:extLst>
              <a:ext uri="{FF2B5EF4-FFF2-40B4-BE49-F238E27FC236}">
                <a16:creationId xmlns:a16="http://schemas.microsoft.com/office/drawing/2014/main" id="{C1F64446-B1C5-40F1-AB1B-65EB1620604E}"/>
              </a:ext>
            </a:extLst>
          </p:cNvPr>
          <p:cNvSpPr/>
          <p:nvPr/>
        </p:nvSpPr>
        <p:spPr>
          <a:xfrm>
            <a:off x="5145286" y="5390797"/>
            <a:ext cx="3947456" cy="492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indent="-180975">
              <a:buFont typeface="Arial" panose="020B0604020202020204" pitchFamily="34" charset="0"/>
              <a:buChar char="•"/>
            </a:pPr>
            <a:r>
              <a:rPr kumimoji="1" lang="ja-JP" altLang="en-US" sz="1400" dirty="0">
                <a:solidFill>
                  <a:schemeClr val="tx1"/>
                </a:solidFill>
                <a:latin typeface="メイリオ" panose="020B0604030504040204" pitchFamily="50" charset="-128"/>
                <a:ea typeface="メイリオ" panose="020B0604030504040204" pitchFamily="50" charset="-128"/>
              </a:rPr>
              <a:t>多様なスポーツ・レク</a:t>
            </a:r>
            <a:r>
              <a:rPr lang="ja-JP" altLang="en-US" sz="1400" dirty="0">
                <a:solidFill>
                  <a:schemeClr val="tx1"/>
                </a:solidFill>
                <a:latin typeface="メイリオ" panose="020B0604030504040204" pitchFamily="50" charset="-128"/>
                <a:ea typeface="メイリオ" panose="020B0604030504040204" pitchFamily="50" charset="-128"/>
              </a:rPr>
              <a:t>リエーション機会提供</a:t>
            </a:r>
            <a:endParaRPr kumimoji="1" lang="en-US" altLang="ja-JP" sz="1400" dirty="0">
              <a:solidFill>
                <a:schemeClr val="tx1"/>
              </a:solidFill>
              <a:latin typeface="メイリオ" panose="020B0604030504040204" pitchFamily="50" charset="-128"/>
              <a:ea typeface="メイリオ" panose="020B0604030504040204" pitchFamily="50" charset="-128"/>
            </a:endParaRPr>
          </a:p>
          <a:p>
            <a:pPr marL="180975" indent="-180975">
              <a:buFont typeface="Arial" panose="020B0604020202020204" pitchFamily="34" charset="0"/>
              <a:buChar char="•"/>
            </a:pPr>
            <a:r>
              <a:rPr lang="ja-JP" altLang="en-US" sz="1400" dirty="0">
                <a:solidFill>
                  <a:schemeClr val="tx1"/>
                </a:solidFill>
                <a:latin typeface="メイリオ" panose="020B0604030504040204" pitchFamily="50" charset="-128"/>
                <a:ea typeface="メイリオ" panose="020B0604030504040204" pitchFamily="50" charset="-128"/>
              </a:rPr>
              <a:t>パラスポーツの推進　など</a:t>
            </a:r>
            <a:endParaRPr kumimoji="1" lang="ja-JP" altLang="en-US" sz="1400" dirty="0">
              <a:solidFill>
                <a:schemeClr val="tx1"/>
              </a:solidFill>
              <a:latin typeface="メイリオ" panose="020B0604030504040204" pitchFamily="50" charset="-128"/>
              <a:ea typeface="メイリオ" panose="020B0604030504040204" pitchFamily="50" charset="-128"/>
            </a:endParaRPr>
          </a:p>
        </p:txBody>
      </p:sp>
      <p:sp>
        <p:nvSpPr>
          <p:cNvPr id="57" name="正方形/長方形 56">
            <a:extLst>
              <a:ext uri="{FF2B5EF4-FFF2-40B4-BE49-F238E27FC236}">
                <a16:creationId xmlns:a16="http://schemas.microsoft.com/office/drawing/2014/main" id="{D6456596-1048-49A7-B593-7B3E26BC3670}"/>
              </a:ext>
            </a:extLst>
          </p:cNvPr>
          <p:cNvSpPr/>
          <p:nvPr/>
        </p:nvSpPr>
        <p:spPr>
          <a:xfrm>
            <a:off x="5145286" y="5918330"/>
            <a:ext cx="3998714" cy="492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indent="-180975">
              <a:buFont typeface="Arial" panose="020B0604020202020204" pitchFamily="34" charset="0"/>
              <a:buChar char="•"/>
            </a:pPr>
            <a:r>
              <a:rPr kumimoji="1" lang="ja-JP" altLang="en-US" sz="1400" dirty="0">
                <a:solidFill>
                  <a:schemeClr val="tx1"/>
                </a:solidFill>
                <a:latin typeface="メイリオ" panose="020B0604030504040204" pitchFamily="50" charset="-128"/>
                <a:ea typeface="メイリオ" panose="020B0604030504040204" pitchFamily="50" charset="-128"/>
              </a:rPr>
              <a:t>トップスポーツチームとの連携</a:t>
            </a:r>
            <a:endParaRPr kumimoji="1" lang="en-US" altLang="ja-JP" sz="1400" dirty="0">
              <a:solidFill>
                <a:schemeClr val="tx1"/>
              </a:solidFill>
              <a:latin typeface="メイリオ" panose="020B0604030504040204" pitchFamily="50" charset="-128"/>
              <a:ea typeface="メイリオ" panose="020B0604030504040204" pitchFamily="50" charset="-128"/>
            </a:endParaRPr>
          </a:p>
          <a:p>
            <a:pPr marL="180975" indent="-180975">
              <a:buFont typeface="Arial" panose="020B0604020202020204" pitchFamily="34" charset="0"/>
              <a:buChar char="•"/>
            </a:pPr>
            <a:r>
              <a:rPr lang="ja-JP" altLang="en-US" sz="1400" dirty="0">
                <a:solidFill>
                  <a:schemeClr val="tx1"/>
                </a:solidFill>
                <a:latin typeface="メイリオ" panose="020B0604030504040204" pitchFamily="50" charset="-128"/>
                <a:ea typeface="メイリオ" panose="020B0604030504040204" pitchFamily="50" charset="-128"/>
              </a:rPr>
              <a:t>国際的・全国的な競技大会の開催・誘致など</a:t>
            </a:r>
            <a:endParaRPr kumimoji="1" lang="ja-JP" altLang="en-US" sz="1400" dirty="0">
              <a:solidFill>
                <a:schemeClr val="tx1"/>
              </a:solidFill>
              <a:latin typeface="メイリオ" panose="020B0604030504040204" pitchFamily="50" charset="-128"/>
              <a:ea typeface="メイリオ" panose="020B0604030504040204" pitchFamily="50" charset="-128"/>
            </a:endParaRPr>
          </a:p>
        </p:txBody>
      </p:sp>
      <p:sp>
        <p:nvSpPr>
          <p:cNvPr id="10" name="正方形/長方形 9">
            <a:extLst>
              <a:ext uri="{FF2B5EF4-FFF2-40B4-BE49-F238E27FC236}">
                <a16:creationId xmlns:a16="http://schemas.microsoft.com/office/drawing/2014/main" id="{1AEBD5CF-6D28-4904-AF95-F00910E253A8}"/>
              </a:ext>
            </a:extLst>
          </p:cNvPr>
          <p:cNvSpPr/>
          <p:nvPr/>
        </p:nvSpPr>
        <p:spPr>
          <a:xfrm>
            <a:off x="323528" y="1532052"/>
            <a:ext cx="8718523" cy="7635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Ø"/>
            </a:pPr>
            <a:r>
              <a:rPr kumimoji="1" lang="ja-JP" altLang="en-US" sz="1600" dirty="0">
                <a:solidFill>
                  <a:schemeClr val="tx1"/>
                </a:solidFill>
                <a:latin typeface="メイリオ" panose="020B0604030504040204" pitchFamily="50" charset="-128"/>
                <a:ea typeface="メイリオ" panose="020B0604030504040204" pitchFamily="50" charset="-128"/>
              </a:rPr>
              <a:t>市民一人ひとりが文化芸術・スポーツ活動を通じ、創造的で健康的な生活を送ることは、</a:t>
            </a:r>
            <a:br>
              <a:rPr kumimoji="1" lang="en-US" altLang="ja-JP" sz="1600" dirty="0">
                <a:solidFill>
                  <a:schemeClr val="tx1"/>
                </a:solidFill>
                <a:latin typeface="メイリオ" panose="020B0604030504040204" pitchFamily="50" charset="-128"/>
                <a:ea typeface="メイリオ" panose="020B0604030504040204" pitchFamily="50" charset="-128"/>
              </a:rPr>
            </a:br>
            <a:r>
              <a:rPr kumimoji="1" lang="ja-JP" altLang="en-US" sz="1600" dirty="0">
                <a:solidFill>
                  <a:schemeClr val="tx1"/>
                </a:solidFill>
                <a:latin typeface="メイリオ" panose="020B0604030504040204" pitchFamily="50" charset="-128"/>
                <a:ea typeface="メイリオ" panose="020B0604030504040204" pitchFamily="50" charset="-128"/>
              </a:rPr>
              <a:t>生活の質的向上、活力に満ちた地域社会の形成につながる</a:t>
            </a:r>
            <a:endParaRPr kumimoji="1" lang="en-US" altLang="ja-JP" sz="1600" dirty="0">
              <a:solidFill>
                <a:schemeClr val="tx1"/>
              </a:solidFill>
              <a:latin typeface="メイリオ" panose="020B0604030504040204" pitchFamily="50" charset="-128"/>
              <a:ea typeface="メイリオ" panose="020B0604030504040204" pitchFamily="50" charset="-128"/>
            </a:endParaRPr>
          </a:p>
          <a:p>
            <a:pPr marL="285750" indent="-285750">
              <a:buFont typeface="Wingdings" panose="05000000000000000000" pitchFamily="2" charset="2"/>
              <a:buChar char="Ø"/>
            </a:pPr>
            <a:r>
              <a:rPr lang="ja-JP" altLang="en-US" sz="1600" dirty="0">
                <a:solidFill>
                  <a:schemeClr val="tx1"/>
                </a:solidFill>
                <a:latin typeface="メイリオ" panose="020B0604030504040204" pitchFamily="50" charset="-128"/>
                <a:ea typeface="メイリオ" panose="020B0604030504040204" pitchFamily="50" charset="-128"/>
              </a:rPr>
              <a:t>文化芸術・スポーツ活動の促進、多分野活用による社会課題の解決、地域活性化</a:t>
            </a:r>
            <a:endParaRPr kumimoji="1" lang="ja-JP" altLang="en-US" dirty="0"/>
          </a:p>
        </p:txBody>
      </p:sp>
      <p:grpSp>
        <p:nvGrpSpPr>
          <p:cNvPr id="38" name="グループ化 37">
            <a:extLst>
              <a:ext uri="{FF2B5EF4-FFF2-40B4-BE49-F238E27FC236}">
                <a16:creationId xmlns:a16="http://schemas.microsoft.com/office/drawing/2014/main" id="{2875136B-97F8-407B-981F-C58F40EB64DF}"/>
              </a:ext>
            </a:extLst>
          </p:cNvPr>
          <p:cNvGrpSpPr/>
          <p:nvPr/>
        </p:nvGrpSpPr>
        <p:grpSpPr>
          <a:xfrm>
            <a:off x="467544" y="3243907"/>
            <a:ext cx="6192688" cy="492174"/>
            <a:chOff x="467544" y="2960948"/>
            <a:chExt cx="6192688" cy="492174"/>
          </a:xfrm>
        </p:grpSpPr>
        <p:sp>
          <p:nvSpPr>
            <p:cNvPr id="41" name="正方形/長方形 40">
              <a:extLst>
                <a:ext uri="{FF2B5EF4-FFF2-40B4-BE49-F238E27FC236}">
                  <a16:creationId xmlns:a16="http://schemas.microsoft.com/office/drawing/2014/main" id="{E480B00C-486C-4600-AE73-EE9ED3ECD50E}"/>
                </a:ext>
              </a:extLst>
            </p:cNvPr>
            <p:cNvSpPr/>
            <p:nvPr/>
          </p:nvSpPr>
          <p:spPr>
            <a:xfrm>
              <a:off x="467544" y="2985565"/>
              <a:ext cx="4572508" cy="417196"/>
            </a:xfrm>
            <a:prstGeom prst="rect">
              <a:avLst/>
            </a:prstGeom>
            <a:solidFill>
              <a:srgbClr val="99FF6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b="1" dirty="0">
                <a:solidFill>
                  <a:schemeClr val="bg1"/>
                </a:solidFill>
                <a:latin typeface="メイリオ" panose="020B0604030504040204" pitchFamily="50" charset="-128"/>
                <a:ea typeface="メイリオ" panose="020B0604030504040204" pitchFamily="50" charset="-128"/>
              </a:endParaRPr>
            </a:p>
          </p:txBody>
        </p:sp>
        <p:sp>
          <p:nvSpPr>
            <p:cNvPr id="44" name="正方形/長方形 43">
              <a:extLst>
                <a:ext uri="{FF2B5EF4-FFF2-40B4-BE49-F238E27FC236}">
                  <a16:creationId xmlns:a16="http://schemas.microsoft.com/office/drawing/2014/main" id="{0A6CDB71-B590-4E79-91D3-0385DADCD88D}"/>
                </a:ext>
              </a:extLst>
            </p:cNvPr>
            <p:cNvSpPr/>
            <p:nvPr/>
          </p:nvSpPr>
          <p:spPr>
            <a:xfrm>
              <a:off x="467544" y="2960948"/>
              <a:ext cx="6192688" cy="4921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メイリオ" panose="020B0604030504040204" pitchFamily="50" charset="-128"/>
                  <a:ea typeface="メイリオ" panose="020B0604030504040204" pitchFamily="50" charset="-128"/>
                </a:rPr>
                <a:t>施策１　文化・芸術活動の創出と支援</a:t>
              </a:r>
            </a:p>
          </p:txBody>
        </p:sp>
      </p:grpSp>
      <p:sp>
        <p:nvSpPr>
          <p:cNvPr id="52" name="正方形/長方形 51">
            <a:extLst>
              <a:ext uri="{FF2B5EF4-FFF2-40B4-BE49-F238E27FC236}">
                <a16:creationId xmlns:a16="http://schemas.microsoft.com/office/drawing/2014/main" id="{67CAD4DA-CA33-4173-B252-365D13A35A9E}"/>
              </a:ext>
            </a:extLst>
          </p:cNvPr>
          <p:cNvSpPr/>
          <p:nvPr/>
        </p:nvSpPr>
        <p:spPr>
          <a:xfrm>
            <a:off x="5125044" y="3320183"/>
            <a:ext cx="3947456" cy="492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indent="-180975">
              <a:buFont typeface="Arial" panose="020B0604020202020204" pitchFamily="34" charset="0"/>
              <a:buChar char="•"/>
            </a:pPr>
            <a:r>
              <a:rPr kumimoji="1" lang="ja-JP" altLang="en-US" sz="1400" dirty="0">
                <a:solidFill>
                  <a:schemeClr val="tx1"/>
                </a:solidFill>
                <a:latin typeface="メイリオ" panose="020B0604030504040204" pitchFamily="50" charset="-128"/>
                <a:ea typeface="メイリオ" panose="020B0604030504040204" pitchFamily="50" charset="-128"/>
              </a:rPr>
              <a:t>民間主催の大規模イベントに係る連携・支援</a:t>
            </a:r>
            <a:endParaRPr kumimoji="1" lang="en-US" altLang="ja-JP" sz="1400" dirty="0">
              <a:solidFill>
                <a:schemeClr val="tx1"/>
              </a:solidFill>
              <a:latin typeface="メイリオ" panose="020B0604030504040204" pitchFamily="50" charset="-128"/>
              <a:ea typeface="メイリオ" panose="020B0604030504040204" pitchFamily="50" charset="-128"/>
            </a:endParaRPr>
          </a:p>
          <a:p>
            <a:pPr marL="180975" indent="-180975">
              <a:buFont typeface="Arial" panose="020B0604020202020204" pitchFamily="34" charset="0"/>
              <a:buChar char="•"/>
            </a:pPr>
            <a:r>
              <a:rPr lang="ja-JP" altLang="en-US" sz="1400" dirty="0">
                <a:solidFill>
                  <a:schemeClr val="tx1"/>
                </a:solidFill>
                <a:latin typeface="メイリオ" panose="020B0604030504040204" pitchFamily="50" charset="-128"/>
                <a:ea typeface="メイリオ" panose="020B0604030504040204" pitchFamily="50" charset="-128"/>
              </a:rPr>
              <a:t>新たな文化・芸術活動の振興</a:t>
            </a:r>
            <a:r>
              <a:rPr kumimoji="1" lang="ja-JP" altLang="en-US" sz="1400" dirty="0">
                <a:solidFill>
                  <a:schemeClr val="tx1"/>
                </a:solidFill>
                <a:latin typeface="メイリオ" panose="020B0604030504040204" pitchFamily="50" charset="-128"/>
                <a:ea typeface="メイリオ" panose="020B0604030504040204" pitchFamily="50" charset="-128"/>
              </a:rPr>
              <a:t>　など</a:t>
            </a:r>
          </a:p>
        </p:txBody>
      </p:sp>
    </p:spTree>
    <p:extLst>
      <p:ext uri="{BB962C8B-B14F-4D97-AF65-F5344CB8AC3E}">
        <p14:creationId xmlns:p14="http://schemas.microsoft.com/office/powerpoint/2010/main" val="8488664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45" name="正方形/長方形 44">
            <a:extLst>
              <a:ext uri="{FF2B5EF4-FFF2-40B4-BE49-F238E27FC236}">
                <a16:creationId xmlns:a16="http://schemas.microsoft.com/office/drawing/2014/main" id="{D259F52A-FF8B-4C14-8881-06272E9D8950}"/>
              </a:ext>
            </a:extLst>
          </p:cNvPr>
          <p:cNvSpPr/>
          <p:nvPr/>
        </p:nvSpPr>
        <p:spPr>
          <a:xfrm>
            <a:off x="-14830" y="1026"/>
            <a:ext cx="7259026" cy="576000"/>
          </a:xfrm>
          <a:prstGeom prst="rect">
            <a:avLst/>
          </a:prstGeom>
          <a:gradFill flip="none" rotWithShape="1">
            <a:gsLst>
              <a:gs pos="0">
                <a:schemeClr val="tx2">
                  <a:lumMod val="50000"/>
                </a:schemeClr>
              </a:gs>
              <a:gs pos="64000">
                <a:schemeClr val="accent1">
                  <a:tint val="44500"/>
                  <a:satMod val="16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6" name="タイトル 1">
            <a:extLst>
              <a:ext uri="{FF2B5EF4-FFF2-40B4-BE49-F238E27FC236}">
                <a16:creationId xmlns:a16="http://schemas.microsoft.com/office/drawing/2014/main" id="{9065B368-F01D-4D5F-93D7-9D4F5CF0ABDC}"/>
              </a:ext>
            </a:extLst>
          </p:cNvPr>
          <p:cNvSpPr txBox="1">
            <a:spLocks/>
          </p:cNvSpPr>
          <p:nvPr/>
        </p:nvSpPr>
        <p:spPr>
          <a:xfrm>
            <a:off x="6968" y="-53424"/>
            <a:ext cx="7373344" cy="60121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800" i="1" dirty="0">
                <a:solidFill>
                  <a:schemeClr val="bg1"/>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cs typeface="メイリオ" panose="020B0604030504040204" pitchFamily="50" charset="-128"/>
              </a:rPr>
              <a:t>分野７　　都市・交通①</a:t>
            </a:r>
          </a:p>
        </p:txBody>
      </p:sp>
      <p:grpSp>
        <p:nvGrpSpPr>
          <p:cNvPr id="47" name="グループ化 46">
            <a:extLst>
              <a:ext uri="{FF2B5EF4-FFF2-40B4-BE49-F238E27FC236}">
                <a16:creationId xmlns:a16="http://schemas.microsoft.com/office/drawing/2014/main" id="{CDFC8EF9-DF0C-494D-91A8-BB2F79E2144E}"/>
              </a:ext>
            </a:extLst>
          </p:cNvPr>
          <p:cNvGrpSpPr/>
          <p:nvPr/>
        </p:nvGrpSpPr>
        <p:grpSpPr>
          <a:xfrm>
            <a:off x="7056276" y="43993"/>
            <a:ext cx="2016224" cy="499433"/>
            <a:chOff x="7056276" y="43993"/>
            <a:chExt cx="2016224" cy="499433"/>
          </a:xfrm>
        </p:grpSpPr>
        <p:pic>
          <p:nvPicPr>
            <p:cNvPr id="48" name="図 47">
              <a:extLst>
                <a:ext uri="{FF2B5EF4-FFF2-40B4-BE49-F238E27FC236}">
                  <a16:creationId xmlns:a16="http://schemas.microsoft.com/office/drawing/2014/main" id="{E29D7AB2-0520-42C0-B81D-37EFC3BFE98F}"/>
                </a:ext>
              </a:extLst>
            </p:cNvPr>
            <p:cNvPicPr preferRelativeResize="0">
              <a:picLocks noChangeAspect="1"/>
            </p:cNvPicPr>
            <p:nvPr/>
          </p:nvPicPr>
          <p:blipFill>
            <a:blip r:embed="rId2"/>
            <a:stretch>
              <a:fillRect/>
            </a:stretch>
          </p:blipFill>
          <p:spPr>
            <a:xfrm>
              <a:off x="7056276" y="47830"/>
              <a:ext cx="485349" cy="495596"/>
            </a:xfrm>
            <a:prstGeom prst="rect">
              <a:avLst/>
            </a:prstGeom>
          </p:spPr>
        </p:pic>
        <p:pic>
          <p:nvPicPr>
            <p:cNvPr id="49" name="図 48">
              <a:extLst>
                <a:ext uri="{FF2B5EF4-FFF2-40B4-BE49-F238E27FC236}">
                  <a16:creationId xmlns:a16="http://schemas.microsoft.com/office/drawing/2014/main" id="{1E2E12F0-787D-4EFD-A207-DC43A3C8DF7B}"/>
                </a:ext>
              </a:extLst>
            </p:cNvPr>
            <p:cNvPicPr>
              <a:picLocks noChangeAspect="1"/>
            </p:cNvPicPr>
            <p:nvPr/>
          </p:nvPicPr>
          <p:blipFill>
            <a:blip r:embed="rId3"/>
            <a:stretch>
              <a:fillRect/>
            </a:stretch>
          </p:blipFill>
          <p:spPr>
            <a:xfrm>
              <a:off x="7524328" y="381005"/>
              <a:ext cx="925501" cy="129193"/>
            </a:xfrm>
            <a:prstGeom prst="rect">
              <a:avLst/>
            </a:prstGeom>
          </p:spPr>
        </p:pic>
        <p:pic>
          <p:nvPicPr>
            <p:cNvPr id="50" name="図 49">
              <a:extLst>
                <a:ext uri="{FF2B5EF4-FFF2-40B4-BE49-F238E27FC236}">
                  <a16:creationId xmlns:a16="http://schemas.microsoft.com/office/drawing/2014/main" id="{CCC91CAA-CB43-46D4-9AA7-010020256F56}"/>
                </a:ext>
              </a:extLst>
            </p:cNvPr>
            <p:cNvPicPr preferRelativeResize="0">
              <a:picLocks noChangeAspect="1"/>
            </p:cNvPicPr>
            <p:nvPr/>
          </p:nvPicPr>
          <p:blipFill>
            <a:blip r:embed="rId4"/>
            <a:stretch>
              <a:fillRect/>
            </a:stretch>
          </p:blipFill>
          <p:spPr>
            <a:xfrm>
              <a:off x="7560332" y="89450"/>
              <a:ext cx="893321" cy="276732"/>
            </a:xfrm>
            <a:prstGeom prst="rect">
              <a:avLst/>
            </a:prstGeom>
          </p:spPr>
        </p:pic>
        <p:pic>
          <p:nvPicPr>
            <p:cNvPr id="51" name="図 50">
              <a:extLst>
                <a:ext uri="{FF2B5EF4-FFF2-40B4-BE49-F238E27FC236}">
                  <a16:creationId xmlns:a16="http://schemas.microsoft.com/office/drawing/2014/main" id="{F42F3AB2-A02C-48CC-A2C6-7CF2B9810096}"/>
                </a:ext>
              </a:extLst>
            </p:cNvPr>
            <p:cNvPicPr>
              <a:picLocks noChangeAspect="1"/>
            </p:cNvPicPr>
            <p:nvPr/>
          </p:nvPicPr>
          <p:blipFill>
            <a:blip r:embed="rId5"/>
            <a:stretch>
              <a:fillRect/>
            </a:stretch>
          </p:blipFill>
          <p:spPr>
            <a:xfrm>
              <a:off x="8496436" y="43993"/>
              <a:ext cx="576064" cy="499433"/>
            </a:xfrm>
            <a:prstGeom prst="rect">
              <a:avLst/>
            </a:prstGeom>
          </p:spPr>
        </p:pic>
      </p:grpSp>
      <p:sp>
        <p:nvSpPr>
          <p:cNvPr id="2" name="スライド番号プレースホルダー 1">
            <a:extLst>
              <a:ext uri="{FF2B5EF4-FFF2-40B4-BE49-F238E27FC236}">
                <a16:creationId xmlns:a16="http://schemas.microsoft.com/office/drawing/2014/main" id="{7B874462-87A0-46E3-AF90-CBCB8709AF10}"/>
              </a:ext>
            </a:extLst>
          </p:cNvPr>
          <p:cNvSpPr>
            <a:spLocks noGrp="1"/>
          </p:cNvSpPr>
          <p:nvPr>
            <p:ph type="sldNum" sz="quarter" idx="12"/>
          </p:nvPr>
        </p:nvSpPr>
        <p:spPr/>
        <p:txBody>
          <a:bodyPr/>
          <a:lstStyle/>
          <a:p>
            <a:fld id="{ABBF78F6-40F7-42CC-B691-F10E30E15BA0}" type="slidenum">
              <a:rPr kumimoji="1" lang="ja-JP" altLang="en-US" smtClean="0"/>
              <a:pPr/>
              <a:t>45</a:t>
            </a:fld>
            <a:endParaRPr kumimoji="1" lang="ja-JP" altLang="en-US"/>
          </a:p>
        </p:txBody>
      </p:sp>
      <p:sp>
        <p:nvSpPr>
          <p:cNvPr id="19" name="AutoShape 84">
            <a:extLst>
              <a:ext uri="{FF2B5EF4-FFF2-40B4-BE49-F238E27FC236}">
                <a16:creationId xmlns:a16="http://schemas.microsoft.com/office/drawing/2014/main" id="{6CB396E1-3A0D-4E6E-A574-05DAD2B2710C}"/>
              </a:ext>
            </a:extLst>
          </p:cNvPr>
          <p:cNvSpPr>
            <a:spLocks noChangeArrowheads="1"/>
          </p:cNvSpPr>
          <p:nvPr/>
        </p:nvSpPr>
        <p:spPr bwMode="auto">
          <a:xfrm>
            <a:off x="84831" y="607809"/>
            <a:ext cx="1354708" cy="380738"/>
          </a:xfrm>
          <a:prstGeom prst="roundRect">
            <a:avLst>
              <a:gd name="adj" fmla="val 16667"/>
            </a:avLst>
          </a:prstGeom>
          <a:solidFill>
            <a:srgbClr val="008000"/>
          </a:solidFill>
          <a:ln w="38100">
            <a:noFill/>
            <a:round/>
            <a:headEnd/>
            <a:tailEnd/>
          </a:ln>
          <a:effectLst/>
          <a:extLst/>
        </p:spPr>
        <p:txBody>
          <a:bodyPr wrap="square" tIns="36000" bIns="0" anchor="ctr">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algn="ctr" eaLnBrk="1" hangingPunct="1"/>
            <a:r>
              <a:rPr lang="ja-JP" altLang="en-US" sz="20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分野目標</a:t>
            </a:r>
          </a:p>
        </p:txBody>
      </p:sp>
      <p:sp>
        <p:nvSpPr>
          <p:cNvPr id="21" name="Rectangle 83">
            <a:extLst>
              <a:ext uri="{FF2B5EF4-FFF2-40B4-BE49-F238E27FC236}">
                <a16:creationId xmlns:a16="http://schemas.microsoft.com/office/drawing/2014/main" id="{F0504B48-3AC0-4454-9108-3C83E2AAB681}"/>
              </a:ext>
            </a:extLst>
          </p:cNvPr>
          <p:cNvSpPr>
            <a:spLocks noChangeArrowheads="1"/>
          </p:cNvSpPr>
          <p:nvPr/>
        </p:nvSpPr>
        <p:spPr bwMode="auto">
          <a:xfrm>
            <a:off x="85323" y="934476"/>
            <a:ext cx="8970647" cy="2049644"/>
          </a:xfrm>
          <a:prstGeom prst="rect">
            <a:avLst/>
          </a:prstGeom>
          <a:solidFill>
            <a:srgbClr val="CCFF99"/>
          </a:solidFill>
          <a:ln w="12700">
            <a:solidFill>
              <a:srgbClr val="008000"/>
            </a:solidFill>
            <a:miter lim="800000"/>
            <a:headEnd/>
            <a:tailEnd/>
          </a:ln>
          <a:effectLst/>
          <a:extLst/>
        </p:spPr>
        <p:txBody>
          <a:bodyPr lIns="198000" tIns="190800"/>
          <a:lstStyle>
            <a:lvl1pPr eaLnBrk="0" hangingPunct="0">
              <a:tabLst>
                <a:tab pos="4187825" algn="l"/>
              </a:tabLst>
              <a:defRPr kumimoji="1" sz="2400">
                <a:solidFill>
                  <a:schemeClr val="tx1"/>
                </a:solidFill>
                <a:latin typeface="Times New Roman" pitchFamily="18" charset="0"/>
                <a:ea typeface="ＭＳ Ｐゴシック" charset="-128"/>
              </a:defRPr>
            </a:lvl1pPr>
            <a:lvl2pPr marL="742950" indent="-285750" eaLnBrk="0" hangingPunct="0">
              <a:tabLst>
                <a:tab pos="4187825" algn="l"/>
              </a:tabLst>
              <a:defRPr kumimoji="1" sz="2400">
                <a:solidFill>
                  <a:schemeClr val="tx1"/>
                </a:solidFill>
                <a:latin typeface="Times New Roman" pitchFamily="18" charset="0"/>
                <a:ea typeface="ＭＳ Ｐゴシック" charset="-128"/>
              </a:defRPr>
            </a:lvl2pPr>
            <a:lvl3pPr marL="1143000" indent="-228600" eaLnBrk="0" hangingPunct="0">
              <a:tabLst>
                <a:tab pos="4187825" algn="l"/>
              </a:tabLst>
              <a:defRPr kumimoji="1" sz="2400">
                <a:solidFill>
                  <a:schemeClr val="tx1"/>
                </a:solidFill>
                <a:latin typeface="Times New Roman" pitchFamily="18" charset="0"/>
                <a:ea typeface="ＭＳ Ｐゴシック" charset="-128"/>
              </a:defRPr>
            </a:lvl3pPr>
            <a:lvl4pPr marL="1600200" indent="-228600" eaLnBrk="0" hangingPunct="0">
              <a:tabLst>
                <a:tab pos="4187825" algn="l"/>
              </a:tabLst>
              <a:defRPr kumimoji="1" sz="2400">
                <a:solidFill>
                  <a:schemeClr val="tx1"/>
                </a:solidFill>
                <a:latin typeface="Times New Roman" pitchFamily="18" charset="0"/>
                <a:ea typeface="ＭＳ Ｐゴシック" charset="-128"/>
              </a:defRPr>
            </a:lvl4pPr>
            <a:lvl5pPr marL="2057400" indent="-228600" eaLnBrk="0" hangingPunct="0">
              <a:tabLst>
                <a:tab pos="4187825" algn="l"/>
              </a:tabLst>
              <a:defRPr kumimoji="1" sz="24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9pPr>
          </a:lstStyle>
          <a:p>
            <a:pPr algn="l" eaLnBrk="1" hangingPunct="1">
              <a:lnSpc>
                <a:spcPts val="500"/>
              </a:lnSpc>
              <a:spcBef>
                <a:spcPct val="80000"/>
              </a:spcBef>
              <a:defRPr/>
            </a:pP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2" name="Rectangle 83">
            <a:extLst>
              <a:ext uri="{FF2B5EF4-FFF2-40B4-BE49-F238E27FC236}">
                <a16:creationId xmlns:a16="http://schemas.microsoft.com/office/drawing/2014/main" id="{C44FF641-0236-46BC-9E86-82A235189FA0}"/>
              </a:ext>
            </a:extLst>
          </p:cNvPr>
          <p:cNvSpPr>
            <a:spLocks noChangeArrowheads="1"/>
          </p:cNvSpPr>
          <p:nvPr/>
        </p:nvSpPr>
        <p:spPr bwMode="auto">
          <a:xfrm>
            <a:off x="78051" y="923185"/>
            <a:ext cx="8964000" cy="669611"/>
          </a:xfrm>
          <a:prstGeom prst="rect">
            <a:avLst/>
          </a:prstGeom>
          <a:noFill/>
          <a:ln w="38100">
            <a:noFill/>
            <a:miter lim="800000"/>
            <a:headEnd/>
            <a:tailEnd/>
          </a:ln>
          <a:effectLst/>
          <a:extLst/>
        </p:spPr>
        <p:txBody>
          <a:bodyPr lIns="198000" tIns="190800"/>
          <a:lstStyle>
            <a:lvl1pPr eaLnBrk="0" hangingPunct="0">
              <a:tabLst>
                <a:tab pos="4187825" algn="l"/>
              </a:tabLst>
              <a:defRPr kumimoji="1" sz="2400">
                <a:solidFill>
                  <a:schemeClr val="tx1"/>
                </a:solidFill>
                <a:latin typeface="Times New Roman" pitchFamily="18" charset="0"/>
                <a:ea typeface="ＭＳ Ｐゴシック" charset="-128"/>
              </a:defRPr>
            </a:lvl1pPr>
            <a:lvl2pPr marL="742950" indent="-285750" eaLnBrk="0" hangingPunct="0">
              <a:tabLst>
                <a:tab pos="4187825" algn="l"/>
              </a:tabLst>
              <a:defRPr kumimoji="1" sz="2400">
                <a:solidFill>
                  <a:schemeClr val="tx1"/>
                </a:solidFill>
                <a:latin typeface="Times New Roman" pitchFamily="18" charset="0"/>
                <a:ea typeface="ＭＳ Ｐゴシック" charset="-128"/>
              </a:defRPr>
            </a:lvl2pPr>
            <a:lvl3pPr marL="1143000" indent="-228600" eaLnBrk="0" hangingPunct="0">
              <a:tabLst>
                <a:tab pos="4187825" algn="l"/>
              </a:tabLst>
              <a:defRPr kumimoji="1" sz="2400">
                <a:solidFill>
                  <a:schemeClr val="tx1"/>
                </a:solidFill>
                <a:latin typeface="Times New Roman" pitchFamily="18" charset="0"/>
                <a:ea typeface="ＭＳ Ｐゴシック" charset="-128"/>
              </a:defRPr>
            </a:lvl3pPr>
            <a:lvl4pPr marL="1600200" indent="-228600" eaLnBrk="0" hangingPunct="0">
              <a:tabLst>
                <a:tab pos="4187825" algn="l"/>
              </a:tabLst>
              <a:defRPr kumimoji="1" sz="2400">
                <a:solidFill>
                  <a:schemeClr val="tx1"/>
                </a:solidFill>
                <a:latin typeface="Times New Roman" pitchFamily="18" charset="0"/>
                <a:ea typeface="ＭＳ Ｐゴシック" charset="-128"/>
              </a:defRPr>
            </a:lvl4pPr>
            <a:lvl5pPr marL="2057400" indent="-228600" eaLnBrk="0" hangingPunct="0">
              <a:tabLst>
                <a:tab pos="4187825" algn="l"/>
              </a:tabLst>
              <a:defRPr kumimoji="1" sz="24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9pPr>
          </a:lstStyle>
          <a:p>
            <a:pPr eaLnBrk="1" hangingPunct="1">
              <a:spcBef>
                <a:spcPct val="80000"/>
              </a:spcBef>
              <a:defRPr/>
            </a:pPr>
            <a:r>
              <a:rPr lang="ja-JP" altLang="en-US" sz="20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市民の快適な暮らしと活発な交流を支える、魅力と愛着が感じられる</a:t>
            </a:r>
            <a:br>
              <a:rPr lang="en-US" altLang="ja-JP" sz="20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br>
            <a:r>
              <a:rPr lang="ja-JP" altLang="en-US" sz="20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都市を実現します</a:t>
            </a:r>
            <a:endParaRPr lang="en-US" altLang="ja-JP" sz="2000" b="1" u="sng"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5" name="グループ化 4">
            <a:extLst>
              <a:ext uri="{FF2B5EF4-FFF2-40B4-BE49-F238E27FC236}">
                <a16:creationId xmlns:a16="http://schemas.microsoft.com/office/drawing/2014/main" id="{5ABF2F67-BD3C-4342-B31E-3B538A7A0EA0}"/>
              </a:ext>
            </a:extLst>
          </p:cNvPr>
          <p:cNvGrpSpPr/>
          <p:nvPr/>
        </p:nvGrpSpPr>
        <p:grpSpPr>
          <a:xfrm>
            <a:off x="192118" y="3176497"/>
            <a:ext cx="7052078" cy="504531"/>
            <a:chOff x="192118" y="1920172"/>
            <a:chExt cx="7052078" cy="504531"/>
          </a:xfrm>
        </p:grpSpPr>
        <p:sp>
          <p:nvSpPr>
            <p:cNvPr id="8" name="正方形/長方形 7">
              <a:extLst>
                <a:ext uri="{FF2B5EF4-FFF2-40B4-BE49-F238E27FC236}">
                  <a16:creationId xmlns:a16="http://schemas.microsoft.com/office/drawing/2014/main" id="{2120A49D-6B31-4F00-B89B-CD4B482BF582}"/>
                </a:ext>
              </a:extLst>
            </p:cNvPr>
            <p:cNvSpPr/>
            <p:nvPr/>
          </p:nvSpPr>
          <p:spPr>
            <a:xfrm>
              <a:off x="192118" y="1920172"/>
              <a:ext cx="7052078" cy="492174"/>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b="1" dirty="0">
                <a:solidFill>
                  <a:schemeClr val="bg1"/>
                </a:solidFill>
                <a:latin typeface="メイリオ" panose="020B0604030504040204" pitchFamily="50" charset="-128"/>
                <a:ea typeface="メイリオ" panose="020B0604030504040204" pitchFamily="50" charset="-128"/>
              </a:endParaRPr>
            </a:p>
          </p:txBody>
        </p:sp>
        <p:sp>
          <p:nvSpPr>
            <p:cNvPr id="3" name="正方形/長方形 2">
              <a:extLst>
                <a:ext uri="{FF2B5EF4-FFF2-40B4-BE49-F238E27FC236}">
                  <a16:creationId xmlns:a16="http://schemas.microsoft.com/office/drawing/2014/main" id="{A6144BB4-C92F-4839-B121-A257729E2B9E}"/>
                </a:ext>
              </a:extLst>
            </p:cNvPr>
            <p:cNvSpPr/>
            <p:nvPr/>
          </p:nvSpPr>
          <p:spPr>
            <a:xfrm>
              <a:off x="215516" y="1932529"/>
              <a:ext cx="6192688" cy="4921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a:solidFill>
                    <a:schemeClr val="bg1"/>
                  </a:solidFill>
                  <a:latin typeface="メイリオ" panose="020B0604030504040204" pitchFamily="50" charset="-128"/>
                  <a:ea typeface="メイリオ" panose="020B0604030504040204" pitchFamily="50" charset="-128"/>
                </a:rPr>
                <a:t>政策１　持続可能で魅力あるまちづくりを進める</a:t>
              </a:r>
            </a:p>
          </p:txBody>
        </p:sp>
      </p:grpSp>
      <p:grpSp>
        <p:nvGrpSpPr>
          <p:cNvPr id="6" name="グループ化 5">
            <a:extLst>
              <a:ext uri="{FF2B5EF4-FFF2-40B4-BE49-F238E27FC236}">
                <a16:creationId xmlns:a16="http://schemas.microsoft.com/office/drawing/2014/main" id="{8B9206B9-4774-4478-89E2-9488B1BFECF4}"/>
              </a:ext>
            </a:extLst>
          </p:cNvPr>
          <p:cNvGrpSpPr/>
          <p:nvPr/>
        </p:nvGrpSpPr>
        <p:grpSpPr>
          <a:xfrm>
            <a:off x="467544" y="3795942"/>
            <a:ext cx="6192688" cy="675252"/>
            <a:chOff x="467544" y="2960948"/>
            <a:chExt cx="6192688" cy="492174"/>
          </a:xfrm>
        </p:grpSpPr>
        <p:sp>
          <p:nvSpPr>
            <p:cNvPr id="39" name="正方形/長方形 38">
              <a:extLst>
                <a:ext uri="{FF2B5EF4-FFF2-40B4-BE49-F238E27FC236}">
                  <a16:creationId xmlns:a16="http://schemas.microsoft.com/office/drawing/2014/main" id="{E55550EE-4809-4FF1-BF63-981ADE7AB759}"/>
                </a:ext>
              </a:extLst>
            </p:cNvPr>
            <p:cNvSpPr/>
            <p:nvPr/>
          </p:nvSpPr>
          <p:spPr>
            <a:xfrm>
              <a:off x="467544" y="2985565"/>
              <a:ext cx="4572508" cy="417196"/>
            </a:xfrm>
            <a:prstGeom prst="rect">
              <a:avLst/>
            </a:prstGeom>
            <a:solidFill>
              <a:srgbClr val="99FF6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b="1" dirty="0">
                <a:solidFill>
                  <a:schemeClr val="bg1"/>
                </a:solidFill>
                <a:latin typeface="メイリオ" panose="020B0604030504040204" pitchFamily="50" charset="-128"/>
                <a:ea typeface="メイリオ" panose="020B0604030504040204" pitchFamily="50" charset="-128"/>
              </a:endParaRPr>
            </a:p>
          </p:txBody>
        </p:sp>
        <p:sp>
          <p:nvSpPr>
            <p:cNvPr id="24" name="正方形/長方形 23">
              <a:extLst>
                <a:ext uri="{FF2B5EF4-FFF2-40B4-BE49-F238E27FC236}">
                  <a16:creationId xmlns:a16="http://schemas.microsoft.com/office/drawing/2014/main" id="{BF9E70AF-0457-4FFF-A00B-F870D70469D1}"/>
                </a:ext>
              </a:extLst>
            </p:cNvPr>
            <p:cNvSpPr/>
            <p:nvPr/>
          </p:nvSpPr>
          <p:spPr>
            <a:xfrm>
              <a:off x="467544" y="2960948"/>
              <a:ext cx="6192688" cy="4921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メイリオ" panose="020B0604030504040204" pitchFamily="50" charset="-128"/>
                  <a:ea typeface="メイリオ" panose="020B0604030504040204" pitchFamily="50" charset="-128"/>
                </a:rPr>
                <a:t>施策１　都市デザインによる美しく心地よい</a:t>
              </a:r>
              <a:br>
                <a:rPr kumimoji="1" lang="en-US" altLang="ja-JP" sz="1600" dirty="0">
                  <a:solidFill>
                    <a:schemeClr val="tx1"/>
                  </a:solidFill>
                  <a:latin typeface="メイリオ" panose="020B0604030504040204" pitchFamily="50" charset="-128"/>
                  <a:ea typeface="メイリオ" panose="020B0604030504040204" pitchFamily="50" charset="-128"/>
                </a:rPr>
              </a:br>
              <a:r>
                <a:rPr kumimoji="1" lang="ja-JP" altLang="en-US" sz="1600" dirty="0">
                  <a:solidFill>
                    <a:schemeClr val="tx1"/>
                  </a:solidFill>
                  <a:latin typeface="メイリオ" panose="020B0604030504040204" pitchFamily="50" charset="-128"/>
                  <a:ea typeface="メイリオ" panose="020B0604030504040204" pitchFamily="50" charset="-128"/>
                </a:rPr>
                <a:t>　　　　まちづくりの推進</a:t>
              </a:r>
            </a:p>
          </p:txBody>
        </p:sp>
      </p:grpSp>
      <p:grpSp>
        <p:nvGrpSpPr>
          <p:cNvPr id="7" name="グループ化 6">
            <a:extLst>
              <a:ext uri="{FF2B5EF4-FFF2-40B4-BE49-F238E27FC236}">
                <a16:creationId xmlns:a16="http://schemas.microsoft.com/office/drawing/2014/main" id="{05A7A0E0-78A1-41D1-9C38-C3EC8596CD81}"/>
              </a:ext>
            </a:extLst>
          </p:cNvPr>
          <p:cNvGrpSpPr/>
          <p:nvPr/>
        </p:nvGrpSpPr>
        <p:grpSpPr>
          <a:xfrm>
            <a:off x="454665" y="4591729"/>
            <a:ext cx="6192688" cy="492174"/>
            <a:chOff x="467544" y="3535016"/>
            <a:chExt cx="6192688" cy="492174"/>
          </a:xfrm>
        </p:grpSpPr>
        <p:sp>
          <p:nvSpPr>
            <p:cNvPr id="40" name="正方形/長方形 39">
              <a:extLst>
                <a:ext uri="{FF2B5EF4-FFF2-40B4-BE49-F238E27FC236}">
                  <a16:creationId xmlns:a16="http://schemas.microsoft.com/office/drawing/2014/main" id="{7B698BF3-CBC5-4EBD-8B41-7C7D51DAFF06}"/>
                </a:ext>
              </a:extLst>
            </p:cNvPr>
            <p:cNvSpPr/>
            <p:nvPr/>
          </p:nvSpPr>
          <p:spPr>
            <a:xfrm>
              <a:off x="479273" y="3562713"/>
              <a:ext cx="4560779" cy="417196"/>
            </a:xfrm>
            <a:prstGeom prst="rect">
              <a:avLst/>
            </a:prstGeom>
            <a:solidFill>
              <a:srgbClr val="99FF6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b="1" dirty="0">
                <a:solidFill>
                  <a:schemeClr val="bg1"/>
                </a:solidFill>
                <a:latin typeface="メイリオ" panose="020B0604030504040204" pitchFamily="50" charset="-128"/>
                <a:ea typeface="メイリオ" panose="020B0604030504040204" pitchFamily="50" charset="-128"/>
              </a:endParaRPr>
            </a:p>
          </p:txBody>
        </p:sp>
        <p:sp>
          <p:nvSpPr>
            <p:cNvPr id="25" name="正方形/長方形 24">
              <a:extLst>
                <a:ext uri="{FF2B5EF4-FFF2-40B4-BE49-F238E27FC236}">
                  <a16:creationId xmlns:a16="http://schemas.microsoft.com/office/drawing/2014/main" id="{8132CB3C-38BB-4ADD-AB21-CC76DC2E58E7}"/>
                </a:ext>
              </a:extLst>
            </p:cNvPr>
            <p:cNvSpPr/>
            <p:nvPr/>
          </p:nvSpPr>
          <p:spPr>
            <a:xfrm>
              <a:off x="467544" y="3535016"/>
              <a:ext cx="6192688" cy="4921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メイリオ" panose="020B0604030504040204" pitchFamily="50" charset="-128"/>
                  <a:ea typeface="メイリオ" panose="020B0604030504040204" pitchFamily="50" charset="-128"/>
                </a:rPr>
                <a:t>施策２　３都心などの魅力向上</a:t>
              </a:r>
            </a:p>
          </p:txBody>
        </p:sp>
      </p:grpSp>
      <p:sp>
        <p:nvSpPr>
          <p:cNvPr id="9" name="正方形/長方形 8">
            <a:extLst>
              <a:ext uri="{FF2B5EF4-FFF2-40B4-BE49-F238E27FC236}">
                <a16:creationId xmlns:a16="http://schemas.microsoft.com/office/drawing/2014/main" id="{8324DB34-51BD-48BD-AFC5-E21F6D3E9E23}"/>
              </a:ext>
            </a:extLst>
          </p:cNvPr>
          <p:cNvSpPr/>
          <p:nvPr/>
        </p:nvSpPr>
        <p:spPr>
          <a:xfrm>
            <a:off x="5099703" y="3861048"/>
            <a:ext cx="3821979" cy="492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indent="-180975">
              <a:buFont typeface="Arial" panose="020B0604020202020204" pitchFamily="34" charset="0"/>
              <a:buChar char="•"/>
            </a:pPr>
            <a:r>
              <a:rPr kumimoji="1" lang="ja-JP" altLang="en-US" sz="1400" dirty="0">
                <a:solidFill>
                  <a:schemeClr val="tx1"/>
                </a:solidFill>
                <a:latin typeface="メイリオ" panose="020B0604030504040204" pitchFamily="50" charset="-128"/>
                <a:ea typeface="メイリオ" panose="020B0604030504040204" pitchFamily="50" charset="-128"/>
              </a:rPr>
              <a:t>大規模開発におけるデザイン調整の運用</a:t>
            </a:r>
            <a:endParaRPr kumimoji="1" lang="en-US" altLang="ja-JP" sz="1400" dirty="0">
              <a:solidFill>
                <a:schemeClr val="tx1"/>
              </a:solidFill>
              <a:latin typeface="メイリオ" panose="020B0604030504040204" pitchFamily="50" charset="-128"/>
              <a:ea typeface="メイリオ" panose="020B0604030504040204" pitchFamily="50" charset="-128"/>
            </a:endParaRPr>
          </a:p>
          <a:p>
            <a:pPr marL="180975" indent="-180975">
              <a:buFont typeface="Arial" panose="020B0604020202020204" pitchFamily="34" charset="0"/>
              <a:buChar char="•"/>
            </a:pPr>
            <a:r>
              <a:rPr lang="ja-JP" altLang="en-US" sz="1400" dirty="0">
                <a:solidFill>
                  <a:schemeClr val="tx1"/>
                </a:solidFill>
                <a:latin typeface="メイリオ" panose="020B0604030504040204" pitchFamily="50" charset="-128"/>
                <a:ea typeface="メイリオ" panose="020B0604030504040204" pitchFamily="50" charset="-128"/>
              </a:rPr>
              <a:t>適切な土地利用の誘導</a:t>
            </a:r>
            <a:r>
              <a:rPr kumimoji="1" lang="ja-JP" altLang="en-US" sz="1400" dirty="0">
                <a:solidFill>
                  <a:schemeClr val="tx1"/>
                </a:solidFill>
                <a:latin typeface="メイリオ" panose="020B0604030504040204" pitchFamily="50" charset="-128"/>
                <a:ea typeface="メイリオ" panose="020B0604030504040204" pitchFamily="50" charset="-128"/>
              </a:rPr>
              <a:t>　など</a:t>
            </a:r>
          </a:p>
        </p:txBody>
      </p:sp>
      <p:sp>
        <p:nvSpPr>
          <p:cNvPr id="54" name="正方形/長方形 53">
            <a:extLst>
              <a:ext uri="{FF2B5EF4-FFF2-40B4-BE49-F238E27FC236}">
                <a16:creationId xmlns:a16="http://schemas.microsoft.com/office/drawing/2014/main" id="{2832B332-D86A-4B4D-BE4A-55532AFDFEE9}"/>
              </a:ext>
            </a:extLst>
          </p:cNvPr>
          <p:cNvSpPr/>
          <p:nvPr/>
        </p:nvSpPr>
        <p:spPr>
          <a:xfrm>
            <a:off x="5086824" y="4473116"/>
            <a:ext cx="4201700" cy="4656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indent="-180975">
              <a:buFont typeface="Arial" panose="020B0604020202020204" pitchFamily="34" charset="0"/>
              <a:buChar char="•"/>
            </a:pPr>
            <a:endParaRPr lang="en-US" altLang="ja-JP" sz="1400" dirty="0">
              <a:solidFill>
                <a:schemeClr val="tx1"/>
              </a:solidFill>
              <a:latin typeface="メイリオ" panose="020B0604030504040204" pitchFamily="50" charset="-128"/>
              <a:ea typeface="メイリオ" panose="020B0604030504040204" pitchFamily="50" charset="-128"/>
            </a:endParaRPr>
          </a:p>
          <a:p>
            <a:pPr marL="180975" indent="-180975">
              <a:buFont typeface="Arial" panose="020B0604020202020204" pitchFamily="34" charset="0"/>
              <a:buChar char="•"/>
            </a:pPr>
            <a:r>
              <a:rPr lang="ja-JP" altLang="en-US" sz="1400" dirty="0">
                <a:solidFill>
                  <a:schemeClr val="tx1"/>
                </a:solidFill>
                <a:latin typeface="メイリオ" panose="020B0604030504040204" pitchFamily="50" charset="-128"/>
                <a:ea typeface="メイリオ" panose="020B0604030504040204" pitchFamily="50" charset="-128"/>
              </a:rPr>
              <a:t>千葉駅周辺などのまちづくりの推進</a:t>
            </a:r>
            <a:endParaRPr lang="en-US" altLang="ja-JP" sz="1400" dirty="0">
              <a:solidFill>
                <a:schemeClr val="tx1"/>
              </a:solidFill>
              <a:latin typeface="メイリオ" panose="020B0604030504040204" pitchFamily="50" charset="-128"/>
              <a:ea typeface="メイリオ" panose="020B0604030504040204" pitchFamily="50" charset="-128"/>
            </a:endParaRPr>
          </a:p>
          <a:p>
            <a:pPr marL="180975" indent="-180975">
              <a:buFont typeface="Arial" panose="020B0604020202020204" pitchFamily="34" charset="0"/>
              <a:buChar char="•"/>
            </a:pPr>
            <a:r>
              <a:rPr lang="ja-JP" altLang="en-US" sz="1400" dirty="0">
                <a:solidFill>
                  <a:schemeClr val="tx1"/>
                </a:solidFill>
                <a:latin typeface="メイリオ" panose="020B0604030504040204" pitchFamily="50" charset="-128"/>
                <a:ea typeface="メイリオ" panose="020B0604030504040204" pitchFamily="50" charset="-128"/>
              </a:rPr>
              <a:t>官民空間の一体的活用</a:t>
            </a:r>
            <a:r>
              <a:rPr lang="en-US" altLang="ja-JP" sz="1400" dirty="0">
                <a:solidFill>
                  <a:schemeClr val="tx1"/>
                </a:solidFill>
                <a:latin typeface="メイリオ" panose="020B0604030504040204" pitchFamily="50" charset="-128"/>
                <a:ea typeface="メイリオ" panose="020B0604030504040204" pitchFamily="50" charset="-128"/>
              </a:rPr>
              <a:t>(</a:t>
            </a:r>
            <a:r>
              <a:rPr lang="ja-JP" altLang="en-US" sz="1400" dirty="0">
                <a:solidFill>
                  <a:schemeClr val="tx1"/>
                </a:solidFill>
                <a:latin typeface="メイリオ" panose="020B0604030504040204" pitchFamily="50" charset="-128"/>
                <a:ea typeface="メイリオ" panose="020B0604030504040204" pitchFamily="50" charset="-128"/>
              </a:rPr>
              <a:t>ウォーカブル</a:t>
            </a:r>
            <a:r>
              <a:rPr lang="en-US" altLang="ja-JP" sz="1400" dirty="0">
                <a:solidFill>
                  <a:schemeClr val="tx1"/>
                </a:solidFill>
                <a:latin typeface="メイリオ" panose="020B0604030504040204" pitchFamily="50" charset="-128"/>
                <a:ea typeface="メイリオ" panose="020B0604030504040204" pitchFamily="50" charset="-128"/>
              </a:rPr>
              <a:t>)</a:t>
            </a:r>
            <a:r>
              <a:rPr lang="ja-JP" altLang="en-US" sz="1400" dirty="0">
                <a:solidFill>
                  <a:schemeClr val="tx1"/>
                </a:solidFill>
                <a:latin typeface="メイリオ" panose="020B0604030504040204" pitchFamily="50" charset="-128"/>
                <a:ea typeface="メイリオ" panose="020B0604030504040204" pitchFamily="50" charset="-128"/>
              </a:rPr>
              <a:t>促進など</a:t>
            </a:r>
            <a:endParaRPr lang="en-US" altLang="ja-JP" sz="1400" dirty="0">
              <a:solidFill>
                <a:schemeClr val="tx1"/>
              </a:solidFill>
              <a:latin typeface="メイリオ" panose="020B0604030504040204" pitchFamily="50" charset="-128"/>
              <a:ea typeface="メイリオ" panose="020B0604030504040204" pitchFamily="50" charset="-128"/>
            </a:endParaRPr>
          </a:p>
        </p:txBody>
      </p:sp>
      <p:sp>
        <p:nvSpPr>
          <p:cNvPr id="10" name="正方形/長方形 9">
            <a:extLst>
              <a:ext uri="{FF2B5EF4-FFF2-40B4-BE49-F238E27FC236}">
                <a16:creationId xmlns:a16="http://schemas.microsoft.com/office/drawing/2014/main" id="{1AEBD5CF-6D28-4904-AF95-F00910E253A8}"/>
              </a:ext>
            </a:extLst>
          </p:cNvPr>
          <p:cNvSpPr/>
          <p:nvPr/>
        </p:nvSpPr>
        <p:spPr>
          <a:xfrm>
            <a:off x="252028" y="1659352"/>
            <a:ext cx="8820472" cy="12987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Ø"/>
            </a:pPr>
            <a:r>
              <a:rPr kumimoji="1" lang="ja-JP" altLang="en-US" sz="1600" dirty="0">
                <a:solidFill>
                  <a:schemeClr val="tx1"/>
                </a:solidFill>
                <a:latin typeface="メイリオ" panose="020B0604030504040204" pitchFamily="50" charset="-128"/>
                <a:ea typeface="メイリオ" panose="020B0604030504040204" pitchFamily="50" charset="-128"/>
              </a:rPr>
              <a:t>多彩な都市機能の集積とゆとりある空間を併せ持つ本市のまちの特性を継承・発展する</a:t>
            </a:r>
            <a:br>
              <a:rPr kumimoji="1" lang="en-US" altLang="ja-JP" sz="1600" dirty="0">
                <a:solidFill>
                  <a:schemeClr val="tx1"/>
                </a:solidFill>
                <a:latin typeface="メイリオ" panose="020B0604030504040204" pitchFamily="50" charset="-128"/>
                <a:ea typeface="メイリオ" panose="020B0604030504040204" pitchFamily="50" charset="-128"/>
              </a:rPr>
            </a:br>
            <a:r>
              <a:rPr kumimoji="1" lang="ja-JP" altLang="en-US" sz="1600" dirty="0">
                <a:solidFill>
                  <a:schemeClr val="tx1"/>
                </a:solidFill>
                <a:latin typeface="メイリオ" panose="020B0604030504040204" pitchFamily="50" charset="-128"/>
                <a:ea typeface="メイリオ" panose="020B0604030504040204" pitchFamily="50" charset="-128"/>
              </a:rPr>
              <a:t>ことにより、質の高い暮らしや活発な社会経済活動を維持・発展</a:t>
            </a:r>
            <a:endParaRPr kumimoji="1" lang="en-US" altLang="ja-JP" sz="1600" dirty="0">
              <a:solidFill>
                <a:schemeClr val="tx1"/>
              </a:solidFill>
              <a:latin typeface="メイリオ" panose="020B0604030504040204" pitchFamily="50" charset="-128"/>
              <a:ea typeface="メイリオ" panose="020B0604030504040204" pitchFamily="50" charset="-128"/>
            </a:endParaRPr>
          </a:p>
          <a:p>
            <a:pPr marL="285750" indent="-285750">
              <a:buFont typeface="Wingdings" panose="05000000000000000000" pitchFamily="2" charset="2"/>
              <a:buChar char="Ø"/>
            </a:pPr>
            <a:r>
              <a:rPr lang="ja-JP" altLang="en-US" sz="1600" dirty="0">
                <a:solidFill>
                  <a:schemeClr val="tx1"/>
                </a:solidFill>
                <a:latin typeface="メイリオ" panose="020B0604030504040204" pitchFamily="50" charset="-128"/>
                <a:ea typeface="メイリオ" panose="020B0604030504040204" pitchFamily="50" charset="-128"/>
              </a:rPr>
              <a:t>都市機能の維持管理やスマートシティの推進などにより次の時代に必要なトレンドづくりに挑戦</a:t>
            </a:r>
            <a:endParaRPr lang="en-US" altLang="ja-JP" sz="1600" dirty="0">
              <a:solidFill>
                <a:schemeClr val="tx1"/>
              </a:solidFill>
              <a:latin typeface="メイリオ" panose="020B0604030504040204" pitchFamily="50" charset="-128"/>
              <a:ea typeface="メイリオ" panose="020B0604030504040204" pitchFamily="50" charset="-128"/>
            </a:endParaRPr>
          </a:p>
          <a:p>
            <a:pPr marL="285750" indent="-285750">
              <a:buFont typeface="Wingdings" panose="05000000000000000000" pitchFamily="2" charset="2"/>
              <a:buChar char="Ø"/>
            </a:pPr>
            <a:r>
              <a:rPr lang="ja-JP" altLang="en-US" sz="1600" dirty="0">
                <a:solidFill>
                  <a:schemeClr val="tx1"/>
                </a:solidFill>
                <a:latin typeface="メイリオ" panose="020B0604030504040204" pitchFamily="50" charset="-128"/>
                <a:ea typeface="メイリオ" panose="020B0604030504040204" pitchFamily="50" charset="-128"/>
              </a:rPr>
              <a:t>市民が愛着と誇りを持てる都市の実現に向けた地域資源の活用、</a:t>
            </a:r>
            <a:r>
              <a:rPr lang="en-US" altLang="ja-JP" sz="1600" dirty="0">
                <a:solidFill>
                  <a:schemeClr val="tx1"/>
                </a:solidFill>
                <a:latin typeface="メイリオ" panose="020B0604030504040204" pitchFamily="50" charset="-128"/>
                <a:ea typeface="メイリオ" panose="020B0604030504040204" pitchFamily="50" charset="-128"/>
              </a:rPr>
              <a:t>3</a:t>
            </a:r>
            <a:r>
              <a:rPr lang="ja-JP" altLang="en-US" sz="1600" dirty="0">
                <a:solidFill>
                  <a:schemeClr val="tx1"/>
                </a:solidFill>
                <a:latin typeface="メイリオ" panose="020B0604030504040204" pitchFamily="50" charset="-128"/>
                <a:ea typeface="メイリオ" panose="020B0604030504040204" pitchFamily="50" charset="-128"/>
              </a:rPr>
              <a:t>都心の魅力向上</a:t>
            </a:r>
            <a:endParaRPr lang="en-US" altLang="ja-JP" sz="1600" dirty="0">
              <a:solidFill>
                <a:schemeClr val="tx1"/>
              </a:solidFill>
              <a:latin typeface="メイリオ" panose="020B0604030504040204" pitchFamily="50" charset="-128"/>
              <a:ea typeface="メイリオ" panose="020B0604030504040204" pitchFamily="50" charset="-128"/>
            </a:endParaRPr>
          </a:p>
        </p:txBody>
      </p:sp>
      <p:grpSp>
        <p:nvGrpSpPr>
          <p:cNvPr id="37" name="グループ化 36">
            <a:extLst>
              <a:ext uri="{FF2B5EF4-FFF2-40B4-BE49-F238E27FC236}">
                <a16:creationId xmlns:a16="http://schemas.microsoft.com/office/drawing/2014/main" id="{64F4A66D-066B-4753-8792-977B42956A2A}"/>
              </a:ext>
            </a:extLst>
          </p:cNvPr>
          <p:cNvGrpSpPr/>
          <p:nvPr/>
        </p:nvGrpSpPr>
        <p:grpSpPr>
          <a:xfrm>
            <a:off x="454665" y="5204438"/>
            <a:ext cx="6192688" cy="492174"/>
            <a:chOff x="467544" y="3535016"/>
            <a:chExt cx="6192688" cy="492174"/>
          </a:xfrm>
        </p:grpSpPr>
        <p:sp>
          <p:nvSpPr>
            <p:cNvPr id="38" name="正方形/長方形 37">
              <a:extLst>
                <a:ext uri="{FF2B5EF4-FFF2-40B4-BE49-F238E27FC236}">
                  <a16:creationId xmlns:a16="http://schemas.microsoft.com/office/drawing/2014/main" id="{732FB75D-55C7-41AE-BC12-C5E47F1B1AA7}"/>
                </a:ext>
              </a:extLst>
            </p:cNvPr>
            <p:cNvSpPr/>
            <p:nvPr/>
          </p:nvSpPr>
          <p:spPr>
            <a:xfrm>
              <a:off x="479273" y="3562713"/>
              <a:ext cx="4560779" cy="417196"/>
            </a:xfrm>
            <a:prstGeom prst="rect">
              <a:avLst/>
            </a:prstGeom>
            <a:solidFill>
              <a:srgbClr val="99FF6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b="1" dirty="0">
                <a:solidFill>
                  <a:schemeClr val="bg1"/>
                </a:solidFill>
                <a:latin typeface="メイリオ" panose="020B0604030504040204" pitchFamily="50" charset="-128"/>
                <a:ea typeface="メイリオ" panose="020B0604030504040204" pitchFamily="50" charset="-128"/>
              </a:endParaRPr>
            </a:p>
          </p:txBody>
        </p:sp>
        <p:sp>
          <p:nvSpPr>
            <p:cNvPr id="41" name="正方形/長方形 40">
              <a:extLst>
                <a:ext uri="{FF2B5EF4-FFF2-40B4-BE49-F238E27FC236}">
                  <a16:creationId xmlns:a16="http://schemas.microsoft.com/office/drawing/2014/main" id="{52B9C005-2B25-4918-83C1-EF57EFBC34E1}"/>
                </a:ext>
              </a:extLst>
            </p:cNvPr>
            <p:cNvSpPr/>
            <p:nvPr/>
          </p:nvSpPr>
          <p:spPr>
            <a:xfrm>
              <a:off x="467544" y="3535016"/>
              <a:ext cx="6192688" cy="4921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メイリオ" panose="020B0604030504040204" pitchFamily="50" charset="-128"/>
                  <a:ea typeface="メイリオ" panose="020B0604030504040204" pitchFamily="50" charset="-128"/>
                </a:rPr>
                <a:t>施策３　地域資源の発掘・活用</a:t>
              </a:r>
            </a:p>
          </p:txBody>
        </p:sp>
      </p:grpSp>
      <p:sp>
        <p:nvSpPr>
          <p:cNvPr id="44" name="正方形/長方形 43">
            <a:extLst>
              <a:ext uri="{FF2B5EF4-FFF2-40B4-BE49-F238E27FC236}">
                <a16:creationId xmlns:a16="http://schemas.microsoft.com/office/drawing/2014/main" id="{B7C9EA9A-8041-4497-9DE2-6ED9F999415D}"/>
              </a:ext>
            </a:extLst>
          </p:cNvPr>
          <p:cNvSpPr/>
          <p:nvPr/>
        </p:nvSpPr>
        <p:spPr>
          <a:xfrm>
            <a:off x="5086824" y="5231614"/>
            <a:ext cx="3955227" cy="4656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indent="-180975">
              <a:buFont typeface="Arial" panose="020B0604020202020204" pitchFamily="34" charset="0"/>
              <a:buChar char="•"/>
            </a:pPr>
            <a:r>
              <a:rPr kumimoji="1" lang="ja-JP" altLang="en-US" sz="1400" dirty="0">
                <a:solidFill>
                  <a:schemeClr val="tx1"/>
                </a:solidFill>
                <a:latin typeface="メイリオ" panose="020B0604030504040204" pitchFamily="50" charset="-128"/>
                <a:ea typeface="メイリオ" panose="020B0604030504040204" pitchFamily="50" charset="-128"/>
              </a:rPr>
              <a:t>地域資源の魅力向上、市民が親しむ場の提供</a:t>
            </a:r>
            <a:endParaRPr kumimoji="1" lang="en-US" altLang="ja-JP" sz="1400" dirty="0">
              <a:solidFill>
                <a:schemeClr val="tx1"/>
              </a:solidFill>
              <a:latin typeface="メイリオ" panose="020B0604030504040204" pitchFamily="50" charset="-128"/>
              <a:ea typeface="メイリオ" panose="020B0604030504040204" pitchFamily="50" charset="-128"/>
            </a:endParaRPr>
          </a:p>
          <a:p>
            <a:pPr marL="180975" indent="-180975">
              <a:buFont typeface="Arial" panose="020B0604020202020204" pitchFamily="34" charset="0"/>
              <a:buChar char="•"/>
            </a:pPr>
            <a:r>
              <a:rPr lang="ja-JP" altLang="en-US" sz="1400" dirty="0">
                <a:solidFill>
                  <a:schemeClr val="tx1"/>
                </a:solidFill>
                <a:latin typeface="メイリオ" panose="020B0604030504040204" pitchFamily="50" charset="-128"/>
                <a:ea typeface="メイリオ" panose="020B0604030504040204" pitchFamily="50" charset="-128"/>
              </a:rPr>
              <a:t>新たな地域資源の発掘　など</a:t>
            </a:r>
            <a:endParaRPr kumimoji="1" lang="ja-JP" altLang="en-US" sz="1400" dirty="0">
              <a:solidFill>
                <a:schemeClr val="tx1"/>
              </a:solidFill>
              <a:latin typeface="メイリオ" panose="020B0604030504040204" pitchFamily="50" charset="-128"/>
              <a:ea typeface="メイリオ" panose="020B0604030504040204" pitchFamily="50" charset="-128"/>
            </a:endParaRPr>
          </a:p>
        </p:txBody>
      </p:sp>
      <p:grpSp>
        <p:nvGrpSpPr>
          <p:cNvPr id="63" name="グループ化 62">
            <a:extLst>
              <a:ext uri="{FF2B5EF4-FFF2-40B4-BE49-F238E27FC236}">
                <a16:creationId xmlns:a16="http://schemas.microsoft.com/office/drawing/2014/main" id="{22769198-7FF9-40E8-B693-1884262A1663}"/>
              </a:ext>
            </a:extLst>
          </p:cNvPr>
          <p:cNvGrpSpPr/>
          <p:nvPr/>
        </p:nvGrpSpPr>
        <p:grpSpPr>
          <a:xfrm>
            <a:off x="446503" y="5817146"/>
            <a:ext cx="6192688" cy="492174"/>
            <a:chOff x="467544" y="3535016"/>
            <a:chExt cx="6192688" cy="492174"/>
          </a:xfrm>
        </p:grpSpPr>
        <p:sp>
          <p:nvSpPr>
            <p:cNvPr id="64" name="正方形/長方形 63">
              <a:extLst>
                <a:ext uri="{FF2B5EF4-FFF2-40B4-BE49-F238E27FC236}">
                  <a16:creationId xmlns:a16="http://schemas.microsoft.com/office/drawing/2014/main" id="{3546CF1E-5C24-4D24-9FA2-C3F321198116}"/>
                </a:ext>
              </a:extLst>
            </p:cNvPr>
            <p:cNvSpPr/>
            <p:nvPr/>
          </p:nvSpPr>
          <p:spPr>
            <a:xfrm>
              <a:off x="479273" y="3562713"/>
              <a:ext cx="4560779" cy="417196"/>
            </a:xfrm>
            <a:prstGeom prst="rect">
              <a:avLst/>
            </a:prstGeom>
            <a:solidFill>
              <a:srgbClr val="99FF6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b="1" dirty="0">
                <a:solidFill>
                  <a:schemeClr val="bg1"/>
                </a:solidFill>
                <a:latin typeface="メイリオ" panose="020B0604030504040204" pitchFamily="50" charset="-128"/>
                <a:ea typeface="メイリオ" panose="020B0604030504040204" pitchFamily="50" charset="-128"/>
              </a:endParaRPr>
            </a:p>
          </p:txBody>
        </p:sp>
        <p:sp>
          <p:nvSpPr>
            <p:cNvPr id="65" name="正方形/長方形 64">
              <a:extLst>
                <a:ext uri="{FF2B5EF4-FFF2-40B4-BE49-F238E27FC236}">
                  <a16:creationId xmlns:a16="http://schemas.microsoft.com/office/drawing/2014/main" id="{CE7B80E2-EF32-4085-9A0D-C749B0E4D1C9}"/>
                </a:ext>
              </a:extLst>
            </p:cNvPr>
            <p:cNvSpPr/>
            <p:nvPr/>
          </p:nvSpPr>
          <p:spPr>
            <a:xfrm>
              <a:off x="467544" y="3535016"/>
              <a:ext cx="6192688" cy="4921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メイリオ" panose="020B0604030504040204" pitchFamily="50" charset="-128"/>
                  <a:ea typeface="メイリオ" panose="020B0604030504040204" pitchFamily="50" charset="-128"/>
                </a:rPr>
                <a:t>施策４　広域連携の深化</a:t>
              </a:r>
            </a:p>
          </p:txBody>
        </p:sp>
      </p:grpSp>
      <p:sp>
        <p:nvSpPr>
          <p:cNvPr id="66" name="正方形/長方形 65">
            <a:extLst>
              <a:ext uri="{FF2B5EF4-FFF2-40B4-BE49-F238E27FC236}">
                <a16:creationId xmlns:a16="http://schemas.microsoft.com/office/drawing/2014/main" id="{C9E3432B-7F1F-4BB6-B5B9-1C387E118BAE}"/>
              </a:ext>
            </a:extLst>
          </p:cNvPr>
          <p:cNvSpPr/>
          <p:nvPr/>
        </p:nvSpPr>
        <p:spPr>
          <a:xfrm>
            <a:off x="5078662" y="5951694"/>
            <a:ext cx="3955227" cy="4656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indent="-180975">
              <a:buFont typeface="Arial" panose="020B0604020202020204" pitchFamily="34" charset="0"/>
              <a:buChar char="•"/>
            </a:pPr>
            <a:r>
              <a:rPr kumimoji="1" lang="ja-JP" altLang="en-US" sz="1400" dirty="0">
                <a:solidFill>
                  <a:schemeClr val="tx1"/>
                </a:solidFill>
                <a:latin typeface="メイリオ" panose="020B0604030504040204" pitchFamily="50" charset="-128"/>
                <a:ea typeface="メイリオ" panose="020B0604030504040204" pitchFamily="50" charset="-128"/>
              </a:rPr>
              <a:t>周辺自治体との連携強化</a:t>
            </a:r>
            <a:endParaRPr kumimoji="1" lang="en-US" altLang="ja-JP" sz="1400" dirty="0">
              <a:solidFill>
                <a:schemeClr val="tx1"/>
              </a:solidFill>
              <a:latin typeface="メイリオ" panose="020B0604030504040204" pitchFamily="50" charset="-128"/>
              <a:ea typeface="メイリオ" panose="020B0604030504040204" pitchFamily="50" charset="-128"/>
            </a:endParaRPr>
          </a:p>
          <a:p>
            <a:pPr marL="180975" indent="-180975">
              <a:buFont typeface="Arial" panose="020B0604020202020204" pitchFamily="34" charset="0"/>
              <a:buChar char="•"/>
            </a:pPr>
            <a:r>
              <a:rPr lang="ja-JP" altLang="en-US" sz="1400" dirty="0">
                <a:solidFill>
                  <a:schemeClr val="tx1"/>
                </a:solidFill>
                <a:latin typeface="メイリオ" panose="020B0604030504040204" pitchFamily="50" charset="-128"/>
                <a:ea typeface="メイリオ" panose="020B0604030504040204" pitchFamily="50" charset="-128"/>
              </a:rPr>
              <a:t>圏域の多様性を活かした新たなライフ</a:t>
            </a:r>
            <a:br>
              <a:rPr lang="en-US" altLang="ja-JP" sz="1400" dirty="0">
                <a:solidFill>
                  <a:schemeClr val="tx1"/>
                </a:solidFill>
                <a:latin typeface="メイリオ" panose="020B0604030504040204" pitchFamily="50" charset="-128"/>
                <a:ea typeface="メイリオ" panose="020B0604030504040204" pitchFamily="50" charset="-128"/>
              </a:rPr>
            </a:br>
            <a:r>
              <a:rPr lang="ja-JP" altLang="en-US" sz="1400" dirty="0">
                <a:solidFill>
                  <a:schemeClr val="tx1"/>
                </a:solidFill>
                <a:latin typeface="メイリオ" panose="020B0604030504040204" pitchFamily="50" charset="-128"/>
                <a:ea typeface="メイリオ" panose="020B0604030504040204" pitchFamily="50" charset="-128"/>
              </a:rPr>
              <a:t>スタイルの提案と居住の促進　など</a:t>
            </a:r>
            <a:endParaRPr kumimoji="1" lang="ja-JP" altLang="en-US" sz="1400" dirty="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9273502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45" name="正方形/長方形 44">
            <a:extLst>
              <a:ext uri="{FF2B5EF4-FFF2-40B4-BE49-F238E27FC236}">
                <a16:creationId xmlns:a16="http://schemas.microsoft.com/office/drawing/2014/main" id="{D259F52A-FF8B-4C14-8881-06272E9D8950}"/>
              </a:ext>
            </a:extLst>
          </p:cNvPr>
          <p:cNvSpPr/>
          <p:nvPr/>
        </p:nvSpPr>
        <p:spPr>
          <a:xfrm>
            <a:off x="-14830" y="1026"/>
            <a:ext cx="7259026" cy="576000"/>
          </a:xfrm>
          <a:prstGeom prst="rect">
            <a:avLst/>
          </a:prstGeom>
          <a:gradFill flip="none" rotWithShape="1">
            <a:gsLst>
              <a:gs pos="0">
                <a:schemeClr val="tx2">
                  <a:lumMod val="50000"/>
                </a:schemeClr>
              </a:gs>
              <a:gs pos="64000">
                <a:schemeClr val="accent1">
                  <a:tint val="44500"/>
                  <a:satMod val="16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6" name="タイトル 1">
            <a:extLst>
              <a:ext uri="{FF2B5EF4-FFF2-40B4-BE49-F238E27FC236}">
                <a16:creationId xmlns:a16="http://schemas.microsoft.com/office/drawing/2014/main" id="{9065B368-F01D-4D5F-93D7-9D4F5CF0ABDC}"/>
              </a:ext>
            </a:extLst>
          </p:cNvPr>
          <p:cNvSpPr txBox="1">
            <a:spLocks/>
          </p:cNvSpPr>
          <p:nvPr/>
        </p:nvSpPr>
        <p:spPr>
          <a:xfrm>
            <a:off x="6968" y="-53424"/>
            <a:ext cx="7373344" cy="60121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800" i="1" dirty="0">
                <a:solidFill>
                  <a:schemeClr val="bg1"/>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cs typeface="メイリオ" panose="020B0604030504040204" pitchFamily="50" charset="-128"/>
              </a:rPr>
              <a:t>分野７　　都市・交通②</a:t>
            </a:r>
          </a:p>
        </p:txBody>
      </p:sp>
      <p:grpSp>
        <p:nvGrpSpPr>
          <p:cNvPr id="47" name="グループ化 46">
            <a:extLst>
              <a:ext uri="{FF2B5EF4-FFF2-40B4-BE49-F238E27FC236}">
                <a16:creationId xmlns:a16="http://schemas.microsoft.com/office/drawing/2014/main" id="{CDFC8EF9-DF0C-494D-91A8-BB2F79E2144E}"/>
              </a:ext>
            </a:extLst>
          </p:cNvPr>
          <p:cNvGrpSpPr/>
          <p:nvPr/>
        </p:nvGrpSpPr>
        <p:grpSpPr>
          <a:xfrm>
            <a:off x="7056276" y="43993"/>
            <a:ext cx="2016224" cy="499433"/>
            <a:chOff x="7056276" y="43993"/>
            <a:chExt cx="2016224" cy="499433"/>
          </a:xfrm>
        </p:grpSpPr>
        <p:pic>
          <p:nvPicPr>
            <p:cNvPr id="48" name="図 47">
              <a:extLst>
                <a:ext uri="{FF2B5EF4-FFF2-40B4-BE49-F238E27FC236}">
                  <a16:creationId xmlns:a16="http://schemas.microsoft.com/office/drawing/2014/main" id="{E29D7AB2-0520-42C0-B81D-37EFC3BFE98F}"/>
                </a:ext>
              </a:extLst>
            </p:cNvPr>
            <p:cNvPicPr preferRelativeResize="0">
              <a:picLocks noChangeAspect="1"/>
            </p:cNvPicPr>
            <p:nvPr/>
          </p:nvPicPr>
          <p:blipFill>
            <a:blip r:embed="rId2"/>
            <a:stretch>
              <a:fillRect/>
            </a:stretch>
          </p:blipFill>
          <p:spPr>
            <a:xfrm>
              <a:off x="7056276" y="47830"/>
              <a:ext cx="485349" cy="495596"/>
            </a:xfrm>
            <a:prstGeom prst="rect">
              <a:avLst/>
            </a:prstGeom>
          </p:spPr>
        </p:pic>
        <p:pic>
          <p:nvPicPr>
            <p:cNvPr id="49" name="図 48">
              <a:extLst>
                <a:ext uri="{FF2B5EF4-FFF2-40B4-BE49-F238E27FC236}">
                  <a16:creationId xmlns:a16="http://schemas.microsoft.com/office/drawing/2014/main" id="{1E2E12F0-787D-4EFD-A207-DC43A3C8DF7B}"/>
                </a:ext>
              </a:extLst>
            </p:cNvPr>
            <p:cNvPicPr>
              <a:picLocks noChangeAspect="1"/>
            </p:cNvPicPr>
            <p:nvPr/>
          </p:nvPicPr>
          <p:blipFill>
            <a:blip r:embed="rId3"/>
            <a:stretch>
              <a:fillRect/>
            </a:stretch>
          </p:blipFill>
          <p:spPr>
            <a:xfrm>
              <a:off x="7524328" y="381005"/>
              <a:ext cx="925501" cy="129193"/>
            </a:xfrm>
            <a:prstGeom prst="rect">
              <a:avLst/>
            </a:prstGeom>
          </p:spPr>
        </p:pic>
        <p:pic>
          <p:nvPicPr>
            <p:cNvPr id="50" name="図 49">
              <a:extLst>
                <a:ext uri="{FF2B5EF4-FFF2-40B4-BE49-F238E27FC236}">
                  <a16:creationId xmlns:a16="http://schemas.microsoft.com/office/drawing/2014/main" id="{CCC91CAA-CB43-46D4-9AA7-010020256F56}"/>
                </a:ext>
              </a:extLst>
            </p:cNvPr>
            <p:cNvPicPr preferRelativeResize="0">
              <a:picLocks noChangeAspect="1"/>
            </p:cNvPicPr>
            <p:nvPr/>
          </p:nvPicPr>
          <p:blipFill>
            <a:blip r:embed="rId4"/>
            <a:stretch>
              <a:fillRect/>
            </a:stretch>
          </p:blipFill>
          <p:spPr>
            <a:xfrm>
              <a:off x="7560332" y="89450"/>
              <a:ext cx="893321" cy="276732"/>
            </a:xfrm>
            <a:prstGeom prst="rect">
              <a:avLst/>
            </a:prstGeom>
          </p:spPr>
        </p:pic>
        <p:pic>
          <p:nvPicPr>
            <p:cNvPr id="51" name="図 50">
              <a:extLst>
                <a:ext uri="{FF2B5EF4-FFF2-40B4-BE49-F238E27FC236}">
                  <a16:creationId xmlns:a16="http://schemas.microsoft.com/office/drawing/2014/main" id="{F42F3AB2-A02C-48CC-A2C6-7CF2B9810096}"/>
                </a:ext>
              </a:extLst>
            </p:cNvPr>
            <p:cNvPicPr>
              <a:picLocks noChangeAspect="1"/>
            </p:cNvPicPr>
            <p:nvPr/>
          </p:nvPicPr>
          <p:blipFill>
            <a:blip r:embed="rId5"/>
            <a:stretch>
              <a:fillRect/>
            </a:stretch>
          </p:blipFill>
          <p:spPr>
            <a:xfrm>
              <a:off x="8496436" y="43993"/>
              <a:ext cx="576064" cy="499433"/>
            </a:xfrm>
            <a:prstGeom prst="rect">
              <a:avLst/>
            </a:prstGeom>
          </p:spPr>
        </p:pic>
      </p:grpSp>
      <p:sp>
        <p:nvSpPr>
          <p:cNvPr id="2" name="スライド番号プレースホルダー 1">
            <a:extLst>
              <a:ext uri="{FF2B5EF4-FFF2-40B4-BE49-F238E27FC236}">
                <a16:creationId xmlns:a16="http://schemas.microsoft.com/office/drawing/2014/main" id="{7B874462-87A0-46E3-AF90-CBCB8709AF10}"/>
              </a:ext>
            </a:extLst>
          </p:cNvPr>
          <p:cNvSpPr>
            <a:spLocks noGrp="1"/>
          </p:cNvSpPr>
          <p:nvPr>
            <p:ph type="sldNum" sz="quarter" idx="12"/>
          </p:nvPr>
        </p:nvSpPr>
        <p:spPr/>
        <p:txBody>
          <a:bodyPr/>
          <a:lstStyle/>
          <a:p>
            <a:fld id="{ABBF78F6-40F7-42CC-B691-F10E30E15BA0}" type="slidenum">
              <a:rPr kumimoji="1" lang="ja-JP" altLang="en-US" smtClean="0"/>
              <a:pPr/>
              <a:t>46</a:t>
            </a:fld>
            <a:endParaRPr kumimoji="1" lang="ja-JP" altLang="en-US"/>
          </a:p>
        </p:txBody>
      </p:sp>
      <p:grpSp>
        <p:nvGrpSpPr>
          <p:cNvPr id="5" name="グループ化 4">
            <a:extLst>
              <a:ext uri="{FF2B5EF4-FFF2-40B4-BE49-F238E27FC236}">
                <a16:creationId xmlns:a16="http://schemas.microsoft.com/office/drawing/2014/main" id="{5ABF2F67-BD3C-4342-B31E-3B538A7A0EA0}"/>
              </a:ext>
            </a:extLst>
          </p:cNvPr>
          <p:cNvGrpSpPr/>
          <p:nvPr/>
        </p:nvGrpSpPr>
        <p:grpSpPr>
          <a:xfrm>
            <a:off x="192118" y="656692"/>
            <a:ext cx="7692250" cy="504531"/>
            <a:chOff x="192118" y="1920172"/>
            <a:chExt cx="7282424" cy="504531"/>
          </a:xfrm>
        </p:grpSpPr>
        <p:sp>
          <p:nvSpPr>
            <p:cNvPr id="8" name="正方形/長方形 7">
              <a:extLst>
                <a:ext uri="{FF2B5EF4-FFF2-40B4-BE49-F238E27FC236}">
                  <a16:creationId xmlns:a16="http://schemas.microsoft.com/office/drawing/2014/main" id="{2120A49D-6B31-4F00-B89B-CD4B482BF582}"/>
                </a:ext>
              </a:extLst>
            </p:cNvPr>
            <p:cNvSpPr/>
            <p:nvPr/>
          </p:nvSpPr>
          <p:spPr>
            <a:xfrm>
              <a:off x="192118" y="1920172"/>
              <a:ext cx="7052078" cy="492174"/>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b="1" dirty="0">
                <a:solidFill>
                  <a:schemeClr val="bg1"/>
                </a:solidFill>
                <a:latin typeface="メイリオ" panose="020B0604030504040204" pitchFamily="50" charset="-128"/>
                <a:ea typeface="メイリオ" panose="020B0604030504040204" pitchFamily="50" charset="-128"/>
              </a:endParaRPr>
            </a:p>
          </p:txBody>
        </p:sp>
        <p:sp>
          <p:nvSpPr>
            <p:cNvPr id="3" name="正方形/長方形 2">
              <a:extLst>
                <a:ext uri="{FF2B5EF4-FFF2-40B4-BE49-F238E27FC236}">
                  <a16:creationId xmlns:a16="http://schemas.microsoft.com/office/drawing/2014/main" id="{A6144BB4-C92F-4839-B121-A257729E2B9E}"/>
                </a:ext>
              </a:extLst>
            </p:cNvPr>
            <p:cNvSpPr/>
            <p:nvPr/>
          </p:nvSpPr>
          <p:spPr>
            <a:xfrm>
              <a:off x="215516" y="1932529"/>
              <a:ext cx="7259026" cy="4921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a:solidFill>
                    <a:schemeClr val="bg1"/>
                  </a:solidFill>
                  <a:latin typeface="メイリオ" panose="020B0604030504040204" pitchFamily="50" charset="-128"/>
                  <a:ea typeface="メイリオ" panose="020B0604030504040204" pitchFamily="50" charset="-128"/>
                </a:rPr>
                <a:t>政策２　都市の力を底上げするネットワークの整備</a:t>
              </a:r>
            </a:p>
          </p:txBody>
        </p:sp>
      </p:grpSp>
      <p:grpSp>
        <p:nvGrpSpPr>
          <p:cNvPr id="6" name="グループ化 5">
            <a:extLst>
              <a:ext uri="{FF2B5EF4-FFF2-40B4-BE49-F238E27FC236}">
                <a16:creationId xmlns:a16="http://schemas.microsoft.com/office/drawing/2014/main" id="{8B9206B9-4774-4478-89E2-9488B1BFECF4}"/>
              </a:ext>
            </a:extLst>
          </p:cNvPr>
          <p:cNvGrpSpPr/>
          <p:nvPr/>
        </p:nvGrpSpPr>
        <p:grpSpPr>
          <a:xfrm>
            <a:off x="442203" y="1196752"/>
            <a:ext cx="6192688" cy="492174"/>
            <a:chOff x="467544" y="2960948"/>
            <a:chExt cx="6192688" cy="492174"/>
          </a:xfrm>
        </p:grpSpPr>
        <p:sp>
          <p:nvSpPr>
            <p:cNvPr id="39" name="正方形/長方形 38">
              <a:extLst>
                <a:ext uri="{FF2B5EF4-FFF2-40B4-BE49-F238E27FC236}">
                  <a16:creationId xmlns:a16="http://schemas.microsoft.com/office/drawing/2014/main" id="{E55550EE-4809-4FF1-BF63-981ADE7AB759}"/>
                </a:ext>
              </a:extLst>
            </p:cNvPr>
            <p:cNvSpPr/>
            <p:nvPr/>
          </p:nvSpPr>
          <p:spPr>
            <a:xfrm>
              <a:off x="467544" y="2985565"/>
              <a:ext cx="4572508" cy="417196"/>
            </a:xfrm>
            <a:prstGeom prst="rect">
              <a:avLst/>
            </a:prstGeom>
            <a:solidFill>
              <a:srgbClr val="99FF6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b="1" dirty="0">
                <a:solidFill>
                  <a:schemeClr val="bg1"/>
                </a:solidFill>
                <a:latin typeface="メイリオ" panose="020B0604030504040204" pitchFamily="50" charset="-128"/>
                <a:ea typeface="メイリオ" panose="020B0604030504040204" pitchFamily="50" charset="-128"/>
              </a:endParaRPr>
            </a:p>
          </p:txBody>
        </p:sp>
        <p:sp>
          <p:nvSpPr>
            <p:cNvPr id="24" name="正方形/長方形 23">
              <a:extLst>
                <a:ext uri="{FF2B5EF4-FFF2-40B4-BE49-F238E27FC236}">
                  <a16:creationId xmlns:a16="http://schemas.microsoft.com/office/drawing/2014/main" id="{BF9E70AF-0457-4FFF-A00B-F870D70469D1}"/>
                </a:ext>
              </a:extLst>
            </p:cNvPr>
            <p:cNvSpPr/>
            <p:nvPr/>
          </p:nvSpPr>
          <p:spPr>
            <a:xfrm>
              <a:off x="467544" y="2960948"/>
              <a:ext cx="6192688" cy="4921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メイリオ" panose="020B0604030504040204" pitchFamily="50" charset="-128"/>
                  <a:ea typeface="メイリオ" panose="020B0604030504040204" pitchFamily="50" charset="-128"/>
                </a:rPr>
                <a:t>施策１</a:t>
              </a:r>
              <a:r>
                <a:rPr lang="ja-JP" altLang="en-US" sz="1600" dirty="0">
                  <a:solidFill>
                    <a:schemeClr val="tx1"/>
                  </a:solidFill>
                  <a:latin typeface="メイリオ" panose="020B0604030504040204" pitchFamily="50" charset="-128"/>
                  <a:ea typeface="メイリオ" panose="020B0604030504040204" pitchFamily="50" charset="-128"/>
                </a:rPr>
                <a:t> </a:t>
              </a:r>
              <a:r>
                <a:rPr kumimoji="1" lang="ja-JP" altLang="en-US" sz="1600" dirty="0">
                  <a:solidFill>
                    <a:schemeClr val="tx1"/>
                  </a:solidFill>
                  <a:latin typeface="メイリオ" panose="020B0604030504040204" pitchFamily="50" charset="-128"/>
                  <a:ea typeface="メイリオ" panose="020B0604030504040204" pitchFamily="50" charset="-128"/>
                </a:rPr>
                <a:t>持続可能な公共交通ネットワークの形成</a:t>
              </a:r>
            </a:p>
          </p:txBody>
        </p:sp>
      </p:grpSp>
      <p:grpSp>
        <p:nvGrpSpPr>
          <p:cNvPr id="7" name="グループ化 6">
            <a:extLst>
              <a:ext uri="{FF2B5EF4-FFF2-40B4-BE49-F238E27FC236}">
                <a16:creationId xmlns:a16="http://schemas.microsoft.com/office/drawing/2014/main" id="{05A7A0E0-78A1-41D1-9C38-C3EC8596CD81}"/>
              </a:ext>
            </a:extLst>
          </p:cNvPr>
          <p:cNvGrpSpPr/>
          <p:nvPr/>
        </p:nvGrpSpPr>
        <p:grpSpPr>
          <a:xfrm>
            <a:off x="442203" y="1700808"/>
            <a:ext cx="6192688" cy="492174"/>
            <a:chOff x="467544" y="3535016"/>
            <a:chExt cx="6192688" cy="492174"/>
          </a:xfrm>
        </p:grpSpPr>
        <p:sp>
          <p:nvSpPr>
            <p:cNvPr id="40" name="正方形/長方形 39">
              <a:extLst>
                <a:ext uri="{FF2B5EF4-FFF2-40B4-BE49-F238E27FC236}">
                  <a16:creationId xmlns:a16="http://schemas.microsoft.com/office/drawing/2014/main" id="{7B698BF3-CBC5-4EBD-8B41-7C7D51DAFF06}"/>
                </a:ext>
              </a:extLst>
            </p:cNvPr>
            <p:cNvSpPr/>
            <p:nvPr/>
          </p:nvSpPr>
          <p:spPr>
            <a:xfrm>
              <a:off x="479273" y="3562713"/>
              <a:ext cx="4560779" cy="417196"/>
            </a:xfrm>
            <a:prstGeom prst="rect">
              <a:avLst/>
            </a:prstGeom>
            <a:solidFill>
              <a:srgbClr val="99FF6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b="1" dirty="0">
                <a:solidFill>
                  <a:schemeClr val="bg1"/>
                </a:solidFill>
                <a:latin typeface="メイリオ" panose="020B0604030504040204" pitchFamily="50" charset="-128"/>
                <a:ea typeface="メイリオ" panose="020B0604030504040204" pitchFamily="50" charset="-128"/>
              </a:endParaRPr>
            </a:p>
          </p:txBody>
        </p:sp>
        <p:sp>
          <p:nvSpPr>
            <p:cNvPr id="25" name="正方形/長方形 24">
              <a:extLst>
                <a:ext uri="{FF2B5EF4-FFF2-40B4-BE49-F238E27FC236}">
                  <a16:creationId xmlns:a16="http://schemas.microsoft.com/office/drawing/2014/main" id="{8132CB3C-38BB-4ADD-AB21-CC76DC2E58E7}"/>
                </a:ext>
              </a:extLst>
            </p:cNvPr>
            <p:cNvSpPr/>
            <p:nvPr/>
          </p:nvSpPr>
          <p:spPr>
            <a:xfrm>
              <a:off x="467544" y="3535016"/>
              <a:ext cx="6192688" cy="4921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メイリオ" panose="020B0604030504040204" pitchFamily="50" charset="-128"/>
                  <a:ea typeface="メイリオ" panose="020B0604030504040204" pitchFamily="50" charset="-128"/>
                </a:rPr>
                <a:t>施策２ 道路ネットワークの形成</a:t>
              </a:r>
            </a:p>
          </p:txBody>
        </p:sp>
      </p:grpSp>
      <p:grpSp>
        <p:nvGrpSpPr>
          <p:cNvPr id="11" name="グループ化 10">
            <a:extLst>
              <a:ext uri="{FF2B5EF4-FFF2-40B4-BE49-F238E27FC236}">
                <a16:creationId xmlns:a16="http://schemas.microsoft.com/office/drawing/2014/main" id="{4DD6649E-B2B6-41AF-976F-59957675924A}"/>
              </a:ext>
            </a:extLst>
          </p:cNvPr>
          <p:cNvGrpSpPr/>
          <p:nvPr/>
        </p:nvGrpSpPr>
        <p:grpSpPr>
          <a:xfrm>
            <a:off x="442203" y="3467137"/>
            <a:ext cx="6218029" cy="492174"/>
            <a:chOff x="442203" y="4884794"/>
            <a:chExt cx="6218029" cy="492174"/>
          </a:xfrm>
        </p:grpSpPr>
        <p:sp>
          <p:nvSpPr>
            <p:cNvPr id="42" name="正方形/長方形 41">
              <a:extLst>
                <a:ext uri="{FF2B5EF4-FFF2-40B4-BE49-F238E27FC236}">
                  <a16:creationId xmlns:a16="http://schemas.microsoft.com/office/drawing/2014/main" id="{7DADBC50-4545-4803-A5FC-5169DD4F3AE5}"/>
                </a:ext>
              </a:extLst>
            </p:cNvPr>
            <p:cNvSpPr/>
            <p:nvPr/>
          </p:nvSpPr>
          <p:spPr>
            <a:xfrm>
              <a:off x="442203" y="4884794"/>
              <a:ext cx="4572508" cy="417196"/>
            </a:xfrm>
            <a:prstGeom prst="rect">
              <a:avLst/>
            </a:prstGeom>
            <a:solidFill>
              <a:srgbClr val="99FF6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b="1" dirty="0">
                <a:solidFill>
                  <a:schemeClr val="bg1"/>
                </a:solidFill>
                <a:latin typeface="メイリオ" panose="020B0604030504040204" pitchFamily="50" charset="-128"/>
                <a:ea typeface="メイリオ" panose="020B0604030504040204" pitchFamily="50" charset="-128"/>
              </a:endParaRPr>
            </a:p>
          </p:txBody>
        </p:sp>
        <p:sp>
          <p:nvSpPr>
            <p:cNvPr id="27" name="正方形/長方形 26">
              <a:extLst>
                <a:ext uri="{FF2B5EF4-FFF2-40B4-BE49-F238E27FC236}">
                  <a16:creationId xmlns:a16="http://schemas.microsoft.com/office/drawing/2014/main" id="{F76E5DDD-A456-4DB0-94E9-B125109D0F0E}"/>
                </a:ext>
              </a:extLst>
            </p:cNvPr>
            <p:cNvSpPr/>
            <p:nvPr/>
          </p:nvSpPr>
          <p:spPr>
            <a:xfrm>
              <a:off x="467544" y="4884794"/>
              <a:ext cx="6192688" cy="4921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メイリオ" panose="020B0604030504040204" pitchFamily="50" charset="-128"/>
                  <a:ea typeface="メイリオ" panose="020B0604030504040204" pitchFamily="50" charset="-128"/>
                </a:rPr>
                <a:t>施策１</a:t>
              </a:r>
              <a:r>
                <a:rPr lang="ja-JP" altLang="en-US" sz="1600" dirty="0">
                  <a:solidFill>
                    <a:schemeClr val="tx1"/>
                  </a:solidFill>
                  <a:latin typeface="メイリオ" panose="020B0604030504040204" pitchFamily="50" charset="-128"/>
                  <a:ea typeface="メイリオ" panose="020B0604030504040204" pitchFamily="50" charset="-128"/>
                </a:rPr>
                <a:t> </a:t>
              </a:r>
              <a:r>
                <a:rPr kumimoji="1" lang="ja-JP" altLang="en-US" sz="1600" dirty="0">
                  <a:solidFill>
                    <a:schemeClr val="tx1"/>
                  </a:solidFill>
                  <a:latin typeface="メイリオ" panose="020B0604030504040204" pitchFamily="50" charset="-128"/>
                  <a:ea typeface="メイリオ" panose="020B0604030504040204" pitchFamily="50" charset="-128"/>
                </a:rPr>
                <a:t>住宅・住環境の充実</a:t>
              </a:r>
            </a:p>
          </p:txBody>
        </p:sp>
      </p:grpSp>
      <p:sp>
        <p:nvSpPr>
          <p:cNvPr id="9" name="正方形/長方形 8">
            <a:extLst>
              <a:ext uri="{FF2B5EF4-FFF2-40B4-BE49-F238E27FC236}">
                <a16:creationId xmlns:a16="http://schemas.microsoft.com/office/drawing/2014/main" id="{8324DB34-51BD-48BD-AFC5-E21F6D3E9E23}"/>
              </a:ext>
            </a:extLst>
          </p:cNvPr>
          <p:cNvSpPr/>
          <p:nvPr/>
        </p:nvSpPr>
        <p:spPr>
          <a:xfrm>
            <a:off x="5099703" y="1196752"/>
            <a:ext cx="3821979" cy="492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indent="-180975">
              <a:buFont typeface="Arial" panose="020B0604020202020204" pitchFamily="34" charset="0"/>
              <a:buChar char="•"/>
            </a:pPr>
            <a:r>
              <a:rPr kumimoji="1" lang="ja-JP" altLang="en-US" sz="1400" dirty="0">
                <a:solidFill>
                  <a:schemeClr val="tx1"/>
                </a:solidFill>
                <a:latin typeface="メイリオ" panose="020B0604030504040204" pitchFamily="50" charset="-128"/>
                <a:ea typeface="メイリオ" panose="020B0604030504040204" pitchFamily="50" charset="-128"/>
              </a:rPr>
              <a:t>公共交通ネットワークの利便性向上</a:t>
            </a:r>
            <a:endParaRPr kumimoji="1" lang="en-US" altLang="ja-JP" sz="1400" dirty="0">
              <a:solidFill>
                <a:schemeClr val="tx1"/>
              </a:solidFill>
              <a:latin typeface="メイリオ" panose="020B0604030504040204" pitchFamily="50" charset="-128"/>
              <a:ea typeface="メイリオ" panose="020B0604030504040204" pitchFamily="50" charset="-128"/>
            </a:endParaRPr>
          </a:p>
          <a:p>
            <a:pPr marL="180975" indent="-180975">
              <a:buFont typeface="Arial" panose="020B0604020202020204" pitchFamily="34" charset="0"/>
              <a:buChar char="•"/>
            </a:pPr>
            <a:r>
              <a:rPr lang="ja-JP" altLang="en-US" sz="1400" dirty="0">
                <a:solidFill>
                  <a:schemeClr val="tx1"/>
                </a:solidFill>
                <a:latin typeface="メイリオ" panose="020B0604030504040204" pitchFamily="50" charset="-128"/>
                <a:ea typeface="メイリオ" panose="020B0604030504040204" pitchFamily="50" charset="-128"/>
              </a:rPr>
              <a:t>持続可能な交通サービスの形成</a:t>
            </a:r>
            <a:r>
              <a:rPr kumimoji="1" lang="ja-JP" altLang="en-US" sz="1400" dirty="0">
                <a:solidFill>
                  <a:schemeClr val="tx1"/>
                </a:solidFill>
                <a:latin typeface="メイリオ" panose="020B0604030504040204" pitchFamily="50" charset="-128"/>
                <a:ea typeface="メイリオ" panose="020B0604030504040204" pitchFamily="50" charset="-128"/>
              </a:rPr>
              <a:t>　など</a:t>
            </a:r>
          </a:p>
        </p:txBody>
      </p:sp>
      <p:sp>
        <p:nvSpPr>
          <p:cNvPr id="54" name="正方形/長方形 53">
            <a:extLst>
              <a:ext uri="{FF2B5EF4-FFF2-40B4-BE49-F238E27FC236}">
                <a16:creationId xmlns:a16="http://schemas.microsoft.com/office/drawing/2014/main" id="{2832B332-D86A-4B4D-BE4A-55532AFDFEE9}"/>
              </a:ext>
            </a:extLst>
          </p:cNvPr>
          <p:cNvSpPr/>
          <p:nvPr/>
        </p:nvSpPr>
        <p:spPr>
          <a:xfrm>
            <a:off x="5099703" y="1700808"/>
            <a:ext cx="4116813" cy="492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indent="-180975">
              <a:buFont typeface="Arial" panose="020B0604020202020204" pitchFamily="34" charset="0"/>
              <a:buChar char="•"/>
            </a:pPr>
            <a:r>
              <a:rPr kumimoji="1" lang="ja-JP" altLang="en-US" sz="1400" dirty="0">
                <a:solidFill>
                  <a:schemeClr val="tx1"/>
                </a:solidFill>
                <a:latin typeface="メイリオ" panose="020B0604030504040204" pitchFamily="50" charset="-128"/>
                <a:ea typeface="メイリオ" panose="020B0604030504040204" pitchFamily="50" charset="-128"/>
              </a:rPr>
              <a:t>新たな湾岸道路や主要幹線道路の整備</a:t>
            </a:r>
            <a:endParaRPr kumimoji="1" lang="en-US" altLang="ja-JP" sz="1400" dirty="0">
              <a:solidFill>
                <a:schemeClr val="tx1"/>
              </a:solidFill>
              <a:latin typeface="メイリオ" panose="020B0604030504040204" pitchFamily="50" charset="-128"/>
              <a:ea typeface="メイリオ" panose="020B0604030504040204" pitchFamily="50" charset="-128"/>
            </a:endParaRPr>
          </a:p>
          <a:p>
            <a:pPr marL="180975" indent="-180975">
              <a:buFont typeface="Arial" panose="020B0604020202020204" pitchFamily="34" charset="0"/>
              <a:buChar char="•"/>
            </a:pPr>
            <a:r>
              <a:rPr lang="ja-JP" altLang="en-US" sz="1400" dirty="0">
                <a:solidFill>
                  <a:schemeClr val="tx1"/>
                </a:solidFill>
                <a:latin typeface="メイリオ" panose="020B0604030504040204" pitchFamily="50" charset="-128"/>
                <a:ea typeface="メイリオ" panose="020B0604030504040204" pitchFamily="50" charset="-128"/>
              </a:rPr>
              <a:t>産業・観光施設等へのアクセス道路整備 など</a:t>
            </a:r>
            <a:endParaRPr kumimoji="1" lang="ja-JP" altLang="en-US" sz="1400" dirty="0">
              <a:solidFill>
                <a:schemeClr val="tx1"/>
              </a:solidFill>
              <a:latin typeface="メイリオ" panose="020B0604030504040204" pitchFamily="50" charset="-128"/>
              <a:ea typeface="メイリオ" panose="020B0604030504040204" pitchFamily="50" charset="-128"/>
            </a:endParaRPr>
          </a:p>
        </p:txBody>
      </p:sp>
      <p:sp>
        <p:nvSpPr>
          <p:cNvPr id="56" name="正方形/長方形 55">
            <a:extLst>
              <a:ext uri="{FF2B5EF4-FFF2-40B4-BE49-F238E27FC236}">
                <a16:creationId xmlns:a16="http://schemas.microsoft.com/office/drawing/2014/main" id="{C1F64446-B1C5-40F1-AB1B-65EB1620604E}"/>
              </a:ext>
            </a:extLst>
          </p:cNvPr>
          <p:cNvSpPr/>
          <p:nvPr/>
        </p:nvSpPr>
        <p:spPr>
          <a:xfrm>
            <a:off x="5099703" y="3465004"/>
            <a:ext cx="3821979" cy="492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indent="-180975">
              <a:buFont typeface="Arial" panose="020B0604020202020204" pitchFamily="34" charset="0"/>
              <a:buChar char="•"/>
            </a:pPr>
            <a:r>
              <a:rPr kumimoji="1" lang="ja-JP" altLang="en-US" sz="1400" dirty="0">
                <a:solidFill>
                  <a:schemeClr val="tx1"/>
                </a:solidFill>
                <a:latin typeface="メイリオ" panose="020B0604030504040204" pitchFamily="50" charset="-128"/>
                <a:ea typeface="メイリオ" panose="020B0604030504040204" pitchFamily="50" charset="-128"/>
              </a:rPr>
              <a:t>住宅団地の再生</a:t>
            </a:r>
            <a:endParaRPr kumimoji="1" lang="en-US" altLang="ja-JP" sz="1400" dirty="0">
              <a:solidFill>
                <a:schemeClr val="tx1"/>
              </a:solidFill>
              <a:latin typeface="メイリオ" panose="020B0604030504040204" pitchFamily="50" charset="-128"/>
              <a:ea typeface="メイリオ" panose="020B0604030504040204" pitchFamily="50" charset="-128"/>
            </a:endParaRPr>
          </a:p>
          <a:p>
            <a:pPr marL="180975" indent="-180975">
              <a:buFont typeface="Arial" panose="020B0604020202020204" pitchFamily="34" charset="0"/>
              <a:buChar char="•"/>
            </a:pPr>
            <a:r>
              <a:rPr lang="ja-JP" altLang="en-US" sz="1400" dirty="0">
                <a:solidFill>
                  <a:schemeClr val="tx1"/>
                </a:solidFill>
                <a:latin typeface="メイリオ" panose="020B0604030504040204" pitchFamily="50" charset="-128"/>
                <a:ea typeface="メイリオ" panose="020B0604030504040204" pitchFamily="50" charset="-128"/>
              </a:rPr>
              <a:t>マンション適正管理の推進　など</a:t>
            </a:r>
            <a:endParaRPr kumimoji="1" lang="ja-JP" altLang="en-US" sz="1400" dirty="0">
              <a:solidFill>
                <a:schemeClr val="tx1"/>
              </a:solidFill>
              <a:latin typeface="メイリオ" panose="020B0604030504040204" pitchFamily="50" charset="-128"/>
              <a:ea typeface="メイリオ" panose="020B0604030504040204" pitchFamily="50" charset="-128"/>
            </a:endParaRPr>
          </a:p>
        </p:txBody>
      </p:sp>
      <p:sp>
        <p:nvSpPr>
          <p:cNvPr id="57" name="正方形/長方形 56">
            <a:extLst>
              <a:ext uri="{FF2B5EF4-FFF2-40B4-BE49-F238E27FC236}">
                <a16:creationId xmlns:a16="http://schemas.microsoft.com/office/drawing/2014/main" id="{D6456596-1048-49A7-B593-7B3E26BC3670}"/>
              </a:ext>
            </a:extLst>
          </p:cNvPr>
          <p:cNvSpPr/>
          <p:nvPr/>
        </p:nvSpPr>
        <p:spPr>
          <a:xfrm>
            <a:off x="5106505" y="3978246"/>
            <a:ext cx="3821979" cy="492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indent="-180975">
              <a:buFont typeface="Arial" panose="020B0604020202020204" pitchFamily="34" charset="0"/>
              <a:buChar char="•"/>
            </a:pPr>
            <a:r>
              <a:rPr kumimoji="1" lang="ja-JP" altLang="en-US" sz="1400" dirty="0">
                <a:solidFill>
                  <a:schemeClr val="tx1"/>
                </a:solidFill>
                <a:latin typeface="メイリオ" panose="020B0604030504040204" pitchFamily="50" charset="-128"/>
                <a:ea typeface="メイリオ" panose="020B0604030504040204" pitchFamily="50" charset="-128"/>
              </a:rPr>
              <a:t>市営水道と県営水道の経営一体化</a:t>
            </a:r>
            <a:endParaRPr kumimoji="1" lang="en-US" altLang="ja-JP" sz="1400" dirty="0">
              <a:solidFill>
                <a:schemeClr val="tx1"/>
              </a:solidFill>
              <a:latin typeface="メイリオ" panose="020B0604030504040204" pitchFamily="50" charset="-128"/>
              <a:ea typeface="メイリオ" panose="020B0604030504040204" pitchFamily="50" charset="-128"/>
            </a:endParaRPr>
          </a:p>
          <a:p>
            <a:pPr marL="180975" indent="-180975">
              <a:buFont typeface="Arial" panose="020B0604020202020204" pitchFamily="34" charset="0"/>
              <a:buChar char="•"/>
            </a:pPr>
            <a:r>
              <a:rPr lang="ja-JP" altLang="en-US" sz="1400" dirty="0">
                <a:solidFill>
                  <a:schemeClr val="tx1"/>
                </a:solidFill>
                <a:latin typeface="メイリオ" panose="020B0604030504040204" pitchFamily="50" charset="-128"/>
                <a:ea typeface="メイリオ" panose="020B0604030504040204" pitchFamily="50" charset="-128"/>
              </a:rPr>
              <a:t>市営水道や下水道の機能更新　など</a:t>
            </a:r>
            <a:endParaRPr kumimoji="1" lang="ja-JP" altLang="en-US" sz="1400" dirty="0">
              <a:solidFill>
                <a:schemeClr val="tx1"/>
              </a:solidFill>
              <a:latin typeface="メイリオ" panose="020B0604030504040204" pitchFamily="50" charset="-128"/>
              <a:ea typeface="メイリオ" panose="020B0604030504040204" pitchFamily="50" charset="-128"/>
            </a:endParaRPr>
          </a:p>
        </p:txBody>
      </p:sp>
      <p:grpSp>
        <p:nvGrpSpPr>
          <p:cNvPr id="37" name="グループ化 36">
            <a:extLst>
              <a:ext uri="{FF2B5EF4-FFF2-40B4-BE49-F238E27FC236}">
                <a16:creationId xmlns:a16="http://schemas.microsoft.com/office/drawing/2014/main" id="{800B989E-1035-4488-834F-8D3E799E81CB}"/>
              </a:ext>
            </a:extLst>
          </p:cNvPr>
          <p:cNvGrpSpPr/>
          <p:nvPr/>
        </p:nvGrpSpPr>
        <p:grpSpPr>
          <a:xfrm>
            <a:off x="442203" y="2204864"/>
            <a:ext cx="6192688" cy="492174"/>
            <a:chOff x="467544" y="3535016"/>
            <a:chExt cx="6192688" cy="492174"/>
          </a:xfrm>
        </p:grpSpPr>
        <p:sp>
          <p:nvSpPr>
            <p:cNvPr id="38" name="正方形/長方形 37">
              <a:extLst>
                <a:ext uri="{FF2B5EF4-FFF2-40B4-BE49-F238E27FC236}">
                  <a16:creationId xmlns:a16="http://schemas.microsoft.com/office/drawing/2014/main" id="{BBC2B8FB-751A-407A-9810-47EBB6206F43}"/>
                </a:ext>
              </a:extLst>
            </p:cNvPr>
            <p:cNvSpPr/>
            <p:nvPr/>
          </p:nvSpPr>
          <p:spPr>
            <a:xfrm>
              <a:off x="479273" y="3562713"/>
              <a:ext cx="4560779" cy="417196"/>
            </a:xfrm>
            <a:prstGeom prst="rect">
              <a:avLst/>
            </a:prstGeom>
            <a:solidFill>
              <a:srgbClr val="99FF6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b="1" dirty="0">
                <a:solidFill>
                  <a:schemeClr val="bg1"/>
                </a:solidFill>
                <a:latin typeface="メイリオ" panose="020B0604030504040204" pitchFamily="50" charset="-128"/>
                <a:ea typeface="メイリオ" panose="020B0604030504040204" pitchFamily="50" charset="-128"/>
              </a:endParaRPr>
            </a:p>
          </p:txBody>
        </p:sp>
        <p:sp>
          <p:nvSpPr>
            <p:cNvPr id="41" name="正方形/長方形 40">
              <a:extLst>
                <a:ext uri="{FF2B5EF4-FFF2-40B4-BE49-F238E27FC236}">
                  <a16:creationId xmlns:a16="http://schemas.microsoft.com/office/drawing/2014/main" id="{D7F5894C-717C-4F44-8F9E-CEE543CE814B}"/>
                </a:ext>
              </a:extLst>
            </p:cNvPr>
            <p:cNvSpPr/>
            <p:nvPr/>
          </p:nvSpPr>
          <p:spPr>
            <a:xfrm>
              <a:off x="467544" y="3535016"/>
              <a:ext cx="6192688" cy="4921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メイリオ" panose="020B0604030504040204" pitchFamily="50" charset="-128"/>
                  <a:ea typeface="メイリオ" panose="020B0604030504040204" pitchFamily="50" charset="-128"/>
                </a:rPr>
                <a:t>施策３ </a:t>
              </a:r>
              <a:r>
                <a:rPr lang="ja-JP" altLang="en-US" sz="1600" dirty="0">
                  <a:solidFill>
                    <a:schemeClr val="tx1"/>
                  </a:solidFill>
                  <a:latin typeface="メイリオ" panose="020B0604030504040204" pitchFamily="50" charset="-128"/>
                  <a:ea typeface="メイリオ" panose="020B0604030504040204" pitchFamily="50" charset="-128"/>
                </a:rPr>
                <a:t>安全・安心な移動環境の整備</a:t>
              </a:r>
              <a:endParaRPr kumimoji="1" lang="ja-JP" altLang="en-US" sz="1600" dirty="0">
                <a:solidFill>
                  <a:schemeClr val="tx1"/>
                </a:solidFill>
                <a:latin typeface="メイリオ" panose="020B0604030504040204" pitchFamily="50" charset="-128"/>
                <a:ea typeface="メイリオ" panose="020B0604030504040204" pitchFamily="50" charset="-128"/>
              </a:endParaRPr>
            </a:p>
          </p:txBody>
        </p:sp>
      </p:grpSp>
      <p:sp>
        <p:nvSpPr>
          <p:cNvPr id="44" name="正方形/長方形 43">
            <a:extLst>
              <a:ext uri="{FF2B5EF4-FFF2-40B4-BE49-F238E27FC236}">
                <a16:creationId xmlns:a16="http://schemas.microsoft.com/office/drawing/2014/main" id="{04486D98-4FCA-43CE-869F-2EB4C84B9C07}"/>
              </a:ext>
            </a:extLst>
          </p:cNvPr>
          <p:cNvSpPr/>
          <p:nvPr/>
        </p:nvSpPr>
        <p:spPr>
          <a:xfrm>
            <a:off x="5099703" y="2204864"/>
            <a:ext cx="3821979" cy="492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indent="-180975">
              <a:buFont typeface="Arial" panose="020B0604020202020204" pitchFamily="34" charset="0"/>
              <a:buChar char="•"/>
            </a:pPr>
            <a:r>
              <a:rPr lang="ja-JP" altLang="en-US" sz="1400" dirty="0">
                <a:solidFill>
                  <a:schemeClr val="tx1"/>
                </a:solidFill>
                <a:latin typeface="メイリオ" panose="020B0604030504040204" pitchFamily="50" charset="-128"/>
                <a:ea typeface="メイリオ" panose="020B0604030504040204" pitchFamily="50" charset="-128"/>
              </a:rPr>
              <a:t>面的・一体的なバリアフリー化の促進</a:t>
            </a:r>
            <a:endParaRPr kumimoji="1" lang="en-US" altLang="ja-JP" sz="1400" dirty="0">
              <a:solidFill>
                <a:schemeClr val="tx1"/>
              </a:solidFill>
              <a:latin typeface="メイリオ" panose="020B0604030504040204" pitchFamily="50" charset="-128"/>
              <a:ea typeface="メイリオ" panose="020B0604030504040204" pitchFamily="50" charset="-128"/>
            </a:endParaRPr>
          </a:p>
          <a:p>
            <a:pPr marL="180975" indent="-180975">
              <a:buFont typeface="Arial" panose="020B0604020202020204" pitchFamily="34" charset="0"/>
              <a:buChar char="•"/>
            </a:pPr>
            <a:r>
              <a:rPr lang="ja-JP" altLang="en-US" sz="1400" dirty="0">
                <a:solidFill>
                  <a:schemeClr val="tx1"/>
                </a:solidFill>
                <a:latin typeface="メイリオ" panose="020B0604030504040204" pitchFamily="50" charset="-128"/>
                <a:ea typeface="メイリオ" panose="020B0604030504040204" pitchFamily="50" charset="-128"/>
              </a:rPr>
              <a:t>自転車を活用したまちづくりの推進　など</a:t>
            </a:r>
            <a:endParaRPr kumimoji="1" lang="ja-JP" altLang="en-US" sz="1400" dirty="0">
              <a:solidFill>
                <a:schemeClr val="tx1"/>
              </a:solidFill>
              <a:latin typeface="メイリオ" panose="020B0604030504040204" pitchFamily="50" charset="-128"/>
              <a:ea typeface="メイリオ" panose="020B0604030504040204" pitchFamily="50" charset="-128"/>
            </a:endParaRPr>
          </a:p>
        </p:txBody>
      </p:sp>
      <p:grpSp>
        <p:nvGrpSpPr>
          <p:cNvPr id="34" name="グループ化 33">
            <a:extLst>
              <a:ext uri="{FF2B5EF4-FFF2-40B4-BE49-F238E27FC236}">
                <a16:creationId xmlns:a16="http://schemas.microsoft.com/office/drawing/2014/main" id="{119BF718-4551-4F45-BB1F-460CC67EC880}"/>
              </a:ext>
            </a:extLst>
          </p:cNvPr>
          <p:cNvGrpSpPr/>
          <p:nvPr/>
        </p:nvGrpSpPr>
        <p:grpSpPr>
          <a:xfrm>
            <a:off x="179512" y="2852936"/>
            <a:ext cx="7692250" cy="504531"/>
            <a:chOff x="192118" y="1920172"/>
            <a:chExt cx="7282424" cy="504531"/>
          </a:xfrm>
        </p:grpSpPr>
        <p:sp>
          <p:nvSpPr>
            <p:cNvPr id="35" name="正方形/長方形 34">
              <a:extLst>
                <a:ext uri="{FF2B5EF4-FFF2-40B4-BE49-F238E27FC236}">
                  <a16:creationId xmlns:a16="http://schemas.microsoft.com/office/drawing/2014/main" id="{613F4C7C-3420-42B5-B79D-8571A684662B}"/>
                </a:ext>
              </a:extLst>
            </p:cNvPr>
            <p:cNvSpPr/>
            <p:nvPr/>
          </p:nvSpPr>
          <p:spPr>
            <a:xfrm>
              <a:off x="192118" y="1920172"/>
              <a:ext cx="7052078" cy="492174"/>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b="1" dirty="0">
                <a:solidFill>
                  <a:schemeClr val="bg1"/>
                </a:solidFill>
                <a:latin typeface="メイリオ" panose="020B0604030504040204" pitchFamily="50" charset="-128"/>
                <a:ea typeface="メイリオ" panose="020B0604030504040204" pitchFamily="50" charset="-128"/>
              </a:endParaRPr>
            </a:p>
          </p:txBody>
        </p:sp>
        <p:sp>
          <p:nvSpPr>
            <p:cNvPr id="36" name="正方形/長方形 35">
              <a:extLst>
                <a:ext uri="{FF2B5EF4-FFF2-40B4-BE49-F238E27FC236}">
                  <a16:creationId xmlns:a16="http://schemas.microsoft.com/office/drawing/2014/main" id="{D534F878-8D59-48A0-9351-2DB22E597E58}"/>
                </a:ext>
              </a:extLst>
            </p:cNvPr>
            <p:cNvSpPr/>
            <p:nvPr/>
          </p:nvSpPr>
          <p:spPr>
            <a:xfrm>
              <a:off x="215516" y="1932529"/>
              <a:ext cx="7259026" cy="4921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a:solidFill>
                    <a:schemeClr val="bg1"/>
                  </a:solidFill>
                  <a:latin typeface="メイリオ" panose="020B0604030504040204" pitchFamily="50" charset="-128"/>
                  <a:ea typeface="メイリオ" panose="020B0604030504040204" pitchFamily="50" charset="-128"/>
                </a:rPr>
                <a:t>政策３　</a:t>
              </a:r>
              <a:r>
                <a:rPr lang="ja-JP" altLang="en-US" b="1" dirty="0">
                  <a:solidFill>
                    <a:schemeClr val="bg1"/>
                  </a:solidFill>
                  <a:latin typeface="メイリオ" panose="020B0604030504040204" pitchFamily="50" charset="-128"/>
                  <a:ea typeface="メイリオ" panose="020B0604030504040204" pitchFamily="50" charset="-128"/>
                </a:rPr>
                <a:t>暮らしを支える基盤の充実</a:t>
              </a:r>
              <a:endParaRPr kumimoji="1" lang="ja-JP" altLang="en-US" b="1" dirty="0">
                <a:solidFill>
                  <a:schemeClr val="bg1"/>
                </a:solidFill>
                <a:latin typeface="メイリオ" panose="020B0604030504040204" pitchFamily="50" charset="-128"/>
                <a:ea typeface="メイリオ" panose="020B0604030504040204" pitchFamily="50" charset="-128"/>
              </a:endParaRPr>
            </a:p>
          </p:txBody>
        </p:sp>
      </p:grpSp>
      <p:grpSp>
        <p:nvGrpSpPr>
          <p:cNvPr id="52" name="グループ化 51">
            <a:extLst>
              <a:ext uri="{FF2B5EF4-FFF2-40B4-BE49-F238E27FC236}">
                <a16:creationId xmlns:a16="http://schemas.microsoft.com/office/drawing/2014/main" id="{9224F82F-D7D6-4BD7-A273-C6D820A64794}"/>
              </a:ext>
            </a:extLst>
          </p:cNvPr>
          <p:cNvGrpSpPr/>
          <p:nvPr/>
        </p:nvGrpSpPr>
        <p:grpSpPr>
          <a:xfrm>
            <a:off x="449005" y="3969060"/>
            <a:ext cx="6218029" cy="492174"/>
            <a:chOff x="442203" y="4884794"/>
            <a:chExt cx="6218029" cy="492174"/>
          </a:xfrm>
        </p:grpSpPr>
        <p:sp>
          <p:nvSpPr>
            <p:cNvPr id="53" name="正方形/長方形 52">
              <a:extLst>
                <a:ext uri="{FF2B5EF4-FFF2-40B4-BE49-F238E27FC236}">
                  <a16:creationId xmlns:a16="http://schemas.microsoft.com/office/drawing/2014/main" id="{BB340FC5-E064-4FF8-96CB-B81CAEBB828C}"/>
                </a:ext>
              </a:extLst>
            </p:cNvPr>
            <p:cNvSpPr/>
            <p:nvPr/>
          </p:nvSpPr>
          <p:spPr>
            <a:xfrm>
              <a:off x="442203" y="4884794"/>
              <a:ext cx="4572508" cy="417196"/>
            </a:xfrm>
            <a:prstGeom prst="rect">
              <a:avLst/>
            </a:prstGeom>
            <a:solidFill>
              <a:srgbClr val="99FF6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b="1" dirty="0">
                <a:solidFill>
                  <a:schemeClr val="bg1"/>
                </a:solidFill>
                <a:latin typeface="メイリオ" panose="020B0604030504040204" pitchFamily="50" charset="-128"/>
                <a:ea typeface="メイリオ" panose="020B0604030504040204" pitchFamily="50" charset="-128"/>
              </a:endParaRPr>
            </a:p>
          </p:txBody>
        </p:sp>
        <p:sp>
          <p:nvSpPr>
            <p:cNvPr id="55" name="正方形/長方形 54">
              <a:extLst>
                <a:ext uri="{FF2B5EF4-FFF2-40B4-BE49-F238E27FC236}">
                  <a16:creationId xmlns:a16="http://schemas.microsoft.com/office/drawing/2014/main" id="{3EAC42AA-B461-49AF-8A95-FDF15A304A06}"/>
                </a:ext>
              </a:extLst>
            </p:cNvPr>
            <p:cNvSpPr/>
            <p:nvPr/>
          </p:nvSpPr>
          <p:spPr>
            <a:xfrm>
              <a:off x="467544" y="4884794"/>
              <a:ext cx="6192688" cy="4921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メイリオ" panose="020B0604030504040204" pitchFamily="50" charset="-128"/>
                  <a:ea typeface="メイリオ" panose="020B0604030504040204" pitchFamily="50" charset="-128"/>
                </a:rPr>
                <a:t>施策２</a:t>
              </a:r>
              <a:r>
                <a:rPr lang="ja-JP" altLang="en-US" sz="1600" dirty="0">
                  <a:solidFill>
                    <a:schemeClr val="tx1"/>
                  </a:solidFill>
                  <a:latin typeface="メイリオ" panose="020B0604030504040204" pitchFamily="50" charset="-128"/>
                  <a:ea typeface="メイリオ" panose="020B0604030504040204" pitchFamily="50" charset="-128"/>
                </a:rPr>
                <a:t> </a:t>
              </a:r>
              <a:r>
                <a:rPr kumimoji="1" lang="ja-JP" altLang="en-US" sz="1600" dirty="0">
                  <a:solidFill>
                    <a:schemeClr val="tx1"/>
                  </a:solidFill>
                  <a:latin typeface="メイリオ" panose="020B0604030504040204" pitchFamily="50" charset="-128"/>
                  <a:ea typeface="メイリオ" panose="020B0604030504040204" pitchFamily="50" charset="-128"/>
                </a:rPr>
                <a:t>持続可能な上下水道事業の推進</a:t>
              </a:r>
            </a:p>
          </p:txBody>
        </p:sp>
      </p:grpSp>
      <p:grpSp>
        <p:nvGrpSpPr>
          <p:cNvPr id="58" name="グループ化 57">
            <a:extLst>
              <a:ext uri="{FF2B5EF4-FFF2-40B4-BE49-F238E27FC236}">
                <a16:creationId xmlns:a16="http://schemas.microsoft.com/office/drawing/2014/main" id="{D80D5C84-3311-45F2-8F54-800F306B922D}"/>
              </a:ext>
            </a:extLst>
          </p:cNvPr>
          <p:cNvGrpSpPr/>
          <p:nvPr/>
        </p:nvGrpSpPr>
        <p:grpSpPr>
          <a:xfrm>
            <a:off x="430042" y="5231333"/>
            <a:ext cx="6218029" cy="492174"/>
            <a:chOff x="442203" y="4884794"/>
            <a:chExt cx="6218029" cy="492174"/>
          </a:xfrm>
        </p:grpSpPr>
        <p:sp>
          <p:nvSpPr>
            <p:cNvPr id="59" name="正方形/長方形 58">
              <a:extLst>
                <a:ext uri="{FF2B5EF4-FFF2-40B4-BE49-F238E27FC236}">
                  <a16:creationId xmlns:a16="http://schemas.microsoft.com/office/drawing/2014/main" id="{D6E8D158-C69D-4B78-987E-37A9A331F1C9}"/>
                </a:ext>
              </a:extLst>
            </p:cNvPr>
            <p:cNvSpPr/>
            <p:nvPr/>
          </p:nvSpPr>
          <p:spPr>
            <a:xfrm>
              <a:off x="442203" y="4884794"/>
              <a:ext cx="4572508" cy="417196"/>
            </a:xfrm>
            <a:prstGeom prst="rect">
              <a:avLst/>
            </a:prstGeom>
            <a:solidFill>
              <a:srgbClr val="99FF6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b="1" dirty="0">
                <a:solidFill>
                  <a:schemeClr val="bg1"/>
                </a:solidFill>
                <a:latin typeface="メイリオ" panose="020B0604030504040204" pitchFamily="50" charset="-128"/>
                <a:ea typeface="メイリオ" panose="020B0604030504040204" pitchFamily="50" charset="-128"/>
              </a:endParaRPr>
            </a:p>
          </p:txBody>
        </p:sp>
        <p:sp>
          <p:nvSpPr>
            <p:cNvPr id="60" name="正方形/長方形 59">
              <a:extLst>
                <a:ext uri="{FF2B5EF4-FFF2-40B4-BE49-F238E27FC236}">
                  <a16:creationId xmlns:a16="http://schemas.microsoft.com/office/drawing/2014/main" id="{91796FFE-C041-48E4-B005-36C6FA0EAC2B}"/>
                </a:ext>
              </a:extLst>
            </p:cNvPr>
            <p:cNvSpPr/>
            <p:nvPr/>
          </p:nvSpPr>
          <p:spPr>
            <a:xfrm>
              <a:off x="467544" y="4884794"/>
              <a:ext cx="6192688" cy="4921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メイリオ" panose="020B0604030504040204" pitchFamily="50" charset="-128"/>
                  <a:ea typeface="メイリオ" panose="020B0604030504040204" pitchFamily="50" charset="-128"/>
                </a:rPr>
                <a:t>施策１</a:t>
              </a:r>
              <a:r>
                <a:rPr lang="ja-JP" altLang="en-US" sz="1600" dirty="0">
                  <a:solidFill>
                    <a:schemeClr val="tx1"/>
                  </a:solidFill>
                  <a:latin typeface="メイリオ" panose="020B0604030504040204" pitchFamily="50" charset="-128"/>
                  <a:ea typeface="メイリオ" panose="020B0604030504040204" pitchFamily="50" charset="-128"/>
                </a:rPr>
                <a:t> </a:t>
              </a:r>
              <a:r>
                <a:rPr kumimoji="1" lang="ja-JP" altLang="en-US" sz="1600" dirty="0">
                  <a:solidFill>
                    <a:schemeClr val="tx1"/>
                  </a:solidFill>
                  <a:latin typeface="メイリオ" panose="020B0604030504040204" pitchFamily="50" charset="-128"/>
                  <a:ea typeface="メイリオ" panose="020B0604030504040204" pitchFamily="50" charset="-128"/>
                </a:rPr>
                <a:t>スマートシティの推進</a:t>
              </a:r>
            </a:p>
          </p:txBody>
        </p:sp>
      </p:grpSp>
      <p:sp>
        <p:nvSpPr>
          <p:cNvPr id="61" name="正方形/長方形 60">
            <a:extLst>
              <a:ext uri="{FF2B5EF4-FFF2-40B4-BE49-F238E27FC236}">
                <a16:creationId xmlns:a16="http://schemas.microsoft.com/office/drawing/2014/main" id="{371F13BE-9FFE-4C8F-A4BD-E521DAA1CC6B}"/>
              </a:ext>
            </a:extLst>
          </p:cNvPr>
          <p:cNvSpPr/>
          <p:nvPr/>
        </p:nvSpPr>
        <p:spPr>
          <a:xfrm>
            <a:off x="5087542" y="5229200"/>
            <a:ext cx="3821979" cy="492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indent="-180975">
              <a:buFont typeface="Arial" panose="020B0604020202020204" pitchFamily="34" charset="0"/>
              <a:buChar char="•"/>
            </a:pPr>
            <a:r>
              <a:rPr lang="ja-JP" altLang="en-US" sz="1400" dirty="0">
                <a:solidFill>
                  <a:schemeClr val="tx1"/>
                </a:solidFill>
                <a:latin typeface="メイリオ" panose="020B0604030504040204" pitchFamily="50" charset="-128"/>
                <a:ea typeface="メイリオ" panose="020B0604030504040204" pitchFamily="50" charset="-128"/>
              </a:rPr>
              <a:t>多様な主体との</a:t>
            </a:r>
            <a:r>
              <a:rPr lang="en-US" altLang="ja-JP" sz="1400" dirty="0">
                <a:solidFill>
                  <a:schemeClr val="tx1"/>
                </a:solidFill>
                <a:latin typeface="メイリオ" panose="020B0604030504040204" pitchFamily="50" charset="-128"/>
                <a:ea typeface="メイリオ" panose="020B0604030504040204" pitchFamily="50" charset="-128"/>
              </a:rPr>
              <a:t>ICT</a:t>
            </a:r>
            <a:r>
              <a:rPr lang="ja-JP" altLang="en-US" sz="1400" dirty="0">
                <a:solidFill>
                  <a:schemeClr val="tx1"/>
                </a:solidFill>
                <a:latin typeface="メイリオ" panose="020B0604030504040204" pitchFamily="50" charset="-128"/>
                <a:ea typeface="メイリオ" panose="020B0604030504040204" pitchFamily="50" charset="-128"/>
              </a:rPr>
              <a:t>を活用した協働の推進</a:t>
            </a:r>
            <a:endParaRPr lang="en-US" altLang="ja-JP" sz="1400" dirty="0">
              <a:solidFill>
                <a:schemeClr val="tx1"/>
              </a:solidFill>
              <a:latin typeface="メイリオ" panose="020B0604030504040204" pitchFamily="50" charset="-128"/>
              <a:ea typeface="メイリオ" panose="020B0604030504040204" pitchFamily="50" charset="-128"/>
            </a:endParaRPr>
          </a:p>
          <a:p>
            <a:pPr marL="180975" indent="-180975">
              <a:buFont typeface="Arial" panose="020B0604020202020204" pitchFamily="34" charset="0"/>
              <a:buChar char="•"/>
            </a:pPr>
            <a:r>
              <a:rPr kumimoji="1" lang="ja-JP" altLang="en-US" sz="1400" dirty="0">
                <a:solidFill>
                  <a:schemeClr val="tx1"/>
                </a:solidFill>
                <a:latin typeface="メイリオ" panose="020B0604030504040204" pitchFamily="50" charset="-128"/>
                <a:ea typeface="メイリオ" panose="020B0604030504040204" pitchFamily="50" charset="-128"/>
              </a:rPr>
              <a:t>デジタルディバイド対策　など</a:t>
            </a:r>
          </a:p>
        </p:txBody>
      </p:sp>
      <p:sp>
        <p:nvSpPr>
          <p:cNvPr id="62" name="正方形/長方形 61">
            <a:extLst>
              <a:ext uri="{FF2B5EF4-FFF2-40B4-BE49-F238E27FC236}">
                <a16:creationId xmlns:a16="http://schemas.microsoft.com/office/drawing/2014/main" id="{25945CBB-8A76-484A-9401-BB37BEAFADDA}"/>
              </a:ext>
            </a:extLst>
          </p:cNvPr>
          <p:cNvSpPr/>
          <p:nvPr/>
        </p:nvSpPr>
        <p:spPr>
          <a:xfrm>
            <a:off x="5094344" y="5742442"/>
            <a:ext cx="3821979" cy="492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indent="-180975">
              <a:buFont typeface="Arial" panose="020B0604020202020204" pitchFamily="34" charset="0"/>
              <a:buChar char="•"/>
            </a:pPr>
            <a:r>
              <a:rPr kumimoji="1" lang="ja-JP" altLang="en-US" sz="1400" dirty="0">
                <a:solidFill>
                  <a:schemeClr val="tx1"/>
                </a:solidFill>
                <a:latin typeface="メイリオ" panose="020B0604030504040204" pitchFamily="50" charset="-128"/>
                <a:ea typeface="メイリオ" panose="020B0604030504040204" pitchFamily="50" charset="-128"/>
              </a:rPr>
              <a:t>国家戦略特区の活用による規制緩和や</a:t>
            </a:r>
            <a:br>
              <a:rPr kumimoji="1" lang="en-US" altLang="ja-JP" sz="1400" dirty="0">
                <a:solidFill>
                  <a:schemeClr val="tx1"/>
                </a:solidFill>
                <a:latin typeface="メイリオ" panose="020B0604030504040204" pitchFamily="50" charset="-128"/>
                <a:ea typeface="メイリオ" panose="020B0604030504040204" pitchFamily="50" charset="-128"/>
              </a:rPr>
            </a:br>
            <a:r>
              <a:rPr kumimoji="1" lang="ja-JP" altLang="en-US" sz="1400" dirty="0">
                <a:solidFill>
                  <a:schemeClr val="tx1"/>
                </a:solidFill>
                <a:latin typeface="メイリオ" panose="020B0604030504040204" pitchFamily="50" charset="-128"/>
                <a:ea typeface="メイリオ" panose="020B0604030504040204" pitchFamily="50" charset="-128"/>
              </a:rPr>
              <a:t>社会実験・社会実装の推進　など</a:t>
            </a:r>
          </a:p>
        </p:txBody>
      </p:sp>
      <p:grpSp>
        <p:nvGrpSpPr>
          <p:cNvPr id="63" name="グループ化 62">
            <a:extLst>
              <a:ext uri="{FF2B5EF4-FFF2-40B4-BE49-F238E27FC236}">
                <a16:creationId xmlns:a16="http://schemas.microsoft.com/office/drawing/2014/main" id="{350C7A67-FDDE-4E4B-BDA3-540BFF9BBCB4}"/>
              </a:ext>
            </a:extLst>
          </p:cNvPr>
          <p:cNvGrpSpPr/>
          <p:nvPr/>
        </p:nvGrpSpPr>
        <p:grpSpPr>
          <a:xfrm>
            <a:off x="167351" y="4617132"/>
            <a:ext cx="7692250" cy="504531"/>
            <a:chOff x="192118" y="1920172"/>
            <a:chExt cx="7282424" cy="504531"/>
          </a:xfrm>
        </p:grpSpPr>
        <p:sp>
          <p:nvSpPr>
            <p:cNvPr id="64" name="正方形/長方形 63">
              <a:extLst>
                <a:ext uri="{FF2B5EF4-FFF2-40B4-BE49-F238E27FC236}">
                  <a16:creationId xmlns:a16="http://schemas.microsoft.com/office/drawing/2014/main" id="{49B83400-F1F2-4901-A260-708BFA14DE1F}"/>
                </a:ext>
              </a:extLst>
            </p:cNvPr>
            <p:cNvSpPr/>
            <p:nvPr/>
          </p:nvSpPr>
          <p:spPr>
            <a:xfrm>
              <a:off x="192118" y="1920172"/>
              <a:ext cx="7052078" cy="492174"/>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b="1" dirty="0">
                <a:solidFill>
                  <a:schemeClr val="bg1"/>
                </a:solidFill>
                <a:latin typeface="メイリオ" panose="020B0604030504040204" pitchFamily="50" charset="-128"/>
                <a:ea typeface="メイリオ" panose="020B0604030504040204" pitchFamily="50" charset="-128"/>
              </a:endParaRPr>
            </a:p>
          </p:txBody>
        </p:sp>
        <p:sp>
          <p:nvSpPr>
            <p:cNvPr id="65" name="正方形/長方形 64">
              <a:extLst>
                <a:ext uri="{FF2B5EF4-FFF2-40B4-BE49-F238E27FC236}">
                  <a16:creationId xmlns:a16="http://schemas.microsoft.com/office/drawing/2014/main" id="{2CEA9D92-C1DE-4D52-A49C-D9335CEE2759}"/>
                </a:ext>
              </a:extLst>
            </p:cNvPr>
            <p:cNvSpPr/>
            <p:nvPr/>
          </p:nvSpPr>
          <p:spPr>
            <a:xfrm>
              <a:off x="215516" y="1932529"/>
              <a:ext cx="7259026" cy="4921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a:solidFill>
                    <a:schemeClr val="bg1"/>
                  </a:solidFill>
                  <a:latin typeface="メイリオ" panose="020B0604030504040204" pitchFamily="50" charset="-128"/>
                  <a:ea typeface="メイリオ" panose="020B0604030504040204" pitchFamily="50" charset="-128"/>
                </a:rPr>
                <a:t>政策４　テクノロジーの進展を力に発展する</a:t>
              </a:r>
            </a:p>
          </p:txBody>
        </p:sp>
      </p:grpSp>
      <p:grpSp>
        <p:nvGrpSpPr>
          <p:cNvPr id="66" name="グループ化 65">
            <a:extLst>
              <a:ext uri="{FF2B5EF4-FFF2-40B4-BE49-F238E27FC236}">
                <a16:creationId xmlns:a16="http://schemas.microsoft.com/office/drawing/2014/main" id="{D9A11F4A-5AF2-455D-96F9-25B403BC2B3F}"/>
              </a:ext>
            </a:extLst>
          </p:cNvPr>
          <p:cNvGrpSpPr/>
          <p:nvPr/>
        </p:nvGrpSpPr>
        <p:grpSpPr>
          <a:xfrm>
            <a:off x="436844" y="5733256"/>
            <a:ext cx="6218029" cy="492174"/>
            <a:chOff x="442203" y="4884794"/>
            <a:chExt cx="6218029" cy="492174"/>
          </a:xfrm>
        </p:grpSpPr>
        <p:sp>
          <p:nvSpPr>
            <p:cNvPr id="67" name="正方形/長方形 66">
              <a:extLst>
                <a:ext uri="{FF2B5EF4-FFF2-40B4-BE49-F238E27FC236}">
                  <a16:creationId xmlns:a16="http://schemas.microsoft.com/office/drawing/2014/main" id="{607AC700-24C0-48C1-906D-F158BD0BE272}"/>
                </a:ext>
              </a:extLst>
            </p:cNvPr>
            <p:cNvSpPr/>
            <p:nvPr/>
          </p:nvSpPr>
          <p:spPr>
            <a:xfrm>
              <a:off x="442203" y="4884794"/>
              <a:ext cx="4572508" cy="417196"/>
            </a:xfrm>
            <a:prstGeom prst="rect">
              <a:avLst/>
            </a:prstGeom>
            <a:solidFill>
              <a:srgbClr val="99FF6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b="1" dirty="0">
                <a:solidFill>
                  <a:schemeClr val="bg1"/>
                </a:solidFill>
                <a:latin typeface="メイリオ" panose="020B0604030504040204" pitchFamily="50" charset="-128"/>
                <a:ea typeface="メイリオ" panose="020B0604030504040204" pitchFamily="50" charset="-128"/>
              </a:endParaRPr>
            </a:p>
          </p:txBody>
        </p:sp>
        <p:sp>
          <p:nvSpPr>
            <p:cNvPr id="68" name="正方形/長方形 67">
              <a:extLst>
                <a:ext uri="{FF2B5EF4-FFF2-40B4-BE49-F238E27FC236}">
                  <a16:creationId xmlns:a16="http://schemas.microsoft.com/office/drawing/2014/main" id="{FF6E3DAD-374B-447D-B0EE-74A6691F1615}"/>
                </a:ext>
              </a:extLst>
            </p:cNvPr>
            <p:cNvSpPr/>
            <p:nvPr/>
          </p:nvSpPr>
          <p:spPr>
            <a:xfrm>
              <a:off x="467544" y="4884794"/>
              <a:ext cx="6192688" cy="4921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メイリオ" panose="020B0604030504040204" pitchFamily="50" charset="-128"/>
                  <a:ea typeface="メイリオ" panose="020B0604030504040204" pitchFamily="50" charset="-128"/>
                </a:rPr>
                <a:t>施策２</a:t>
              </a:r>
              <a:r>
                <a:rPr lang="ja-JP" altLang="en-US" sz="1600" dirty="0">
                  <a:solidFill>
                    <a:schemeClr val="tx1"/>
                  </a:solidFill>
                  <a:latin typeface="メイリオ" panose="020B0604030504040204" pitchFamily="50" charset="-128"/>
                  <a:ea typeface="メイリオ" panose="020B0604030504040204" pitchFamily="50" charset="-128"/>
                </a:rPr>
                <a:t> </a:t>
              </a:r>
              <a:r>
                <a:rPr kumimoji="1" lang="ja-JP" altLang="en-US" sz="1600" dirty="0">
                  <a:solidFill>
                    <a:schemeClr val="tx1"/>
                  </a:solidFill>
                  <a:latin typeface="メイリオ" panose="020B0604030504040204" pitchFamily="50" charset="-128"/>
                  <a:ea typeface="メイリオ" panose="020B0604030504040204" pitchFamily="50" charset="-128"/>
                </a:rPr>
                <a:t>新しい技術・</a:t>
              </a:r>
              <a:r>
                <a:rPr lang="ja-JP" altLang="en-US" sz="1600" dirty="0">
                  <a:solidFill>
                    <a:schemeClr val="tx1"/>
                  </a:solidFill>
                  <a:latin typeface="メイリオ" panose="020B0604030504040204" pitchFamily="50" charset="-128"/>
                  <a:ea typeface="メイリオ" panose="020B0604030504040204" pitchFamily="50" charset="-128"/>
                </a:rPr>
                <a:t>しく</a:t>
              </a:r>
              <a:r>
                <a:rPr kumimoji="1" lang="ja-JP" altLang="en-US" sz="1600" dirty="0">
                  <a:solidFill>
                    <a:schemeClr val="tx1"/>
                  </a:solidFill>
                  <a:latin typeface="メイリオ" panose="020B0604030504040204" pitchFamily="50" charset="-128"/>
                  <a:ea typeface="メイリオ" panose="020B0604030504040204" pitchFamily="50" charset="-128"/>
                </a:rPr>
                <a:t>みの社会実装の</a:t>
              </a:r>
              <a:r>
                <a:rPr lang="ja-JP" altLang="en-US" sz="1600" dirty="0">
                  <a:solidFill>
                    <a:schemeClr val="tx1"/>
                  </a:solidFill>
                  <a:latin typeface="メイリオ" panose="020B0604030504040204" pitchFamily="50" charset="-128"/>
                  <a:ea typeface="メイリオ" panose="020B0604030504040204" pitchFamily="50" charset="-128"/>
                </a:rPr>
                <a:t>加速化</a:t>
              </a:r>
              <a:endParaRPr kumimoji="1" lang="ja-JP" altLang="en-US" sz="1600" dirty="0">
                <a:solidFill>
                  <a:schemeClr val="tx1"/>
                </a:solidFill>
                <a:latin typeface="メイリオ" panose="020B0604030504040204" pitchFamily="50" charset="-128"/>
                <a:ea typeface="メイリオ" panose="020B0604030504040204" pitchFamily="50" charset="-128"/>
              </a:endParaRPr>
            </a:p>
          </p:txBody>
        </p:sp>
      </p:grpSp>
    </p:spTree>
    <p:extLst>
      <p:ext uri="{BB962C8B-B14F-4D97-AF65-F5344CB8AC3E}">
        <p14:creationId xmlns:p14="http://schemas.microsoft.com/office/powerpoint/2010/main" val="17006548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45" name="正方形/長方形 44">
            <a:extLst>
              <a:ext uri="{FF2B5EF4-FFF2-40B4-BE49-F238E27FC236}">
                <a16:creationId xmlns:a16="http://schemas.microsoft.com/office/drawing/2014/main" id="{D259F52A-FF8B-4C14-8881-06272E9D8950}"/>
              </a:ext>
            </a:extLst>
          </p:cNvPr>
          <p:cNvSpPr/>
          <p:nvPr/>
        </p:nvSpPr>
        <p:spPr>
          <a:xfrm>
            <a:off x="-14830" y="1026"/>
            <a:ext cx="7259026" cy="576000"/>
          </a:xfrm>
          <a:prstGeom prst="rect">
            <a:avLst/>
          </a:prstGeom>
          <a:gradFill flip="none" rotWithShape="1">
            <a:gsLst>
              <a:gs pos="0">
                <a:schemeClr val="tx2">
                  <a:lumMod val="50000"/>
                </a:schemeClr>
              </a:gs>
              <a:gs pos="64000">
                <a:schemeClr val="accent1">
                  <a:tint val="44500"/>
                  <a:satMod val="16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6" name="タイトル 1">
            <a:extLst>
              <a:ext uri="{FF2B5EF4-FFF2-40B4-BE49-F238E27FC236}">
                <a16:creationId xmlns:a16="http://schemas.microsoft.com/office/drawing/2014/main" id="{9065B368-F01D-4D5F-93D7-9D4F5CF0ABDC}"/>
              </a:ext>
            </a:extLst>
          </p:cNvPr>
          <p:cNvSpPr txBox="1">
            <a:spLocks/>
          </p:cNvSpPr>
          <p:nvPr/>
        </p:nvSpPr>
        <p:spPr>
          <a:xfrm>
            <a:off x="6968" y="-53424"/>
            <a:ext cx="7373344" cy="60121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800" i="1" dirty="0">
                <a:solidFill>
                  <a:schemeClr val="bg1"/>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cs typeface="メイリオ" panose="020B0604030504040204" pitchFamily="50" charset="-128"/>
              </a:rPr>
              <a:t>分野８　　地域経済①</a:t>
            </a:r>
          </a:p>
        </p:txBody>
      </p:sp>
      <p:grpSp>
        <p:nvGrpSpPr>
          <p:cNvPr id="47" name="グループ化 46">
            <a:extLst>
              <a:ext uri="{FF2B5EF4-FFF2-40B4-BE49-F238E27FC236}">
                <a16:creationId xmlns:a16="http://schemas.microsoft.com/office/drawing/2014/main" id="{CDFC8EF9-DF0C-494D-91A8-BB2F79E2144E}"/>
              </a:ext>
            </a:extLst>
          </p:cNvPr>
          <p:cNvGrpSpPr/>
          <p:nvPr/>
        </p:nvGrpSpPr>
        <p:grpSpPr>
          <a:xfrm>
            <a:off x="7056276" y="43993"/>
            <a:ext cx="2016224" cy="499433"/>
            <a:chOff x="7056276" y="43993"/>
            <a:chExt cx="2016224" cy="499433"/>
          </a:xfrm>
        </p:grpSpPr>
        <p:pic>
          <p:nvPicPr>
            <p:cNvPr id="48" name="図 47">
              <a:extLst>
                <a:ext uri="{FF2B5EF4-FFF2-40B4-BE49-F238E27FC236}">
                  <a16:creationId xmlns:a16="http://schemas.microsoft.com/office/drawing/2014/main" id="{E29D7AB2-0520-42C0-B81D-37EFC3BFE98F}"/>
                </a:ext>
              </a:extLst>
            </p:cNvPr>
            <p:cNvPicPr preferRelativeResize="0">
              <a:picLocks noChangeAspect="1"/>
            </p:cNvPicPr>
            <p:nvPr/>
          </p:nvPicPr>
          <p:blipFill>
            <a:blip r:embed="rId2"/>
            <a:stretch>
              <a:fillRect/>
            </a:stretch>
          </p:blipFill>
          <p:spPr>
            <a:xfrm>
              <a:off x="7056276" y="47830"/>
              <a:ext cx="485349" cy="495596"/>
            </a:xfrm>
            <a:prstGeom prst="rect">
              <a:avLst/>
            </a:prstGeom>
          </p:spPr>
        </p:pic>
        <p:pic>
          <p:nvPicPr>
            <p:cNvPr id="49" name="図 48">
              <a:extLst>
                <a:ext uri="{FF2B5EF4-FFF2-40B4-BE49-F238E27FC236}">
                  <a16:creationId xmlns:a16="http://schemas.microsoft.com/office/drawing/2014/main" id="{1E2E12F0-787D-4EFD-A207-DC43A3C8DF7B}"/>
                </a:ext>
              </a:extLst>
            </p:cNvPr>
            <p:cNvPicPr>
              <a:picLocks noChangeAspect="1"/>
            </p:cNvPicPr>
            <p:nvPr/>
          </p:nvPicPr>
          <p:blipFill>
            <a:blip r:embed="rId3"/>
            <a:stretch>
              <a:fillRect/>
            </a:stretch>
          </p:blipFill>
          <p:spPr>
            <a:xfrm>
              <a:off x="7524328" y="381005"/>
              <a:ext cx="925501" cy="129193"/>
            </a:xfrm>
            <a:prstGeom prst="rect">
              <a:avLst/>
            </a:prstGeom>
          </p:spPr>
        </p:pic>
        <p:pic>
          <p:nvPicPr>
            <p:cNvPr id="50" name="図 49">
              <a:extLst>
                <a:ext uri="{FF2B5EF4-FFF2-40B4-BE49-F238E27FC236}">
                  <a16:creationId xmlns:a16="http://schemas.microsoft.com/office/drawing/2014/main" id="{CCC91CAA-CB43-46D4-9AA7-010020256F56}"/>
                </a:ext>
              </a:extLst>
            </p:cNvPr>
            <p:cNvPicPr preferRelativeResize="0">
              <a:picLocks noChangeAspect="1"/>
            </p:cNvPicPr>
            <p:nvPr/>
          </p:nvPicPr>
          <p:blipFill>
            <a:blip r:embed="rId4"/>
            <a:stretch>
              <a:fillRect/>
            </a:stretch>
          </p:blipFill>
          <p:spPr>
            <a:xfrm>
              <a:off x="7560332" y="89450"/>
              <a:ext cx="893321" cy="276732"/>
            </a:xfrm>
            <a:prstGeom prst="rect">
              <a:avLst/>
            </a:prstGeom>
          </p:spPr>
        </p:pic>
        <p:pic>
          <p:nvPicPr>
            <p:cNvPr id="51" name="図 50">
              <a:extLst>
                <a:ext uri="{FF2B5EF4-FFF2-40B4-BE49-F238E27FC236}">
                  <a16:creationId xmlns:a16="http://schemas.microsoft.com/office/drawing/2014/main" id="{F42F3AB2-A02C-48CC-A2C6-7CF2B9810096}"/>
                </a:ext>
              </a:extLst>
            </p:cNvPr>
            <p:cNvPicPr>
              <a:picLocks noChangeAspect="1"/>
            </p:cNvPicPr>
            <p:nvPr/>
          </p:nvPicPr>
          <p:blipFill>
            <a:blip r:embed="rId5"/>
            <a:stretch>
              <a:fillRect/>
            </a:stretch>
          </p:blipFill>
          <p:spPr>
            <a:xfrm>
              <a:off x="8496436" y="43993"/>
              <a:ext cx="576064" cy="499433"/>
            </a:xfrm>
            <a:prstGeom prst="rect">
              <a:avLst/>
            </a:prstGeom>
          </p:spPr>
        </p:pic>
      </p:grpSp>
      <p:sp>
        <p:nvSpPr>
          <p:cNvPr id="2" name="スライド番号プレースホルダー 1">
            <a:extLst>
              <a:ext uri="{FF2B5EF4-FFF2-40B4-BE49-F238E27FC236}">
                <a16:creationId xmlns:a16="http://schemas.microsoft.com/office/drawing/2014/main" id="{7B874462-87A0-46E3-AF90-CBCB8709AF10}"/>
              </a:ext>
            </a:extLst>
          </p:cNvPr>
          <p:cNvSpPr>
            <a:spLocks noGrp="1"/>
          </p:cNvSpPr>
          <p:nvPr>
            <p:ph type="sldNum" sz="quarter" idx="12"/>
          </p:nvPr>
        </p:nvSpPr>
        <p:spPr/>
        <p:txBody>
          <a:bodyPr/>
          <a:lstStyle/>
          <a:p>
            <a:fld id="{ABBF78F6-40F7-42CC-B691-F10E30E15BA0}" type="slidenum">
              <a:rPr kumimoji="1" lang="ja-JP" altLang="en-US" smtClean="0"/>
              <a:pPr/>
              <a:t>47</a:t>
            </a:fld>
            <a:endParaRPr kumimoji="1" lang="ja-JP" altLang="en-US"/>
          </a:p>
        </p:txBody>
      </p:sp>
      <p:sp>
        <p:nvSpPr>
          <p:cNvPr id="19" name="AutoShape 84">
            <a:extLst>
              <a:ext uri="{FF2B5EF4-FFF2-40B4-BE49-F238E27FC236}">
                <a16:creationId xmlns:a16="http://schemas.microsoft.com/office/drawing/2014/main" id="{6CB396E1-3A0D-4E6E-A574-05DAD2B2710C}"/>
              </a:ext>
            </a:extLst>
          </p:cNvPr>
          <p:cNvSpPr>
            <a:spLocks noChangeArrowheads="1"/>
          </p:cNvSpPr>
          <p:nvPr/>
        </p:nvSpPr>
        <p:spPr bwMode="auto">
          <a:xfrm>
            <a:off x="84831" y="607809"/>
            <a:ext cx="1354708" cy="380738"/>
          </a:xfrm>
          <a:prstGeom prst="roundRect">
            <a:avLst>
              <a:gd name="adj" fmla="val 16667"/>
            </a:avLst>
          </a:prstGeom>
          <a:solidFill>
            <a:srgbClr val="008000"/>
          </a:solidFill>
          <a:ln w="38100">
            <a:noFill/>
            <a:round/>
            <a:headEnd/>
            <a:tailEnd/>
          </a:ln>
          <a:effectLst/>
          <a:extLst/>
        </p:spPr>
        <p:txBody>
          <a:bodyPr wrap="square" tIns="36000" bIns="0" anchor="ctr">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algn="ctr" eaLnBrk="1" hangingPunct="1"/>
            <a:r>
              <a:rPr lang="ja-JP" altLang="en-US" sz="20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分野目標</a:t>
            </a:r>
          </a:p>
        </p:txBody>
      </p:sp>
      <p:sp>
        <p:nvSpPr>
          <p:cNvPr id="21" name="Rectangle 83">
            <a:extLst>
              <a:ext uri="{FF2B5EF4-FFF2-40B4-BE49-F238E27FC236}">
                <a16:creationId xmlns:a16="http://schemas.microsoft.com/office/drawing/2014/main" id="{F0504B48-3AC0-4454-9108-3C83E2AAB681}"/>
              </a:ext>
            </a:extLst>
          </p:cNvPr>
          <p:cNvSpPr>
            <a:spLocks noChangeArrowheads="1"/>
          </p:cNvSpPr>
          <p:nvPr/>
        </p:nvSpPr>
        <p:spPr bwMode="auto">
          <a:xfrm>
            <a:off x="85323" y="934476"/>
            <a:ext cx="8970647" cy="1821387"/>
          </a:xfrm>
          <a:prstGeom prst="rect">
            <a:avLst/>
          </a:prstGeom>
          <a:solidFill>
            <a:srgbClr val="CCFF99"/>
          </a:solidFill>
          <a:ln w="12700">
            <a:solidFill>
              <a:srgbClr val="008000"/>
            </a:solidFill>
            <a:miter lim="800000"/>
            <a:headEnd/>
            <a:tailEnd/>
          </a:ln>
          <a:effectLst/>
          <a:extLst/>
        </p:spPr>
        <p:txBody>
          <a:bodyPr lIns="198000" tIns="190800"/>
          <a:lstStyle>
            <a:lvl1pPr eaLnBrk="0" hangingPunct="0">
              <a:tabLst>
                <a:tab pos="4187825" algn="l"/>
              </a:tabLst>
              <a:defRPr kumimoji="1" sz="2400">
                <a:solidFill>
                  <a:schemeClr val="tx1"/>
                </a:solidFill>
                <a:latin typeface="Times New Roman" pitchFamily="18" charset="0"/>
                <a:ea typeface="ＭＳ Ｐゴシック" charset="-128"/>
              </a:defRPr>
            </a:lvl1pPr>
            <a:lvl2pPr marL="742950" indent="-285750" eaLnBrk="0" hangingPunct="0">
              <a:tabLst>
                <a:tab pos="4187825" algn="l"/>
              </a:tabLst>
              <a:defRPr kumimoji="1" sz="2400">
                <a:solidFill>
                  <a:schemeClr val="tx1"/>
                </a:solidFill>
                <a:latin typeface="Times New Roman" pitchFamily="18" charset="0"/>
                <a:ea typeface="ＭＳ Ｐゴシック" charset="-128"/>
              </a:defRPr>
            </a:lvl2pPr>
            <a:lvl3pPr marL="1143000" indent="-228600" eaLnBrk="0" hangingPunct="0">
              <a:tabLst>
                <a:tab pos="4187825" algn="l"/>
              </a:tabLst>
              <a:defRPr kumimoji="1" sz="2400">
                <a:solidFill>
                  <a:schemeClr val="tx1"/>
                </a:solidFill>
                <a:latin typeface="Times New Roman" pitchFamily="18" charset="0"/>
                <a:ea typeface="ＭＳ Ｐゴシック" charset="-128"/>
              </a:defRPr>
            </a:lvl3pPr>
            <a:lvl4pPr marL="1600200" indent="-228600" eaLnBrk="0" hangingPunct="0">
              <a:tabLst>
                <a:tab pos="4187825" algn="l"/>
              </a:tabLst>
              <a:defRPr kumimoji="1" sz="2400">
                <a:solidFill>
                  <a:schemeClr val="tx1"/>
                </a:solidFill>
                <a:latin typeface="Times New Roman" pitchFamily="18" charset="0"/>
                <a:ea typeface="ＭＳ Ｐゴシック" charset="-128"/>
              </a:defRPr>
            </a:lvl4pPr>
            <a:lvl5pPr marL="2057400" indent="-228600" eaLnBrk="0" hangingPunct="0">
              <a:tabLst>
                <a:tab pos="4187825" algn="l"/>
              </a:tabLst>
              <a:defRPr kumimoji="1" sz="24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9pPr>
          </a:lstStyle>
          <a:p>
            <a:pPr algn="l" eaLnBrk="1" hangingPunct="1">
              <a:lnSpc>
                <a:spcPts val="500"/>
              </a:lnSpc>
              <a:spcBef>
                <a:spcPct val="80000"/>
              </a:spcBef>
              <a:defRPr/>
            </a:pP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2" name="Rectangle 83">
            <a:extLst>
              <a:ext uri="{FF2B5EF4-FFF2-40B4-BE49-F238E27FC236}">
                <a16:creationId xmlns:a16="http://schemas.microsoft.com/office/drawing/2014/main" id="{C44FF641-0236-46BC-9E86-82A235189FA0}"/>
              </a:ext>
            </a:extLst>
          </p:cNvPr>
          <p:cNvSpPr>
            <a:spLocks noChangeArrowheads="1"/>
          </p:cNvSpPr>
          <p:nvPr/>
        </p:nvSpPr>
        <p:spPr bwMode="auto">
          <a:xfrm>
            <a:off x="78051" y="862470"/>
            <a:ext cx="8964000" cy="669611"/>
          </a:xfrm>
          <a:prstGeom prst="rect">
            <a:avLst/>
          </a:prstGeom>
          <a:noFill/>
          <a:ln w="38100">
            <a:noFill/>
            <a:miter lim="800000"/>
            <a:headEnd/>
            <a:tailEnd/>
          </a:ln>
          <a:effectLst/>
          <a:extLst/>
        </p:spPr>
        <p:txBody>
          <a:bodyPr lIns="198000" tIns="190800"/>
          <a:lstStyle>
            <a:lvl1pPr eaLnBrk="0" hangingPunct="0">
              <a:tabLst>
                <a:tab pos="4187825" algn="l"/>
              </a:tabLst>
              <a:defRPr kumimoji="1" sz="2400">
                <a:solidFill>
                  <a:schemeClr val="tx1"/>
                </a:solidFill>
                <a:latin typeface="Times New Roman" pitchFamily="18" charset="0"/>
                <a:ea typeface="ＭＳ Ｐゴシック" charset="-128"/>
              </a:defRPr>
            </a:lvl1pPr>
            <a:lvl2pPr marL="742950" indent="-285750" eaLnBrk="0" hangingPunct="0">
              <a:tabLst>
                <a:tab pos="4187825" algn="l"/>
              </a:tabLst>
              <a:defRPr kumimoji="1" sz="2400">
                <a:solidFill>
                  <a:schemeClr val="tx1"/>
                </a:solidFill>
                <a:latin typeface="Times New Roman" pitchFamily="18" charset="0"/>
                <a:ea typeface="ＭＳ Ｐゴシック" charset="-128"/>
              </a:defRPr>
            </a:lvl2pPr>
            <a:lvl3pPr marL="1143000" indent="-228600" eaLnBrk="0" hangingPunct="0">
              <a:tabLst>
                <a:tab pos="4187825" algn="l"/>
              </a:tabLst>
              <a:defRPr kumimoji="1" sz="2400">
                <a:solidFill>
                  <a:schemeClr val="tx1"/>
                </a:solidFill>
                <a:latin typeface="Times New Roman" pitchFamily="18" charset="0"/>
                <a:ea typeface="ＭＳ Ｐゴシック" charset="-128"/>
              </a:defRPr>
            </a:lvl3pPr>
            <a:lvl4pPr marL="1600200" indent="-228600" eaLnBrk="0" hangingPunct="0">
              <a:tabLst>
                <a:tab pos="4187825" algn="l"/>
              </a:tabLst>
              <a:defRPr kumimoji="1" sz="2400">
                <a:solidFill>
                  <a:schemeClr val="tx1"/>
                </a:solidFill>
                <a:latin typeface="Times New Roman" pitchFamily="18" charset="0"/>
                <a:ea typeface="ＭＳ Ｐゴシック" charset="-128"/>
              </a:defRPr>
            </a:lvl4pPr>
            <a:lvl5pPr marL="2057400" indent="-228600" eaLnBrk="0" hangingPunct="0">
              <a:tabLst>
                <a:tab pos="4187825" algn="l"/>
              </a:tabLst>
              <a:defRPr kumimoji="1" sz="24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9pPr>
          </a:lstStyle>
          <a:p>
            <a:pPr eaLnBrk="1" hangingPunct="1">
              <a:spcBef>
                <a:spcPct val="80000"/>
              </a:spcBef>
              <a:defRPr/>
            </a:pPr>
            <a:r>
              <a:rPr lang="ja-JP" altLang="en-US" sz="20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地域経済を支える産業や人材が育ち、新たな価値が生まれるまちを</a:t>
            </a:r>
            <a:br>
              <a:rPr lang="en-US" altLang="ja-JP" sz="20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br>
            <a:r>
              <a:rPr lang="ja-JP" altLang="en-US" sz="20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実現します</a:t>
            </a:r>
            <a:endParaRPr lang="en-US" altLang="ja-JP" sz="2000" b="1" u="sng"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5" name="グループ化 4">
            <a:extLst>
              <a:ext uri="{FF2B5EF4-FFF2-40B4-BE49-F238E27FC236}">
                <a16:creationId xmlns:a16="http://schemas.microsoft.com/office/drawing/2014/main" id="{5ABF2F67-BD3C-4342-B31E-3B538A7A0EA0}"/>
              </a:ext>
            </a:extLst>
          </p:cNvPr>
          <p:cNvGrpSpPr/>
          <p:nvPr/>
        </p:nvGrpSpPr>
        <p:grpSpPr>
          <a:xfrm>
            <a:off x="192118" y="2888940"/>
            <a:ext cx="7052078" cy="504531"/>
            <a:chOff x="192118" y="1920172"/>
            <a:chExt cx="7052078" cy="504531"/>
          </a:xfrm>
        </p:grpSpPr>
        <p:sp>
          <p:nvSpPr>
            <p:cNvPr id="8" name="正方形/長方形 7">
              <a:extLst>
                <a:ext uri="{FF2B5EF4-FFF2-40B4-BE49-F238E27FC236}">
                  <a16:creationId xmlns:a16="http://schemas.microsoft.com/office/drawing/2014/main" id="{2120A49D-6B31-4F00-B89B-CD4B482BF582}"/>
                </a:ext>
              </a:extLst>
            </p:cNvPr>
            <p:cNvSpPr/>
            <p:nvPr/>
          </p:nvSpPr>
          <p:spPr>
            <a:xfrm>
              <a:off x="192118" y="1920172"/>
              <a:ext cx="7052078" cy="492174"/>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b="1" dirty="0">
                <a:solidFill>
                  <a:schemeClr val="bg1"/>
                </a:solidFill>
                <a:latin typeface="メイリオ" panose="020B0604030504040204" pitchFamily="50" charset="-128"/>
                <a:ea typeface="メイリオ" panose="020B0604030504040204" pitchFamily="50" charset="-128"/>
              </a:endParaRPr>
            </a:p>
          </p:txBody>
        </p:sp>
        <p:sp>
          <p:nvSpPr>
            <p:cNvPr id="3" name="正方形/長方形 2">
              <a:extLst>
                <a:ext uri="{FF2B5EF4-FFF2-40B4-BE49-F238E27FC236}">
                  <a16:creationId xmlns:a16="http://schemas.microsoft.com/office/drawing/2014/main" id="{A6144BB4-C92F-4839-B121-A257729E2B9E}"/>
                </a:ext>
              </a:extLst>
            </p:cNvPr>
            <p:cNvSpPr/>
            <p:nvPr/>
          </p:nvSpPr>
          <p:spPr>
            <a:xfrm>
              <a:off x="215516" y="1932529"/>
              <a:ext cx="6192688" cy="4921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a:solidFill>
                    <a:schemeClr val="bg1"/>
                  </a:solidFill>
                  <a:latin typeface="メイリオ" panose="020B0604030504040204" pitchFamily="50" charset="-128"/>
                  <a:ea typeface="メイリオ" panose="020B0604030504040204" pitchFamily="50" charset="-128"/>
                </a:rPr>
                <a:t>政策１　地域の産業を支え・育てる</a:t>
              </a:r>
            </a:p>
          </p:txBody>
        </p:sp>
      </p:grpSp>
      <p:grpSp>
        <p:nvGrpSpPr>
          <p:cNvPr id="6" name="グループ化 5">
            <a:extLst>
              <a:ext uri="{FF2B5EF4-FFF2-40B4-BE49-F238E27FC236}">
                <a16:creationId xmlns:a16="http://schemas.microsoft.com/office/drawing/2014/main" id="{8B9206B9-4774-4478-89E2-9488B1BFECF4}"/>
              </a:ext>
            </a:extLst>
          </p:cNvPr>
          <p:cNvGrpSpPr/>
          <p:nvPr/>
        </p:nvGrpSpPr>
        <p:grpSpPr>
          <a:xfrm>
            <a:off x="467544" y="3465004"/>
            <a:ext cx="6192688" cy="492174"/>
            <a:chOff x="467544" y="2960948"/>
            <a:chExt cx="6192688" cy="492174"/>
          </a:xfrm>
        </p:grpSpPr>
        <p:sp>
          <p:nvSpPr>
            <p:cNvPr id="39" name="正方形/長方形 38">
              <a:extLst>
                <a:ext uri="{FF2B5EF4-FFF2-40B4-BE49-F238E27FC236}">
                  <a16:creationId xmlns:a16="http://schemas.microsoft.com/office/drawing/2014/main" id="{E55550EE-4809-4FF1-BF63-981ADE7AB759}"/>
                </a:ext>
              </a:extLst>
            </p:cNvPr>
            <p:cNvSpPr/>
            <p:nvPr/>
          </p:nvSpPr>
          <p:spPr>
            <a:xfrm>
              <a:off x="467544" y="2985565"/>
              <a:ext cx="4572508" cy="417196"/>
            </a:xfrm>
            <a:prstGeom prst="rect">
              <a:avLst/>
            </a:prstGeom>
            <a:solidFill>
              <a:srgbClr val="99FF6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b="1" dirty="0">
                <a:solidFill>
                  <a:schemeClr val="bg1"/>
                </a:solidFill>
                <a:latin typeface="メイリオ" panose="020B0604030504040204" pitchFamily="50" charset="-128"/>
                <a:ea typeface="メイリオ" panose="020B0604030504040204" pitchFamily="50" charset="-128"/>
              </a:endParaRPr>
            </a:p>
          </p:txBody>
        </p:sp>
        <p:sp>
          <p:nvSpPr>
            <p:cNvPr id="24" name="正方形/長方形 23">
              <a:extLst>
                <a:ext uri="{FF2B5EF4-FFF2-40B4-BE49-F238E27FC236}">
                  <a16:creationId xmlns:a16="http://schemas.microsoft.com/office/drawing/2014/main" id="{BF9E70AF-0457-4FFF-A00B-F870D70469D1}"/>
                </a:ext>
              </a:extLst>
            </p:cNvPr>
            <p:cNvSpPr/>
            <p:nvPr/>
          </p:nvSpPr>
          <p:spPr>
            <a:xfrm>
              <a:off x="467544" y="2960948"/>
              <a:ext cx="6192688" cy="4921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メイリオ" panose="020B0604030504040204" pitchFamily="50" charset="-128"/>
                  <a:ea typeface="メイリオ" panose="020B0604030504040204" pitchFamily="50" charset="-128"/>
                </a:rPr>
                <a:t>施策１　地域経済の新たな担い手の創出</a:t>
              </a:r>
            </a:p>
          </p:txBody>
        </p:sp>
      </p:grpSp>
      <p:grpSp>
        <p:nvGrpSpPr>
          <p:cNvPr id="7" name="グループ化 6">
            <a:extLst>
              <a:ext uri="{FF2B5EF4-FFF2-40B4-BE49-F238E27FC236}">
                <a16:creationId xmlns:a16="http://schemas.microsoft.com/office/drawing/2014/main" id="{05A7A0E0-78A1-41D1-9C38-C3EC8596CD81}"/>
              </a:ext>
            </a:extLst>
          </p:cNvPr>
          <p:cNvGrpSpPr/>
          <p:nvPr/>
        </p:nvGrpSpPr>
        <p:grpSpPr>
          <a:xfrm>
            <a:off x="454665" y="3984010"/>
            <a:ext cx="6192688" cy="633122"/>
            <a:chOff x="467544" y="3562713"/>
            <a:chExt cx="6192688" cy="454713"/>
          </a:xfrm>
        </p:grpSpPr>
        <p:sp>
          <p:nvSpPr>
            <p:cNvPr id="40" name="正方形/長方形 39">
              <a:extLst>
                <a:ext uri="{FF2B5EF4-FFF2-40B4-BE49-F238E27FC236}">
                  <a16:creationId xmlns:a16="http://schemas.microsoft.com/office/drawing/2014/main" id="{7B698BF3-CBC5-4EBD-8B41-7C7D51DAFF06}"/>
                </a:ext>
              </a:extLst>
            </p:cNvPr>
            <p:cNvSpPr/>
            <p:nvPr/>
          </p:nvSpPr>
          <p:spPr>
            <a:xfrm>
              <a:off x="479273" y="3562713"/>
              <a:ext cx="4560779" cy="417196"/>
            </a:xfrm>
            <a:prstGeom prst="rect">
              <a:avLst/>
            </a:prstGeom>
            <a:solidFill>
              <a:srgbClr val="99FF6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b="1" dirty="0">
                <a:solidFill>
                  <a:schemeClr val="bg1"/>
                </a:solidFill>
                <a:latin typeface="メイリオ" panose="020B0604030504040204" pitchFamily="50" charset="-128"/>
                <a:ea typeface="メイリオ" panose="020B0604030504040204" pitchFamily="50" charset="-128"/>
              </a:endParaRPr>
            </a:p>
          </p:txBody>
        </p:sp>
        <p:sp>
          <p:nvSpPr>
            <p:cNvPr id="25" name="正方形/長方形 24">
              <a:extLst>
                <a:ext uri="{FF2B5EF4-FFF2-40B4-BE49-F238E27FC236}">
                  <a16:creationId xmlns:a16="http://schemas.microsoft.com/office/drawing/2014/main" id="{8132CB3C-38BB-4ADD-AB21-CC76DC2E58E7}"/>
                </a:ext>
              </a:extLst>
            </p:cNvPr>
            <p:cNvSpPr/>
            <p:nvPr/>
          </p:nvSpPr>
          <p:spPr>
            <a:xfrm>
              <a:off x="467544" y="3568924"/>
              <a:ext cx="6192688" cy="4485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メイリオ" panose="020B0604030504040204" pitchFamily="50" charset="-128"/>
                  <a:ea typeface="メイリオ" panose="020B0604030504040204" pitchFamily="50" charset="-128"/>
                </a:rPr>
                <a:t>施策２　企業の生産性向上による持続可能な</a:t>
              </a:r>
              <a:br>
                <a:rPr kumimoji="1" lang="en-US" altLang="ja-JP" sz="1600" dirty="0">
                  <a:solidFill>
                    <a:schemeClr val="tx1"/>
                  </a:solidFill>
                  <a:latin typeface="メイリオ" panose="020B0604030504040204" pitchFamily="50" charset="-128"/>
                  <a:ea typeface="メイリオ" panose="020B0604030504040204" pitchFamily="50" charset="-128"/>
                </a:rPr>
              </a:br>
              <a:r>
                <a:rPr kumimoji="1" lang="ja-JP" altLang="en-US" sz="1600" dirty="0">
                  <a:solidFill>
                    <a:schemeClr val="tx1"/>
                  </a:solidFill>
                  <a:latin typeface="メイリオ" panose="020B0604030504040204" pitchFamily="50" charset="-128"/>
                  <a:ea typeface="メイリオ" panose="020B0604030504040204" pitchFamily="50" charset="-128"/>
                </a:rPr>
                <a:t>　　　　地域経済の確立</a:t>
              </a:r>
            </a:p>
          </p:txBody>
        </p:sp>
      </p:grpSp>
      <p:sp>
        <p:nvSpPr>
          <p:cNvPr id="9" name="正方形/長方形 8">
            <a:extLst>
              <a:ext uri="{FF2B5EF4-FFF2-40B4-BE49-F238E27FC236}">
                <a16:creationId xmlns:a16="http://schemas.microsoft.com/office/drawing/2014/main" id="{8324DB34-51BD-48BD-AFC5-E21F6D3E9E23}"/>
              </a:ext>
            </a:extLst>
          </p:cNvPr>
          <p:cNvSpPr/>
          <p:nvPr/>
        </p:nvSpPr>
        <p:spPr>
          <a:xfrm>
            <a:off x="5099703" y="3476885"/>
            <a:ext cx="3821979" cy="492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indent="-180975">
              <a:buFont typeface="Arial" panose="020B0604020202020204" pitchFamily="34" charset="0"/>
              <a:buChar char="•"/>
            </a:pPr>
            <a:r>
              <a:rPr kumimoji="1" lang="ja-JP" altLang="en-US" sz="1400" dirty="0">
                <a:solidFill>
                  <a:schemeClr val="tx1"/>
                </a:solidFill>
                <a:latin typeface="メイリオ" panose="020B0604030504040204" pitchFamily="50" charset="-128"/>
                <a:ea typeface="メイリオ" panose="020B0604030504040204" pitchFamily="50" charset="-128"/>
              </a:rPr>
              <a:t>企業立地の促進</a:t>
            </a:r>
            <a:endParaRPr kumimoji="1" lang="en-US" altLang="ja-JP" sz="1400" dirty="0">
              <a:solidFill>
                <a:schemeClr val="tx1"/>
              </a:solidFill>
              <a:latin typeface="メイリオ" panose="020B0604030504040204" pitchFamily="50" charset="-128"/>
              <a:ea typeface="メイリオ" panose="020B0604030504040204" pitchFamily="50" charset="-128"/>
            </a:endParaRPr>
          </a:p>
          <a:p>
            <a:pPr marL="180975" indent="-180975">
              <a:buFont typeface="Arial" panose="020B0604020202020204" pitchFamily="34" charset="0"/>
              <a:buChar char="•"/>
            </a:pPr>
            <a:r>
              <a:rPr lang="ja-JP" altLang="en-US" sz="1400" dirty="0">
                <a:solidFill>
                  <a:schemeClr val="tx1"/>
                </a:solidFill>
                <a:latin typeface="メイリオ" panose="020B0604030504040204" pitchFamily="50" charset="-128"/>
                <a:ea typeface="メイリオ" panose="020B0604030504040204" pitchFamily="50" charset="-128"/>
              </a:rPr>
              <a:t>創業支援の強化</a:t>
            </a:r>
            <a:r>
              <a:rPr kumimoji="1" lang="ja-JP" altLang="en-US" sz="1400" dirty="0">
                <a:solidFill>
                  <a:schemeClr val="tx1"/>
                </a:solidFill>
                <a:latin typeface="メイリオ" panose="020B0604030504040204" pitchFamily="50" charset="-128"/>
                <a:ea typeface="メイリオ" panose="020B0604030504040204" pitchFamily="50" charset="-128"/>
              </a:rPr>
              <a:t>　など</a:t>
            </a:r>
          </a:p>
        </p:txBody>
      </p:sp>
      <p:sp>
        <p:nvSpPr>
          <p:cNvPr id="54" name="正方形/長方形 53">
            <a:extLst>
              <a:ext uri="{FF2B5EF4-FFF2-40B4-BE49-F238E27FC236}">
                <a16:creationId xmlns:a16="http://schemas.microsoft.com/office/drawing/2014/main" id="{2832B332-D86A-4B4D-BE4A-55532AFDFEE9}"/>
              </a:ext>
            </a:extLst>
          </p:cNvPr>
          <p:cNvSpPr/>
          <p:nvPr/>
        </p:nvSpPr>
        <p:spPr>
          <a:xfrm>
            <a:off x="5086824" y="4005064"/>
            <a:ext cx="3821979" cy="4656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indent="-180975">
              <a:buFont typeface="Arial" panose="020B0604020202020204" pitchFamily="34" charset="0"/>
              <a:buChar char="•"/>
            </a:pPr>
            <a:r>
              <a:rPr kumimoji="1" lang="ja-JP" altLang="en-US" sz="1400" dirty="0">
                <a:solidFill>
                  <a:schemeClr val="tx1"/>
                </a:solidFill>
                <a:latin typeface="メイリオ" panose="020B0604030504040204" pitchFamily="50" charset="-128"/>
                <a:ea typeface="メイリオ" panose="020B0604030504040204" pitchFamily="50" charset="-128"/>
              </a:rPr>
              <a:t>時代を捉えた変革への支援</a:t>
            </a:r>
            <a:endParaRPr kumimoji="1" lang="en-US" altLang="ja-JP" sz="1400" dirty="0">
              <a:solidFill>
                <a:schemeClr val="tx1"/>
              </a:solidFill>
              <a:latin typeface="メイリオ" panose="020B0604030504040204" pitchFamily="50" charset="-128"/>
              <a:ea typeface="メイリオ" panose="020B0604030504040204" pitchFamily="50" charset="-128"/>
            </a:endParaRPr>
          </a:p>
          <a:p>
            <a:pPr marL="180975" indent="-180975">
              <a:buFont typeface="Arial" panose="020B0604020202020204" pitchFamily="34" charset="0"/>
              <a:buChar char="•"/>
            </a:pPr>
            <a:r>
              <a:rPr lang="ja-JP" altLang="en-US" sz="1400" dirty="0">
                <a:solidFill>
                  <a:schemeClr val="tx1"/>
                </a:solidFill>
                <a:latin typeface="メイリオ" panose="020B0604030504040204" pitchFamily="50" charset="-128"/>
                <a:ea typeface="メイリオ" panose="020B0604030504040204" pitchFamily="50" charset="-128"/>
              </a:rPr>
              <a:t>安定的な経営維持の支援　など</a:t>
            </a:r>
            <a:endParaRPr kumimoji="1" lang="ja-JP" altLang="en-US" sz="1400" dirty="0">
              <a:solidFill>
                <a:schemeClr val="tx1"/>
              </a:solidFill>
              <a:latin typeface="メイリオ" panose="020B0604030504040204" pitchFamily="50" charset="-128"/>
              <a:ea typeface="メイリオ" panose="020B0604030504040204" pitchFamily="50" charset="-128"/>
            </a:endParaRPr>
          </a:p>
        </p:txBody>
      </p:sp>
      <p:sp>
        <p:nvSpPr>
          <p:cNvPr id="10" name="正方形/長方形 9">
            <a:extLst>
              <a:ext uri="{FF2B5EF4-FFF2-40B4-BE49-F238E27FC236}">
                <a16:creationId xmlns:a16="http://schemas.microsoft.com/office/drawing/2014/main" id="{1AEBD5CF-6D28-4904-AF95-F00910E253A8}"/>
              </a:ext>
            </a:extLst>
          </p:cNvPr>
          <p:cNvSpPr/>
          <p:nvPr/>
        </p:nvSpPr>
        <p:spPr>
          <a:xfrm>
            <a:off x="215516" y="1664804"/>
            <a:ext cx="8820472" cy="7635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600" dirty="0">
              <a:solidFill>
                <a:schemeClr val="tx1"/>
              </a:solidFill>
              <a:latin typeface="メイリオ" panose="020B0604030504040204" pitchFamily="50" charset="-128"/>
              <a:ea typeface="メイリオ" panose="020B0604030504040204" pitchFamily="50" charset="-128"/>
            </a:endParaRPr>
          </a:p>
          <a:p>
            <a:pPr marL="285750" indent="-285750">
              <a:buFont typeface="Wingdings" panose="05000000000000000000" pitchFamily="2" charset="2"/>
              <a:buChar char="Ø"/>
            </a:pPr>
            <a:r>
              <a:rPr lang="ja-JP" altLang="en-US" sz="1600" dirty="0">
                <a:solidFill>
                  <a:schemeClr val="tx1"/>
                </a:solidFill>
                <a:latin typeface="メイリオ" panose="020B0604030504040204" pitchFamily="50" charset="-128"/>
                <a:ea typeface="メイリオ" panose="020B0604030504040204" pitchFamily="50" charset="-128"/>
              </a:rPr>
              <a:t>本市周辺の人口減少などの社会変化を踏まえ、圏域全体で経済・雇用を支える</a:t>
            </a:r>
            <a:endParaRPr lang="en-US" altLang="ja-JP" sz="1600" dirty="0">
              <a:solidFill>
                <a:schemeClr val="tx1"/>
              </a:solidFill>
              <a:latin typeface="メイリオ" panose="020B0604030504040204" pitchFamily="50" charset="-128"/>
              <a:ea typeface="メイリオ" panose="020B0604030504040204" pitchFamily="50" charset="-128"/>
            </a:endParaRPr>
          </a:p>
          <a:p>
            <a:pPr marL="285750" indent="-285750">
              <a:buFont typeface="Wingdings" panose="05000000000000000000" pitchFamily="2" charset="2"/>
              <a:buChar char="Ø"/>
            </a:pPr>
            <a:r>
              <a:rPr lang="ja-JP" altLang="en-US" sz="1600" dirty="0">
                <a:solidFill>
                  <a:schemeClr val="tx1"/>
                </a:solidFill>
                <a:latin typeface="メイリオ" panose="020B0604030504040204" pitchFamily="50" charset="-128"/>
                <a:ea typeface="メイリオ" panose="020B0604030504040204" pitchFamily="50" charset="-128"/>
              </a:rPr>
              <a:t>圏域の中心都市として、投資や雇用の促進など、更なる活性化に向けた取組み</a:t>
            </a:r>
            <a:endParaRPr lang="en-US" altLang="ja-JP" sz="1600" dirty="0">
              <a:solidFill>
                <a:schemeClr val="tx1"/>
              </a:solidFill>
              <a:latin typeface="メイリオ" panose="020B0604030504040204" pitchFamily="50" charset="-128"/>
              <a:ea typeface="メイリオ" panose="020B0604030504040204" pitchFamily="50" charset="-128"/>
            </a:endParaRPr>
          </a:p>
          <a:p>
            <a:pPr marL="285750" indent="-285750">
              <a:buFont typeface="Wingdings" panose="05000000000000000000" pitchFamily="2" charset="2"/>
              <a:buChar char="Ø"/>
            </a:pPr>
            <a:r>
              <a:rPr lang="ja-JP" altLang="en-US" sz="1600" dirty="0">
                <a:solidFill>
                  <a:schemeClr val="tx1"/>
                </a:solidFill>
                <a:latin typeface="メイリオ" panose="020B0604030504040204" pitchFamily="50" charset="-128"/>
                <a:ea typeface="メイリオ" panose="020B0604030504040204" pitchFamily="50" charset="-128"/>
              </a:rPr>
              <a:t>圏域の多様な地域資源を活かし、観光や農業を振興するなど、新たな価値を創出し、</a:t>
            </a:r>
            <a:br>
              <a:rPr lang="en-US" altLang="ja-JP" sz="1600" dirty="0">
                <a:solidFill>
                  <a:schemeClr val="tx1"/>
                </a:solidFill>
                <a:latin typeface="メイリオ" panose="020B0604030504040204" pitchFamily="50" charset="-128"/>
                <a:ea typeface="メイリオ" panose="020B0604030504040204" pitchFamily="50" charset="-128"/>
              </a:rPr>
            </a:br>
            <a:r>
              <a:rPr lang="ja-JP" altLang="en-US" sz="1600" dirty="0">
                <a:solidFill>
                  <a:schemeClr val="tx1"/>
                </a:solidFill>
                <a:latin typeface="メイリオ" panose="020B0604030504040204" pitchFamily="50" charset="-128"/>
                <a:ea typeface="メイリオ" panose="020B0604030504040204" pitchFamily="50" charset="-128"/>
              </a:rPr>
              <a:t>まちの力として活かす</a:t>
            </a:r>
            <a:endParaRPr kumimoji="1" lang="ja-JP" altLang="en-US" dirty="0"/>
          </a:p>
        </p:txBody>
      </p:sp>
      <p:grpSp>
        <p:nvGrpSpPr>
          <p:cNvPr id="37" name="グループ化 36">
            <a:extLst>
              <a:ext uri="{FF2B5EF4-FFF2-40B4-BE49-F238E27FC236}">
                <a16:creationId xmlns:a16="http://schemas.microsoft.com/office/drawing/2014/main" id="{64F4A66D-066B-4753-8792-977B42956A2A}"/>
              </a:ext>
            </a:extLst>
          </p:cNvPr>
          <p:cNvGrpSpPr/>
          <p:nvPr/>
        </p:nvGrpSpPr>
        <p:grpSpPr>
          <a:xfrm>
            <a:off x="454665" y="4629014"/>
            <a:ext cx="6192688" cy="492174"/>
            <a:chOff x="467544" y="3535016"/>
            <a:chExt cx="6192688" cy="492174"/>
          </a:xfrm>
        </p:grpSpPr>
        <p:sp>
          <p:nvSpPr>
            <p:cNvPr id="38" name="正方形/長方形 37">
              <a:extLst>
                <a:ext uri="{FF2B5EF4-FFF2-40B4-BE49-F238E27FC236}">
                  <a16:creationId xmlns:a16="http://schemas.microsoft.com/office/drawing/2014/main" id="{732FB75D-55C7-41AE-BC12-C5E47F1B1AA7}"/>
                </a:ext>
              </a:extLst>
            </p:cNvPr>
            <p:cNvSpPr/>
            <p:nvPr/>
          </p:nvSpPr>
          <p:spPr>
            <a:xfrm>
              <a:off x="479273" y="3562713"/>
              <a:ext cx="4560779" cy="417196"/>
            </a:xfrm>
            <a:prstGeom prst="rect">
              <a:avLst/>
            </a:prstGeom>
            <a:solidFill>
              <a:srgbClr val="99FF6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b="1" dirty="0">
                <a:solidFill>
                  <a:schemeClr val="bg1"/>
                </a:solidFill>
                <a:latin typeface="メイリオ" panose="020B0604030504040204" pitchFamily="50" charset="-128"/>
                <a:ea typeface="メイリオ" panose="020B0604030504040204" pitchFamily="50" charset="-128"/>
              </a:endParaRPr>
            </a:p>
          </p:txBody>
        </p:sp>
        <p:sp>
          <p:nvSpPr>
            <p:cNvPr id="41" name="正方形/長方形 40">
              <a:extLst>
                <a:ext uri="{FF2B5EF4-FFF2-40B4-BE49-F238E27FC236}">
                  <a16:creationId xmlns:a16="http://schemas.microsoft.com/office/drawing/2014/main" id="{52B9C005-2B25-4918-83C1-EF57EFBC34E1}"/>
                </a:ext>
              </a:extLst>
            </p:cNvPr>
            <p:cNvSpPr/>
            <p:nvPr/>
          </p:nvSpPr>
          <p:spPr>
            <a:xfrm>
              <a:off x="467544" y="3535016"/>
              <a:ext cx="6192688" cy="4921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メイリオ" panose="020B0604030504040204" pitchFamily="50" charset="-128"/>
                  <a:ea typeface="メイリオ" panose="020B0604030504040204" pitchFamily="50" charset="-128"/>
                </a:rPr>
                <a:t>施策３　雇用の確保・拡大と人材育成の強化</a:t>
              </a:r>
            </a:p>
          </p:txBody>
        </p:sp>
      </p:grpSp>
      <p:sp>
        <p:nvSpPr>
          <p:cNvPr id="44" name="正方形/長方形 43">
            <a:extLst>
              <a:ext uri="{FF2B5EF4-FFF2-40B4-BE49-F238E27FC236}">
                <a16:creationId xmlns:a16="http://schemas.microsoft.com/office/drawing/2014/main" id="{B7C9EA9A-8041-4497-9DE2-6ED9F999415D}"/>
              </a:ext>
            </a:extLst>
          </p:cNvPr>
          <p:cNvSpPr/>
          <p:nvPr/>
        </p:nvSpPr>
        <p:spPr>
          <a:xfrm>
            <a:off x="5086824" y="4642891"/>
            <a:ext cx="3821979" cy="4656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indent="-180975">
              <a:buFont typeface="Arial" panose="020B0604020202020204" pitchFamily="34" charset="0"/>
              <a:buChar char="•"/>
            </a:pPr>
            <a:r>
              <a:rPr lang="ja-JP" altLang="en-US" sz="1400" dirty="0">
                <a:solidFill>
                  <a:schemeClr val="tx1"/>
                </a:solidFill>
                <a:latin typeface="メイリオ" panose="020B0604030504040204" pitchFamily="50" charset="-128"/>
                <a:ea typeface="メイリオ" panose="020B0604030504040204" pitchFamily="50" charset="-128"/>
              </a:rPr>
              <a:t>企業の人材採用力向上支援</a:t>
            </a:r>
            <a:endParaRPr kumimoji="1" lang="en-US" altLang="ja-JP" sz="1400" dirty="0">
              <a:solidFill>
                <a:schemeClr val="tx1"/>
              </a:solidFill>
              <a:latin typeface="メイリオ" panose="020B0604030504040204" pitchFamily="50" charset="-128"/>
              <a:ea typeface="メイリオ" panose="020B0604030504040204" pitchFamily="50" charset="-128"/>
            </a:endParaRPr>
          </a:p>
          <a:p>
            <a:pPr marL="180975" indent="-180975">
              <a:buFont typeface="Arial" panose="020B0604020202020204" pitchFamily="34" charset="0"/>
              <a:buChar char="•"/>
            </a:pPr>
            <a:r>
              <a:rPr lang="ja-JP" altLang="en-US" sz="1400" dirty="0">
                <a:solidFill>
                  <a:schemeClr val="tx1"/>
                </a:solidFill>
                <a:latin typeface="メイリオ" panose="020B0604030504040204" pitchFamily="50" charset="-128"/>
                <a:ea typeface="メイリオ" panose="020B0604030504040204" pitchFamily="50" charset="-128"/>
              </a:rPr>
              <a:t>リカレント教育の推進　など</a:t>
            </a:r>
            <a:endParaRPr kumimoji="1" lang="ja-JP" altLang="en-US" sz="1400" dirty="0">
              <a:solidFill>
                <a:schemeClr val="tx1"/>
              </a:solidFill>
              <a:latin typeface="メイリオ" panose="020B0604030504040204" pitchFamily="50" charset="-128"/>
              <a:ea typeface="メイリオ" panose="020B0604030504040204" pitchFamily="50" charset="-128"/>
            </a:endParaRPr>
          </a:p>
        </p:txBody>
      </p:sp>
      <p:grpSp>
        <p:nvGrpSpPr>
          <p:cNvPr id="63" name="グループ化 62">
            <a:extLst>
              <a:ext uri="{FF2B5EF4-FFF2-40B4-BE49-F238E27FC236}">
                <a16:creationId xmlns:a16="http://schemas.microsoft.com/office/drawing/2014/main" id="{A207EC29-BD18-43B1-B07F-2B370D3B30AC}"/>
              </a:ext>
            </a:extLst>
          </p:cNvPr>
          <p:cNvGrpSpPr/>
          <p:nvPr/>
        </p:nvGrpSpPr>
        <p:grpSpPr>
          <a:xfrm>
            <a:off x="467544" y="5134067"/>
            <a:ext cx="6192688" cy="492174"/>
            <a:chOff x="467544" y="3535016"/>
            <a:chExt cx="6192688" cy="492174"/>
          </a:xfrm>
        </p:grpSpPr>
        <p:sp>
          <p:nvSpPr>
            <p:cNvPr id="64" name="正方形/長方形 63">
              <a:extLst>
                <a:ext uri="{FF2B5EF4-FFF2-40B4-BE49-F238E27FC236}">
                  <a16:creationId xmlns:a16="http://schemas.microsoft.com/office/drawing/2014/main" id="{9A4412B2-8C56-46F9-A7BB-5B3B69A3A11B}"/>
                </a:ext>
              </a:extLst>
            </p:cNvPr>
            <p:cNvSpPr/>
            <p:nvPr/>
          </p:nvSpPr>
          <p:spPr>
            <a:xfrm>
              <a:off x="479273" y="3562713"/>
              <a:ext cx="4560779" cy="417196"/>
            </a:xfrm>
            <a:prstGeom prst="rect">
              <a:avLst/>
            </a:prstGeom>
            <a:solidFill>
              <a:srgbClr val="99FF6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b="1" dirty="0">
                <a:solidFill>
                  <a:schemeClr val="bg1"/>
                </a:solidFill>
                <a:latin typeface="メイリオ" panose="020B0604030504040204" pitchFamily="50" charset="-128"/>
                <a:ea typeface="メイリオ" panose="020B0604030504040204" pitchFamily="50" charset="-128"/>
              </a:endParaRPr>
            </a:p>
          </p:txBody>
        </p:sp>
        <p:sp>
          <p:nvSpPr>
            <p:cNvPr id="65" name="正方形/長方形 64">
              <a:extLst>
                <a:ext uri="{FF2B5EF4-FFF2-40B4-BE49-F238E27FC236}">
                  <a16:creationId xmlns:a16="http://schemas.microsoft.com/office/drawing/2014/main" id="{FF1F540D-B372-44D7-95D0-7B8161A505A4}"/>
                </a:ext>
              </a:extLst>
            </p:cNvPr>
            <p:cNvSpPr/>
            <p:nvPr/>
          </p:nvSpPr>
          <p:spPr>
            <a:xfrm>
              <a:off x="467544" y="3535016"/>
              <a:ext cx="6192688" cy="4921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メイリオ" panose="020B0604030504040204" pitchFamily="50" charset="-128"/>
                  <a:ea typeface="メイリオ" panose="020B0604030504040204" pitchFamily="50" charset="-128"/>
                </a:rPr>
                <a:t>施策４　産学官等の連携強化</a:t>
              </a:r>
            </a:p>
          </p:txBody>
        </p:sp>
      </p:grpSp>
      <p:sp>
        <p:nvSpPr>
          <p:cNvPr id="66" name="正方形/長方形 65">
            <a:extLst>
              <a:ext uri="{FF2B5EF4-FFF2-40B4-BE49-F238E27FC236}">
                <a16:creationId xmlns:a16="http://schemas.microsoft.com/office/drawing/2014/main" id="{4FDE5B58-191A-459B-90C6-15360B75A240}"/>
              </a:ext>
            </a:extLst>
          </p:cNvPr>
          <p:cNvSpPr/>
          <p:nvPr/>
        </p:nvSpPr>
        <p:spPr>
          <a:xfrm>
            <a:off x="5099703" y="5147944"/>
            <a:ext cx="3821979" cy="4656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indent="-180975">
              <a:buFont typeface="Arial" panose="020B0604020202020204" pitchFamily="34" charset="0"/>
              <a:buChar char="•"/>
            </a:pPr>
            <a:r>
              <a:rPr lang="ja-JP" altLang="en-US" sz="1400" dirty="0">
                <a:solidFill>
                  <a:schemeClr val="tx1"/>
                </a:solidFill>
                <a:latin typeface="メイリオ" panose="020B0604030504040204" pitchFamily="50" charset="-128"/>
                <a:ea typeface="メイリオ" panose="020B0604030504040204" pitchFamily="50" charset="-128"/>
              </a:rPr>
              <a:t>新たな民間提案制度の創設・活用推進</a:t>
            </a:r>
            <a:endParaRPr kumimoji="1" lang="en-US" altLang="ja-JP" sz="1400" dirty="0">
              <a:solidFill>
                <a:schemeClr val="tx1"/>
              </a:solidFill>
              <a:latin typeface="メイリオ" panose="020B0604030504040204" pitchFamily="50" charset="-128"/>
              <a:ea typeface="メイリオ" panose="020B0604030504040204" pitchFamily="50" charset="-128"/>
            </a:endParaRPr>
          </a:p>
          <a:p>
            <a:pPr marL="180975" indent="-180975">
              <a:buFont typeface="Arial" panose="020B0604020202020204" pitchFamily="34" charset="0"/>
              <a:buChar char="•"/>
            </a:pPr>
            <a:r>
              <a:rPr lang="ja-JP" altLang="en-US" sz="1400" dirty="0">
                <a:solidFill>
                  <a:schemeClr val="tx1"/>
                </a:solidFill>
                <a:latin typeface="メイリオ" panose="020B0604030504040204" pitchFamily="50" charset="-128"/>
                <a:ea typeface="メイリオ" panose="020B0604030504040204" pitchFamily="50" charset="-128"/>
              </a:rPr>
              <a:t>大学発のベンチャー支援の充実　など</a:t>
            </a:r>
            <a:endParaRPr kumimoji="1" lang="ja-JP" altLang="en-US" sz="1400" dirty="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5770332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45" name="正方形/長方形 44">
            <a:extLst>
              <a:ext uri="{FF2B5EF4-FFF2-40B4-BE49-F238E27FC236}">
                <a16:creationId xmlns:a16="http://schemas.microsoft.com/office/drawing/2014/main" id="{D259F52A-FF8B-4C14-8881-06272E9D8950}"/>
              </a:ext>
            </a:extLst>
          </p:cNvPr>
          <p:cNvSpPr/>
          <p:nvPr/>
        </p:nvSpPr>
        <p:spPr>
          <a:xfrm>
            <a:off x="-14830" y="1026"/>
            <a:ext cx="7259026" cy="576000"/>
          </a:xfrm>
          <a:prstGeom prst="rect">
            <a:avLst/>
          </a:prstGeom>
          <a:gradFill flip="none" rotWithShape="1">
            <a:gsLst>
              <a:gs pos="0">
                <a:schemeClr val="tx2">
                  <a:lumMod val="50000"/>
                </a:schemeClr>
              </a:gs>
              <a:gs pos="64000">
                <a:schemeClr val="accent1">
                  <a:tint val="44500"/>
                  <a:satMod val="16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6" name="タイトル 1">
            <a:extLst>
              <a:ext uri="{FF2B5EF4-FFF2-40B4-BE49-F238E27FC236}">
                <a16:creationId xmlns:a16="http://schemas.microsoft.com/office/drawing/2014/main" id="{9065B368-F01D-4D5F-93D7-9D4F5CF0ABDC}"/>
              </a:ext>
            </a:extLst>
          </p:cNvPr>
          <p:cNvSpPr txBox="1">
            <a:spLocks/>
          </p:cNvSpPr>
          <p:nvPr/>
        </p:nvSpPr>
        <p:spPr>
          <a:xfrm>
            <a:off x="6968" y="-53424"/>
            <a:ext cx="7373344" cy="60121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800" i="1" dirty="0">
                <a:solidFill>
                  <a:schemeClr val="bg1"/>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cs typeface="メイリオ" panose="020B0604030504040204" pitchFamily="50" charset="-128"/>
              </a:rPr>
              <a:t>分野８　　地域経済②</a:t>
            </a:r>
          </a:p>
        </p:txBody>
      </p:sp>
      <p:grpSp>
        <p:nvGrpSpPr>
          <p:cNvPr id="47" name="グループ化 46">
            <a:extLst>
              <a:ext uri="{FF2B5EF4-FFF2-40B4-BE49-F238E27FC236}">
                <a16:creationId xmlns:a16="http://schemas.microsoft.com/office/drawing/2014/main" id="{CDFC8EF9-DF0C-494D-91A8-BB2F79E2144E}"/>
              </a:ext>
            </a:extLst>
          </p:cNvPr>
          <p:cNvGrpSpPr/>
          <p:nvPr/>
        </p:nvGrpSpPr>
        <p:grpSpPr>
          <a:xfrm>
            <a:off x="7056276" y="43993"/>
            <a:ext cx="2016224" cy="499433"/>
            <a:chOff x="7056276" y="43993"/>
            <a:chExt cx="2016224" cy="499433"/>
          </a:xfrm>
        </p:grpSpPr>
        <p:pic>
          <p:nvPicPr>
            <p:cNvPr id="48" name="図 47">
              <a:extLst>
                <a:ext uri="{FF2B5EF4-FFF2-40B4-BE49-F238E27FC236}">
                  <a16:creationId xmlns:a16="http://schemas.microsoft.com/office/drawing/2014/main" id="{E29D7AB2-0520-42C0-B81D-37EFC3BFE98F}"/>
                </a:ext>
              </a:extLst>
            </p:cNvPr>
            <p:cNvPicPr preferRelativeResize="0">
              <a:picLocks noChangeAspect="1"/>
            </p:cNvPicPr>
            <p:nvPr/>
          </p:nvPicPr>
          <p:blipFill>
            <a:blip r:embed="rId2"/>
            <a:stretch>
              <a:fillRect/>
            </a:stretch>
          </p:blipFill>
          <p:spPr>
            <a:xfrm>
              <a:off x="7056276" y="47830"/>
              <a:ext cx="485349" cy="495596"/>
            </a:xfrm>
            <a:prstGeom prst="rect">
              <a:avLst/>
            </a:prstGeom>
          </p:spPr>
        </p:pic>
        <p:pic>
          <p:nvPicPr>
            <p:cNvPr id="49" name="図 48">
              <a:extLst>
                <a:ext uri="{FF2B5EF4-FFF2-40B4-BE49-F238E27FC236}">
                  <a16:creationId xmlns:a16="http://schemas.microsoft.com/office/drawing/2014/main" id="{1E2E12F0-787D-4EFD-A207-DC43A3C8DF7B}"/>
                </a:ext>
              </a:extLst>
            </p:cNvPr>
            <p:cNvPicPr>
              <a:picLocks noChangeAspect="1"/>
            </p:cNvPicPr>
            <p:nvPr/>
          </p:nvPicPr>
          <p:blipFill>
            <a:blip r:embed="rId3"/>
            <a:stretch>
              <a:fillRect/>
            </a:stretch>
          </p:blipFill>
          <p:spPr>
            <a:xfrm>
              <a:off x="7524328" y="381005"/>
              <a:ext cx="925501" cy="129193"/>
            </a:xfrm>
            <a:prstGeom prst="rect">
              <a:avLst/>
            </a:prstGeom>
          </p:spPr>
        </p:pic>
        <p:pic>
          <p:nvPicPr>
            <p:cNvPr id="50" name="図 49">
              <a:extLst>
                <a:ext uri="{FF2B5EF4-FFF2-40B4-BE49-F238E27FC236}">
                  <a16:creationId xmlns:a16="http://schemas.microsoft.com/office/drawing/2014/main" id="{CCC91CAA-CB43-46D4-9AA7-010020256F56}"/>
                </a:ext>
              </a:extLst>
            </p:cNvPr>
            <p:cNvPicPr preferRelativeResize="0">
              <a:picLocks noChangeAspect="1"/>
            </p:cNvPicPr>
            <p:nvPr/>
          </p:nvPicPr>
          <p:blipFill>
            <a:blip r:embed="rId4"/>
            <a:stretch>
              <a:fillRect/>
            </a:stretch>
          </p:blipFill>
          <p:spPr>
            <a:xfrm>
              <a:off x="7560332" y="89450"/>
              <a:ext cx="893321" cy="276732"/>
            </a:xfrm>
            <a:prstGeom prst="rect">
              <a:avLst/>
            </a:prstGeom>
          </p:spPr>
        </p:pic>
        <p:pic>
          <p:nvPicPr>
            <p:cNvPr id="51" name="図 50">
              <a:extLst>
                <a:ext uri="{FF2B5EF4-FFF2-40B4-BE49-F238E27FC236}">
                  <a16:creationId xmlns:a16="http://schemas.microsoft.com/office/drawing/2014/main" id="{F42F3AB2-A02C-48CC-A2C6-7CF2B9810096}"/>
                </a:ext>
              </a:extLst>
            </p:cNvPr>
            <p:cNvPicPr>
              <a:picLocks noChangeAspect="1"/>
            </p:cNvPicPr>
            <p:nvPr/>
          </p:nvPicPr>
          <p:blipFill>
            <a:blip r:embed="rId5"/>
            <a:stretch>
              <a:fillRect/>
            </a:stretch>
          </p:blipFill>
          <p:spPr>
            <a:xfrm>
              <a:off x="8496436" y="43993"/>
              <a:ext cx="576064" cy="499433"/>
            </a:xfrm>
            <a:prstGeom prst="rect">
              <a:avLst/>
            </a:prstGeom>
          </p:spPr>
        </p:pic>
      </p:grpSp>
      <p:sp>
        <p:nvSpPr>
          <p:cNvPr id="2" name="スライド番号プレースホルダー 1">
            <a:extLst>
              <a:ext uri="{FF2B5EF4-FFF2-40B4-BE49-F238E27FC236}">
                <a16:creationId xmlns:a16="http://schemas.microsoft.com/office/drawing/2014/main" id="{7B874462-87A0-46E3-AF90-CBCB8709AF10}"/>
              </a:ext>
            </a:extLst>
          </p:cNvPr>
          <p:cNvSpPr>
            <a:spLocks noGrp="1"/>
          </p:cNvSpPr>
          <p:nvPr>
            <p:ph type="sldNum" sz="quarter" idx="12"/>
          </p:nvPr>
        </p:nvSpPr>
        <p:spPr/>
        <p:txBody>
          <a:bodyPr/>
          <a:lstStyle/>
          <a:p>
            <a:fld id="{ABBF78F6-40F7-42CC-B691-F10E30E15BA0}" type="slidenum">
              <a:rPr kumimoji="1" lang="ja-JP" altLang="en-US" smtClean="0"/>
              <a:pPr/>
              <a:t>48</a:t>
            </a:fld>
            <a:endParaRPr kumimoji="1" lang="ja-JP" altLang="en-US"/>
          </a:p>
        </p:txBody>
      </p:sp>
      <p:grpSp>
        <p:nvGrpSpPr>
          <p:cNvPr id="5" name="グループ化 4">
            <a:extLst>
              <a:ext uri="{FF2B5EF4-FFF2-40B4-BE49-F238E27FC236}">
                <a16:creationId xmlns:a16="http://schemas.microsoft.com/office/drawing/2014/main" id="{5ABF2F67-BD3C-4342-B31E-3B538A7A0EA0}"/>
              </a:ext>
            </a:extLst>
          </p:cNvPr>
          <p:cNvGrpSpPr/>
          <p:nvPr/>
        </p:nvGrpSpPr>
        <p:grpSpPr>
          <a:xfrm>
            <a:off x="192118" y="754458"/>
            <a:ext cx="7692250" cy="504531"/>
            <a:chOff x="192118" y="1920172"/>
            <a:chExt cx="7282424" cy="504531"/>
          </a:xfrm>
        </p:grpSpPr>
        <p:sp>
          <p:nvSpPr>
            <p:cNvPr id="8" name="正方形/長方形 7">
              <a:extLst>
                <a:ext uri="{FF2B5EF4-FFF2-40B4-BE49-F238E27FC236}">
                  <a16:creationId xmlns:a16="http://schemas.microsoft.com/office/drawing/2014/main" id="{2120A49D-6B31-4F00-B89B-CD4B482BF582}"/>
                </a:ext>
              </a:extLst>
            </p:cNvPr>
            <p:cNvSpPr/>
            <p:nvPr/>
          </p:nvSpPr>
          <p:spPr>
            <a:xfrm>
              <a:off x="192118" y="1920172"/>
              <a:ext cx="7052078" cy="492174"/>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b="1" dirty="0">
                <a:solidFill>
                  <a:schemeClr val="bg1"/>
                </a:solidFill>
                <a:latin typeface="メイリオ" panose="020B0604030504040204" pitchFamily="50" charset="-128"/>
                <a:ea typeface="メイリオ" panose="020B0604030504040204" pitchFamily="50" charset="-128"/>
              </a:endParaRPr>
            </a:p>
          </p:txBody>
        </p:sp>
        <p:sp>
          <p:nvSpPr>
            <p:cNvPr id="3" name="正方形/長方形 2">
              <a:extLst>
                <a:ext uri="{FF2B5EF4-FFF2-40B4-BE49-F238E27FC236}">
                  <a16:creationId xmlns:a16="http://schemas.microsoft.com/office/drawing/2014/main" id="{A6144BB4-C92F-4839-B121-A257729E2B9E}"/>
                </a:ext>
              </a:extLst>
            </p:cNvPr>
            <p:cNvSpPr/>
            <p:nvPr/>
          </p:nvSpPr>
          <p:spPr>
            <a:xfrm>
              <a:off x="215516" y="1932529"/>
              <a:ext cx="7259026" cy="4921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a:solidFill>
                    <a:schemeClr val="bg1"/>
                  </a:solidFill>
                  <a:latin typeface="メイリオ" panose="020B0604030504040204" pitchFamily="50" charset="-128"/>
                  <a:ea typeface="メイリオ" panose="020B0604030504040204" pitchFamily="50" charset="-128"/>
                </a:rPr>
                <a:t>政策２　観光の振興と</a:t>
              </a:r>
              <a:r>
                <a:rPr kumimoji="1" lang="en-US" altLang="ja-JP" b="1" dirty="0">
                  <a:solidFill>
                    <a:schemeClr val="bg1"/>
                  </a:solidFill>
                  <a:latin typeface="メイリオ" panose="020B0604030504040204" pitchFamily="50" charset="-128"/>
                  <a:ea typeface="メイリオ" panose="020B0604030504040204" pitchFamily="50" charset="-128"/>
                </a:rPr>
                <a:t>MICE</a:t>
              </a:r>
              <a:r>
                <a:rPr kumimoji="1" lang="ja-JP" altLang="en-US" b="1" dirty="0">
                  <a:solidFill>
                    <a:schemeClr val="bg1"/>
                  </a:solidFill>
                  <a:latin typeface="メイリオ" panose="020B0604030504040204" pitchFamily="50" charset="-128"/>
                  <a:ea typeface="メイリオ" panose="020B0604030504040204" pitchFamily="50" charset="-128"/>
                </a:rPr>
                <a:t>の推進によりまちの魅力を高める</a:t>
              </a:r>
            </a:p>
          </p:txBody>
        </p:sp>
      </p:grpSp>
      <p:grpSp>
        <p:nvGrpSpPr>
          <p:cNvPr id="6" name="グループ化 5">
            <a:extLst>
              <a:ext uri="{FF2B5EF4-FFF2-40B4-BE49-F238E27FC236}">
                <a16:creationId xmlns:a16="http://schemas.microsoft.com/office/drawing/2014/main" id="{8B9206B9-4774-4478-89E2-9488B1BFECF4}"/>
              </a:ext>
            </a:extLst>
          </p:cNvPr>
          <p:cNvGrpSpPr/>
          <p:nvPr/>
        </p:nvGrpSpPr>
        <p:grpSpPr>
          <a:xfrm>
            <a:off x="442203" y="1355283"/>
            <a:ext cx="6192688" cy="492174"/>
            <a:chOff x="467544" y="2960948"/>
            <a:chExt cx="6192688" cy="492174"/>
          </a:xfrm>
        </p:grpSpPr>
        <p:sp>
          <p:nvSpPr>
            <p:cNvPr id="39" name="正方形/長方形 38">
              <a:extLst>
                <a:ext uri="{FF2B5EF4-FFF2-40B4-BE49-F238E27FC236}">
                  <a16:creationId xmlns:a16="http://schemas.microsoft.com/office/drawing/2014/main" id="{E55550EE-4809-4FF1-BF63-981ADE7AB759}"/>
                </a:ext>
              </a:extLst>
            </p:cNvPr>
            <p:cNvSpPr/>
            <p:nvPr/>
          </p:nvSpPr>
          <p:spPr>
            <a:xfrm>
              <a:off x="467544" y="2985565"/>
              <a:ext cx="4572508" cy="417196"/>
            </a:xfrm>
            <a:prstGeom prst="rect">
              <a:avLst/>
            </a:prstGeom>
            <a:solidFill>
              <a:srgbClr val="99FF6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b="1" dirty="0">
                <a:solidFill>
                  <a:schemeClr val="bg1"/>
                </a:solidFill>
                <a:latin typeface="メイリオ" panose="020B0604030504040204" pitchFamily="50" charset="-128"/>
                <a:ea typeface="メイリオ" panose="020B0604030504040204" pitchFamily="50" charset="-128"/>
              </a:endParaRPr>
            </a:p>
          </p:txBody>
        </p:sp>
        <p:sp>
          <p:nvSpPr>
            <p:cNvPr id="24" name="正方形/長方形 23">
              <a:extLst>
                <a:ext uri="{FF2B5EF4-FFF2-40B4-BE49-F238E27FC236}">
                  <a16:creationId xmlns:a16="http://schemas.microsoft.com/office/drawing/2014/main" id="{BF9E70AF-0457-4FFF-A00B-F870D70469D1}"/>
                </a:ext>
              </a:extLst>
            </p:cNvPr>
            <p:cNvSpPr/>
            <p:nvPr/>
          </p:nvSpPr>
          <p:spPr>
            <a:xfrm>
              <a:off x="467544" y="2960948"/>
              <a:ext cx="6192688" cy="4921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メイリオ" panose="020B0604030504040204" pitchFamily="50" charset="-128"/>
                  <a:ea typeface="メイリオ" panose="020B0604030504040204" pitchFamily="50" charset="-128"/>
                </a:rPr>
                <a:t>施策１</a:t>
              </a:r>
              <a:r>
                <a:rPr lang="ja-JP" altLang="en-US" sz="1600" dirty="0">
                  <a:solidFill>
                    <a:schemeClr val="tx1"/>
                  </a:solidFill>
                  <a:latin typeface="メイリオ" panose="020B0604030504040204" pitchFamily="50" charset="-128"/>
                  <a:ea typeface="メイリオ" panose="020B0604030504040204" pitchFamily="50" charset="-128"/>
                </a:rPr>
                <a:t>　</a:t>
              </a:r>
              <a:r>
                <a:rPr kumimoji="1" lang="ja-JP" altLang="en-US" sz="1600" dirty="0">
                  <a:solidFill>
                    <a:schemeClr val="tx1"/>
                  </a:solidFill>
                  <a:latin typeface="メイリオ" panose="020B0604030504040204" pitchFamily="50" charset="-128"/>
                  <a:ea typeface="メイリオ" panose="020B0604030504040204" pitchFamily="50" charset="-128"/>
                </a:rPr>
                <a:t>観光資源の価値向上</a:t>
              </a:r>
            </a:p>
          </p:txBody>
        </p:sp>
      </p:grpSp>
      <p:grpSp>
        <p:nvGrpSpPr>
          <p:cNvPr id="7" name="グループ化 6">
            <a:extLst>
              <a:ext uri="{FF2B5EF4-FFF2-40B4-BE49-F238E27FC236}">
                <a16:creationId xmlns:a16="http://schemas.microsoft.com/office/drawing/2014/main" id="{05A7A0E0-78A1-41D1-9C38-C3EC8596CD81}"/>
              </a:ext>
            </a:extLst>
          </p:cNvPr>
          <p:cNvGrpSpPr/>
          <p:nvPr/>
        </p:nvGrpSpPr>
        <p:grpSpPr>
          <a:xfrm>
            <a:off x="421294" y="1856706"/>
            <a:ext cx="6192688" cy="492174"/>
            <a:chOff x="467544" y="3535016"/>
            <a:chExt cx="6192688" cy="492174"/>
          </a:xfrm>
        </p:grpSpPr>
        <p:sp>
          <p:nvSpPr>
            <p:cNvPr id="40" name="正方形/長方形 39">
              <a:extLst>
                <a:ext uri="{FF2B5EF4-FFF2-40B4-BE49-F238E27FC236}">
                  <a16:creationId xmlns:a16="http://schemas.microsoft.com/office/drawing/2014/main" id="{7B698BF3-CBC5-4EBD-8B41-7C7D51DAFF06}"/>
                </a:ext>
              </a:extLst>
            </p:cNvPr>
            <p:cNvSpPr/>
            <p:nvPr/>
          </p:nvSpPr>
          <p:spPr>
            <a:xfrm>
              <a:off x="479273" y="3562713"/>
              <a:ext cx="4560779" cy="417196"/>
            </a:xfrm>
            <a:prstGeom prst="rect">
              <a:avLst/>
            </a:prstGeom>
            <a:solidFill>
              <a:srgbClr val="99FF6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b="1" dirty="0">
                <a:solidFill>
                  <a:schemeClr val="bg1"/>
                </a:solidFill>
                <a:latin typeface="メイリオ" panose="020B0604030504040204" pitchFamily="50" charset="-128"/>
                <a:ea typeface="メイリオ" panose="020B0604030504040204" pitchFamily="50" charset="-128"/>
              </a:endParaRPr>
            </a:p>
          </p:txBody>
        </p:sp>
        <p:sp>
          <p:nvSpPr>
            <p:cNvPr id="25" name="正方形/長方形 24">
              <a:extLst>
                <a:ext uri="{FF2B5EF4-FFF2-40B4-BE49-F238E27FC236}">
                  <a16:creationId xmlns:a16="http://schemas.microsoft.com/office/drawing/2014/main" id="{8132CB3C-38BB-4ADD-AB21-CC76DC2E58E7}"/>
                </a:ext>
              </a:extLst>
            </p:cNvPr>
            <p:cNvSpPr/>
            <p:nvPr/>
          </p:nvSpPr>
          <p:spPr>
            <a:xfrm>
              <a:off x="467544" y="3535016"/>
              <a:ext cx="6192688" cy="4921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メイリオ" panose="020B0604030504040204" pitchFamily="50" charset="-128"/>
                  <a:ea typeface="メイリオ" panose="020B0604030504040204" pitchFamily="50" charset="-128"/>
                </a:rPr>
                <a:t>施策２　</a:t>
              </a:r>
              <a:r>
                <a:rPr kumimoji="1" lang="en-US" altLang="ja-JP" sz="1600" dirty="0">
                  <a:solidFill>
                    <a:schemeClr val="tx1"/>
                  </a:solidFill>
                  <a:latin typeface="メイリオ" panose="020B0604030504040204" pitchFamily="50" charset="-128"/>
                  <a:ea typeface="メイリオ" panose="020B0604030504040204" pitchFamily="50" charset="-128"/>
                </a:rPr>
                <a:t>MICE</a:t>
              </a:r>
              <a:r>
                <a:rPr kumimoji="1" lang="ja-JP" altLang="en-US" sz="1600" dirty="0">
                  <a:solidFill>
                    <a:schemeClr val="tx1"/>
                  </a:solidFill>
                  <a:latin typeface="メイリオ" panose="020B0604030504040204" pitchFamily="50" charset="-128"/>
                  <a:ea typeface="メイリオ" panose="020B0604030504040204" pitchFamily="50" charset="-128"/>
                </a:rPr>
                <a:t>の推進</a:t>
              </a:r>
            </a:p>
          </p:txBody>
        </p:sp>
      </p:grpSp>
      <p:grpSp>
        <p:nvGrpSpPr>
          <p:cNvPr id="11" name="グループ化 10">
            <a:extLst>
              <a:ext uri="{FF2B5EF4-FFF2-40B4-BE49-F238E27FC236}">
                <a16:creationId xmlns:a16="http://schemas.microsoft.com/office/drawing/2014/main" id="{4DD6649E-B2B6-41AF-976F-59957675924A}"/>
              </a:ext>
            </a:extLst>
          </p:cNvPr>
          <p:cNvGrpSpPr/>
          <p:nvPr/>
        </p:nvGrpSpPr>
        <p:grpSpPr>
          <a:xfrm>
            <a:off x="421294" y="3391985"/>
            <a:ext cx="6218029" cy="492174"/>
            <a:chOff x="442203" y="4884794"/>
            <a:chExt cx="6218029" cy="492174"/>
          </a:xfrm>
        </p:grpSpPr>
        <p:sp>
          <p:nvSpPr>
            <p:cNvPr id="42" name="正方形/長方形 41">
              <a:extLst>
                <a:ext uri="{FF2B5EF4-FFF2-40B4-BE49-F238E27FC236}">
                  <a16:creationId xmlns:a16="http://schemas.microsoft.com/office/drawing/2014/main" id="{7DADBC50-4545-4803-A5FC-5169DD4F3AE5}"/>
                </a:ext>
              </a:extLst>
            </p:cNvPr>
            <p:cNvSpPr/>
            <p:nvPr/>
          </p:nvSpPr>
          <p:spPr>
            <a:xfrm>
              <a:off x="442203" y="4884794"/>
              <a:ext cx="4572508" cy="417196"/>
            </a:xfrm>
            <a:prstGeom prst="rect">
              <a:avLst/>
            </a:prstGeom>
            <a:solidFill>
              <a:srgbClr val="99FF6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b="1" dirty="0">
                <a:solidFill>
                  <a:schemeClr val="bg1"/>
                </a:solidFill>
                <a:latin typeface="メイリオ" panose="020B0604030504040204" pitchFamily="50" charset="-128"/>
                <a:ea typeface="メイリオ" panose="020B0604030504040204" pitchFamily="50" charset="-128"/>
              </a:endParaRPr>
            </a:p>
          </p:txBody>
        </p:sp>
        <p:sp>
          <p:nvSpPr>
            <p:cNvPr id="27" name="正方形/長方形 26">
              <a:extLst>
                <a:ext uri="{FF2B5EF4-FFF2-40B4-BE49-F238E27FC236}">
                  <a16:creationId xmlns:a16="http://schemas.microsoft.com/office/drawing/2014/main" id="{F76E5DDD-A456-4DB0-94E9-B125109D0F0E}"/>
                </a:ext>
              </a:extLst>
            </p:cNvPr>
            <p:cNvSpPr/>
            <p:nvPr/>
          </p:nvSpPr>
          <p:spPr>
            <a:xfrm>
              <a:off x="467544" y="4884794"/>
              <a:ext cx="6192688" cy="4921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メイリオ" panose="020B0604030504040204" pitchFamily="50" charset="-128"/>
                  <a:ea typeface="メイリオ" panose="020B0604030504040204" pitchFamily="50" charset="-128"/>
                </a:rPr>
                <a:t>施策１　農業の成長産業化</a:t>
              </a:r>
            </a:p>
          </p:txBody>
        </p:sp>
      </p:grpSp>
      <p:sp>
        <p:nvSpPr>
          <p:cNvPr id="9" name="正方形/長方形 8">
            <a:extLst>
              <a:ext uri="{FF2B5EF4-FFF2-40B4-BE49-F238E27FC236}">
                <a16:creationId xmlns:a16="http://schemas.microsoft.com/office/drawing/2014/main" id="{8324DB34-51BD-48BD-AFC5-E21F6D3E9E23}"/>
              </a:ext>
            </a:extLst>
          </p:cNvPr>
          <p:cNvSpPr/>
          <p:nvPr/>
        </p:nvSpPr>
        <p:spPr>
          <a:xfrm>
            <a:off x="5099703" y="1347383"/>
            <a:ext cx="4116813" cy="492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indent="-180975">
              <a:buFont typeface="Arial" panose="020B0604020202020204" pitchFamily="34" charset="0"/>
              <a:buChar char="•"/>
            </a:pPr>
            <a:r>
              <a:rPr lang="ja-JP" altLang="en-US" sz="1400" dirty="0">
                <a:solidFill>
                  <a:schemeClr val="tx1"/>
                </a:solidFill>
                <a:latin typeface="メイリオ" panose="020B0604030504040204" pitchFamily="50" charset="-128"/>
                <a:ea typeface="メイリオ" panose="020B0604030504040204" pitchFamily="50" charset="-128"/>
              </a:rPr>
              <a:t>多様な来訪者に対する戦略的プロモーション</a:t>
            </a:r>
            <a:endParaRPr kumimoji="1" lang="en-US" altLang="ja-JP" sz="1400" dirty="0">
              <a:solidFill>
                <a:schemeClr val="tx1"/>
              </a:solidFill>
              <a:latin typeface="メイリオ" panose="020B0604030504040204" pitchFamily="50" charset="-128"/>
              <a:ea typeface="メイリオ" panose="020B0604030504040204" pitchFamily="50" charset="-128"/>
            </a:endParaRPr>
          </a:p>
          <a:p>
            <a:pPr marL="180975" indent="-180975">
              <a:buFont typeface="Arial" panose="020B0604020202020204" pitchFamily="34" charset="0"/>
              <a:buChar char="•"/>
            </a:pPr>
            <a:r>
              <a:rPr lang="ja-JP" altLang="en-US" sz="1400" dirty="0">
                <a:solidFill>
                  <a:schemeClr val="tx1"/>
                </a:solidFill>
                <a:latin typeface="メイリオ" panose="020B0604030504040204" pitchFamily="50" charset="-128"/>
                <a:ea typeface="メイリオ" panose="020B0604030504040204" pitchFamily="50" charset="-128"/>
              </a:rPr>
              <a:t>関係団体が連携した観光推進体制の強化　など</a:t>
            </a:r>
            <a:endParaRPr kumimoji="1" lang="ja-JP" altLang="en-US" sz="1400" dirty="0">
              <a:solidFill>
                <a:schemeClr val="tx1"/>
              </a:solidFill>
              <a:latin typeface="メイリオ" panose="020B0604030504040204" pitchFamily="50" charset="-128"/>
              <a:ea typeface="メイリオ" panose="020B0604030504040204" pitchFamily="50" charset="-128"/>
            </a:endParaRPr>
          </a:p>
        </p:txBody>
      </p:sp>
      <p:sp>
        <p:nvSpPr>
          <p:cNvPr id="54" name="正方形/長方形 53">
            <a:extLst>
              <a:ext uri="{FF2B5EF4-FFF2-40B4-BE49-F238E27FC236}">
                <a16:creationId xmlns:a16="http://schemas.microsoft.com/office/drawing/2014/main" id="{2832B332-D86A-4B4D-BE4A-55532AFDFEE9}"/>
              </a:ext>
            </a:extLst>
          </p:cNvPr>
          <p:cNvSpPr/>
          <p:nvPr/>
        </p:nvSpPr>
        <p:spPr>
          <a:xfrm>
            <a:off x="5078794" y="1964717"/>
            <a:ext cx="4116813" cy="492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indent="-180975">
              <a:buFont typeface="Arial" panose="020B0604020202020204" pitchFamily="34" charset="0"/>
              <a:buChar char="•"/>
            </a:pPr>
            <a:r>
              <a:rPr kumimoji="1" lang="ja-JP" altLang="en-US" sz="1400" dirty="0">
                <a:solidFill>
                  <a:schemeClr val="tx1"/>
                </a:solidFill>
                <a:latin typeface="メイリオ" panose="020B0604030504040204" pitchFamily="50" charset="-128"/>
                <a:ea typeface="メイリオ" panose="020B0604030504040204" pitchFamily="50" charset="-128"/>
              </a:rPr>
              <a:t>新しい</a:t>
            </a:r>
            <a:r>
              <a:rPr kumimoji="1" lang="en-US" altLang="ja-JP" sz="1400" dirty="0">
                <a:solidFill>
                  <a:schemeClr val="tx1"/>
                </a:solidFill>
                <a:latin typeface="メイリオ" panose="020B0604030504040204" pitchFamily="50" charset="-128"/>
                <a:ea typeface="メイリオ" panose="020B0604030504040204" pitchFamily="50" charset="-128"/>
              </a:rPr>
              <a:t>MICE</a:t>
            </a:r>
            <a:r>
              <a:rPr kumimoji="1" lang="ja-JP" altLang="en-US" sz="1400" dirty="0">
                <a:solidFill>
                  <a:schemeClr val="tx1"/>
                </a:solidFill>
                <a:latin typeface="メイリオ" panose="020B0604030504040204" pitchFamily="50" charset="-128"/>
                <a:ea typeface="メイリオ" panose="020B0604030504040204" pitchFamily="50" charset="-128"/>
              </a:rPr>
              <a:t>開催様式に対応した受入れ体制の</a:t>
            </a:r>
            <a:br>
              <a:rPr kumimoji="1" lang="en-US" altLang="ja-JP" sz="1400" dirty="0">
                <a:solidFill>
                  <a:schemeClr val="tx1"/>
                </a:solidFill>
                <a:latin typeface="メイリオ" panose="020B0604030504040204" pitchFamily="50" charset="-128"/>
                <a:ea typeface="メイリオ" panose="020B0604030504040204" pitchFamily="50" charset="-128"/>
              </a:rPr>
            </a:br>
            <a:r>
              <a:rPr kumimoji="1" lang="ja-JP" altLang="en-US" sz="1400" dirty="0">
                <a:solidFill>
                  <a:schemeClr val="tx1"/>
                </a:solidFill>
                <a:latin typeface="メイリオ" panose="020B0604030504040204" pitchFamily="50" charset="-128"/>
                <a:ea typeface="メイリオ" panose="020B0604030504040204" pitchFamily="50" charset="-128"/>
              </a:rPr>
              <a:t>構築</a:t>
            </a:r>
            <a:endParaRPr kumimoji="1" lang="en-US" altLang="ja-JP" sz="1400" dirty="0">
              <a:solidFill>
                <a:schemeClr val="tx1"/>
              </a:solidFill>
              <a:latin typeface="メイリオ" panose="020B0604030504040204" pitchFamily="50" charset="-128"/>
              <a:ea typeface="メイリオ" panose="020B0604030504040204" pitchFamily="50" charset="-128"/>
            </a:endParaRPr>
          </a:p>
          <a:p>
            <a:pPr marL="180975" indent="-180975">
              <a:buFont typeface="Arial" panose="020B0604020202020204" pitchFamily="34" charset="0"/>
              <a:buChar char="•"/>
            </a:pPr>
            <a:r>
              <a:rPr lang="en-US" altLang="ja-JP" sz="1400" dirty="0">
                <a:solidFill>
                  <a:schemeClr val="tx1"/>
                </a:solidFill>
                <a:latin typeface="メイリオ" panose="020B0604030504040204" pitchFamily="50" charset="-128"/>
                <a:ea typeface="メイリオ" panose="020B0604030504040204" pitchFamily="50" charset="-128"/>
              </a:rPr>
              <a:t>MICE</a:t>
            </a:r>
            <a:r>
              <a:rPr lang="ja-JP" altLang="en-US" sz="1400" dirty="0">
                <a:solidFill>
                  <a:schemeClr val="tx1"/>
                </a:solidFill>
                <a:latin typeface="メイリオ" panose="020B0604030504040204" pitchFamily="50" charset="-128"/>
                <a:ea typeface="メイリオ" panose="020B0604030504040204" pitchFamily="50" charset="-128"/>
              </a:rPr>
              <a:t>開催による多様な波及効果の創出　など</a:t>
            </a:r>
            <a:endParaRPr kumimoji="1" lang="ja-JP" altLang="en-US" sz="1400" dirty="0">
              <a:solidFill>
                <a:schemeClr val="tx1"/>
              </a:solidFill>
              <a:latin typeface="メイリオ" panose="020B0604030504040204" pitchFamily="50" charset="-128"/>
              <a:ea typeface="メイリオ" panose="020B0604030504040204" pitchFamily="50" charset="-128"/>
            </a:endParaRPr>
          </a:p>
        </p:txBody>
      </p:sp>
      <p:sp>
        <p:nvSpPr>
          <p:cNvPr id="56" name="正方形/長方形 55">
            <a:extLst>
              <a:ext uri="{FF2B5EF4-FFF2-40B4-BE49-F238E27FC236}">
                <a16:creationId xmlns:a16="http://schemas.microsoft.com/office/drawing/2014/main" id="{C1F64446-B1C5-40F1-AB1B-65EB1620604E}"/>
              </a:ext>
            </a:extLst>
          </p:cNvPr>
          <p:cNvSpPr/>
          <p:nvPr/>
        </p:nvSpPr>
        <p:spPr>
          <a:xfrm>
            <a:off x="5099703" y="3389852"/>
            <a:ext cx="3821979" cy="492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indent="-180975">
              <a:buFont typeface="Arial" panose="020B0604020202020204" pitchFamily="34" charset="0"/>
              <a:buChar char="•"/>
            </a:pPr>
            <a:r>
              <a:rPr kumimoji="1" lang="ja-JP" altLang="en-US" sz="1400" dirty="0">
                <a:solidFill>
                  <a:schemeClr val="tx1"/>
                </a:solidFill>
                <a:latin typeface="メイリオ" panose="020B0604030504040204" pitchFamily="50" charset="-128"/>
                <a:ea typeface="メイリオ" panose="020B0604030504040204" pitchFamily="50" charset="-128"/>
              </a:rPr>
              <a:t>スマート農業技術の導入支援</a:t>
            </a:r>
            <a:endParaRPr kumimoji="1" lang="en-US" altLang="ja-JP" sz="1400" dirty="0">
              <a:solidFill>
                <a:schemeClr val="tx1"/>
              </a:solidFill>
              <a:latin typeface="メイリオ" panose="020B0604030504040204" pitchFamily="50" charset="-128"/>
              <a:ea typeface="メイリオ" panose="020B0604030504040204" pitchFamily="50" charset="-128"/>
            </a:endParaRPr>
          </a:p>
          <a:p>
            <a:pPr marL="180975" indent="-180975">
              <a:buFont typeface="Arial" panose="020B0604020202020204" pitchFamily="34" charset="0"/>
              <a:buChar char="•"/>
            </a:pPr>
            <a:r>
              <a:rPr lang="ja-JP" altLang="en-US" sz="1400" dirty="0">
                <a:solidFill>
                  <a:schemeClr val="tx1"/>
                </a:solidFill>
                <a:latin typeface="メイリオ" panose="020B0604030504040204" pitchFamily="50" charset="-128"/>
                <a:ea typeface="メイリオ" panose="020B0604030504040204" pitchFamily="50" charset="-128"/>
              </a:rPr>
              <a:t>食のブランド化の推進　など</a:t>
            </a:r>
            <a:endParaRPr kumimoji="1" lang="ja-JP" altLang="en-US" sz="1400" dirty="0">
              <a:solidFill>
                <a:schemeClr val="tx1"/>
              </a:solidFill>
              <a:latin typeface="メイリオ" panose="020B0604030504040204" pitchFamily="50" charset="-128"/>
              <a:ea typeface="メイリオ" panose="020B0604030504040204" pitchFamily="50" charset="-128"/>
            </a:endParaRPr>
          </a:p>
        </p:txBody>
      </p:sp>
      <p:sp>
        <p:nvSpPr>
          <p:cNvPr id="57" name="正方形/長方形 56">
            <a:extLst>
              <a:ext uri="{FF2B5EF4-FFF2-40B4-BE49-F238E27FC236}">
                <a16:creationId xmlns:a16="http://schemas.microsoft.com/office/drawing/2014/main" id="{D6456596-1048-49A7-B593-7B3E26BC3670}"/>
              </a:ext>
            </a:extLst>
          </p:cNvPr>
          <p:cNvSpPr/>
          <p:nvPr/>
        </p:nvSpPr>
        <p:spPr>
          <a:xfrm>
            <a:off x="5106505" y="3903094"/>
            <a:ext cx="4037495" cy="492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indent="-180975">
              <a:buFont typeface="Arial" panose="020B0604020202020204" pitchFamily="34" charset="0"/>
              <a:buChar char="•"/>
            </a:pPr>
            <a:r>
              <a:rPr kumimoji="1" lang="ja-JP" altLang="en-US" sz="1400" dirty="0">
                <a:solidFill>
                  <a:schemeClr val="tx1"/>
                </a:solidFill>
                <a:latin typeface="メイリオ" panose="020B0604030504040204" pitchFamily="50" charset="-128"/>
                <a:ea typeface="メイリオ" panose="020B0604030504040204" pitchFamily="50" charset="-128"/>
              </a:rPr>
              <a:t>企業の農業分野への参入支援</a:t>
            </a:r>
            <a:endParaRPr kumimoji="1" lang="en-US" altLang="ja-JP" sz="1400" dirty="0">
              <a:solidFill>
                <a:schemeClr val="tx1"/>
              </a:solidFill>
              <a:latin typeface="メイリオ" panose="020B0604030504040204" pitchFamily="50" charset="-128"/>
              <a:ea typeface="メイリオ" panose="020B0604030504040204" pitchFamily="50" charset="-128"/>
            </a:endParaRPr>
          </a:p>
          <a:p>
            <a:pPr marL="180975" indent="-180975">
              <a:buFont typeface="Arial" panose="020B0604020202020204" pitchFamily="34" charset="0"/>
              <a:buChar char="•"/>
            </a:pPr>
            <a:r>
              <a:rPr lang="ja-JP" altLang="en-US" sz="1400" dirty="0">
                <a:solidFill>
                  <a:schemeClr val="tx1"/>
                </a:solidFill>
                <a:latin typeface="メイリオ" panose="020B0604030504040204" pitchFamily="50" charset="-128"/>
                <a:ea typeface="メイリオ" panose="020B0604030504040204" pitchFamily="50" charset="-128"/>
              </a:rPr>
              <a:t>意欲ある農業の担い手確保・育成・支援 など</a:t>
            </a:r>
            <a:endParaRPr kumimoji="1" lang="ja-JP" altLang="en-US" sz="1400" dirty="0">
              <a:solidFill>
                <a:schemeClr val="tx1"/>
              </a:solidFill>
              <a:latin typeface="メイリオ" panose="020B0604030504040204" pitchFamily="50" charset="-128"/>
              <a:ea typeface="メイリオ" panose="020B0604030504040204" pitchFamily="50" charset="-128"/>
            </a:endParaRPr>
          </a:p>
        </p:txBody>
      </p:sp>
      <p:grpSp>
        <p:nvGrpSpPr>
          <p:cNvPr id="34" name="グループ化 33">
            <a:extLst>
              <a:ext uri="{FF2B5EF4-FFF2-40B4-BE49-F238E27FC236}">
                <a16:creationId xmlns:a16="http://schemas.microsoft.com/office/drawing/2014/main" id="{119BF718-4551-4F45-BB1F-460CC67EC880}"/>
              </a:ext>
            </a:extLst>
          </p:cNvPr>
          <p:cNvGrpSpPr/>
          <p:nvPr/>
        </p:nvGrpSpPr>
        <p:grpSpPr>
          <a:xfrm>
            <a:off x="179512" y="2785049"/>
            <a:ext cx="7692250" cy="504531"/>
            <a:chOff x="192118" y="1920172"/>
            <a:chExt cx="7282424" cy="504531"/>
          </a:xfrm>
        </p:grpSpPr>
        <p:sp>
          <p:nvSpPr>
            <p:cNvPr id="35" name="正方形/長方形 34">
              <a:extLst>
                <a:ext uri="{FF2B5EF4-FFF2-40B4-BE49-F238E27FC236}">
                  <a16:creationId xmlns:a16="http://schemas.microsoft.com/office/drawing/2014/main" id="{613F4C7C-3420-42B5-B79D-8571A684662B}"/>
                </a:ext>
              </a:extLst>
            </p:cNvPr>
            <p:cNvSpPr/>
            <p:nvPr/>
          </p:nvSpPr>
          <p:spPr>
            <a:xfrm>
              <a:off x="192118" y="1920172"/>
              <a:ext cx="7052078" cy="492174"/>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b="1" dirty="0">
                <a:solidFill>
                  <a:schemeClr val="bg1"/>
                </a:solidFill>
                <a:latin typeface="メイリオ" panose="020B0604030504040204" pitchFamily="50" charset="-128"/>
                <a:ea typeface="メイリオ" panose="020B0604030504040204" pitchFamily="50" charset="-128"/>
              </a:endParaRPr>
            </a:p>
          </p:txBody>
        </p:sp>
        <p:sp>
          <p:nvSpPr>
            <p:cNvPr id="36" name="正方形/長方形 35">
              <a:extLst>
                <a:ext uri="{FF2B5EF4-FFF2-40B4-BE49-F238E27FC236}">
                  <a16:creationId xmlns:a16="http://schemas.microsoft.com/office/drawing/2014/main" id="{D534F878-8D59-48A0-9351-2DB22E597E58}"/>
                </a:ext>
              </a:extLst>
            </p:cNvPr>
            <p:cNvSpPr/>
            <p:nvPr/>
          </p:nvSpPr>
          <p:spPr>
            <a:xfrm>
              <a:off x="215516" y="1932529"/>
              <a:ext cx="7259026" cy="4921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a:solidFill>
                    <a:schemeClr val="bg1"/>
                  </a:solidFill>
                  <a:latin typeface="メイリオ" panose="020B0604030504040204" pitchFamily="50" charset="-128"/>
                  <a:ea typeface="メイリオ" panose="020B0604030504040204" pitchFamily="50" charset="-128"/>
                </a:rPr>
                <a:t>政策３　農林業の持続的な発展を支える</a:t>
              </a:r>
            </a:p>
          </p:txBody>
        </p:sp>
      </p:grpSp>
      <p:grpSp>
        <p:nvGrpSpPr>
          <p:cNvPr id="52" name="グループ化 51">
            <a:extLst>
              <a:ext uri="{FF2B5EF4-FFF2-40B4-BE49-F238E27FC236}">
                <a16:creationId xmlns:a16="http://schemas.microsoft.com/office/drawing/2014/main" id="{9224F82F-D7D6-4BD7-A273-C6D820A64794}"/>
              </a:ext>
            </a:extLst>
          </p:cNvPr>
          <p:cNvGrpSpPr/>
          <p:nvPr/>
        </p:nvGrpSpPr>
        <p:grpSpPr>
          <a:xfrm>
            <a:off x="421294" y="3893908"/>
            <a:ext cx="6218029" cy="492174"/>
            <a:chOff x="442203" y="4884794"/>
            <a:chExt cx="6218029" cy="492174"/>
          </a:xfrm>
        </p:grpSpPr>
        <p:sp>
          <p:nvSpPr>
            <p:cNvPr id="53" name="正方形/長方形 52">
              <a:extLst>
                <a:ext uri="{FF2B5EF4-FFF2-40B4-BE49-F238E27FC236}">
                  <a16:creationId xmlns:a16="http://schemas.microsoft.com/office/drawing/2014/main" id="{BB340FC5-E064-4FF8-96CB-B81CAEBB828C}"/>
                </a:ext>
              </a:extLst>
            </p:cNvPr>
            <p:cNvSpPr/>
            <p:nvPr/>
          </p:nvSpPr>
          <p:spPr>
            <a:xfrm>
              <a:off x="442203" y="4884794"/>
              <a:ext cx="4572508" cy="417196"/>
            </a:xfrm>
            <a:prstGeom prst="rect">
              <a:avLst/>
            </a:prstGeom>
            <a:solidFill>
              <a:srgbClr val="99FF6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b="1" dirty="0">
                <a:solidFill>
                  <a:schemeClr val="bg1"/>
                </a:solidFill>
                <a:latin typeface="メイリオ" panose="020B0604030504040204" pitchFamily="50" charset="-128"/>
                <a:ea typeface="メイリオ" panose="020B0604030504040204" pitchFamily="50" charset="-128"/>
              </a:endParaRPr>
            </a:p>
          </p:txBody>
        </p:sp>
        <p:sp>
          <p:nvSpPr>
            <p:cNvPr id="55" name="正方形/長方形 54">
              <a:extLst>
                <a:ext uri="{FF2B5EF4-FFF2-40B4-BE49-F238E27FC236}">
                  <a16:creationId xmlns:a16="http://schemas.microsoft.com/office/drawing/2014/main" id="{3EAC42AA-B461-49AF-8A95-FDF15A304A06}"/>
                </a:ext>
              </a:extLst>
            </p:cNvPr>
            <p:cNvSpPr/>
            <p:nvPr/>
          </p:nvSpPr>
          <p:spPr>
            <a:xfrm>
              <a:off x="467544" y="4884794"/>
              <a:ext cx="6192688" cy="4921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メイリオ" panose="020B0604030504040204" pitchFamily="50" charset="-128"/>
                  <a:ea typeface="メイリオ" panose="020B0604030504040204" pitchFamily="50" charset="-128"/>
                </a:rPr>
                <a:t>施策２　農業の担い手の確保・育成</a:t>
              </a:r>
            </a:p>
          </p:txBody>
        </p:sp>
      </p:grpSp>
      <p:sp>
        <p:nvSpPr>
          <p:cNvPr id="69" name="正方形/長方形 68">
            <a:extLst>
              <a:ext uri="{FF2B5EF4-FFF2-40B4-BE49-F238E27FC236}">
                <a16:creationId xmlns:a16="http://schemas.microsoft.com/office/drawing/2014/main" id="{69B375AD-F908-41D7-9A66-155426CB047D}"/>
              </a:ext>
            </a:extLst>
          </p:cNvPr>
          <p:cNvSpPr/>
          <p:nvPr/>
        </p:nvSpPr>
        <p:spPr>
          <a:xfrm>
            <a:off x="5078794" y="4475646"/>
            <a:ext cx="4037495" cy="492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indent="-180975">
              <a:buFont typeface="Arial" panose="020B0604020202020204" pitchFamily="34" charset="0"/>
              <a:buChar char="•"/>
            </a:pPr>
            <a:r>
              <a:rPr kumimoji="1" lang="ja-JP" altLang="en-US" sz="1400" dirty="0">
                <a:solidFill>
                  <a:schemeClr val="tx1"/>
                </a:solidFill>
                <a:latin typeface="メイリオ" panose="020B0604030504040204" pitchFamily="50" charset="-128"/>
                <a:ea typeface="メイリオ" panose="020B0604030504040204" pitchFamily="50" charset="-128"/>
              </a:rPr>
              <a:t>多様な機能を有する都市農地の保全と活用</a:t>
            </a:r>
            <a:endParaRPr kumimoji="1" lang="en-US" altLang="ja-JP" sz="1400" dirty="0">
              <a:solidFill>
                <a:schemeClr val="tx1"/>
              </a:solidFill>
              <a:latin typeface="メイリオ" panose="020B0604030504040204" pitchFamily="50" charset="-128"/>
              <a:ea typeface="メイリオ" panose="020B0604030504040204" pitchFamily="50" charset="-128"/>
            </a:endParaRPr>
          </a:p>
          <a:p>
            <a:pPr marL="180975" indent="-180975">
              <a:buFont typeface="Arial" panose="020B0604020202020204" pitchFamily="34" charset="0"/>
              <a:buChar char="•"/>
            </a:pPr>
            <a:r>
              <a:rPr lang="ja-JP" altLang="en-US" sz="1400" dirty="0">
                <a:solidFill>
                  <a:schemeClr val="tx1"/>
                </a:solidFill>
                <a:latin typeface="メイリオ" panose="020B0604030504040204" pitchFamily="50" charset="-128"/>
                <a:ea typeface="メイリオ" panose="020B0604030504040204" pitchFamily="50" charset="-128"/>
              </a:rPr>
              <a:t>都市と農村の交流推進 など</a:t>
            </a:r>
            <a:endParaRPr kumimoji="1" lang="ja-JP" altLang="en-US" sz="1400" dirty="0">
              <a:solidFill>
                <a:schemeClr val="tx1"/>
              </a:solidFill>
              <a:latin typeface="メイリオ" panose="020B0604030504040204" pitchFamily="50" charset="-128"/>
              <a:ea typeface="メイリオ" panose="020B0604030504040204" pitchFamily="50" charset="-128"/>
            </a:endParaRPr>
          </a:p>
        </p:txBody>
      </p:sp>
      <p:grpSp>
        <p:nvGrpSpPr>
          <p:cNvPr id="70" name="グループ化 69">
            <a:extLst>
              <a:ext uri="{FF2B5EF4-FFF2-40B4-BE49-F238E27FC236}">
                <a16:creationId xmlns:a16="http://schemas.microsoft.com/office/drawing/2014/main" id="{56E72E8F-4007-4ADB-BB4B-3A0A2AB8D683}"/>
              </a:ext>
            </a:extLst>
          </p:cNvPr>
          <p:cNvGrpSpPr/>
          <p:nvPr/>
        </p:nvGrpSpPr>
        <p:grpSpPr>
          <a:xfrm>
            <a:off x="421294" y="4427822"/>
            <a:ext cx="6218029" cy="801378"/>
            <a:chOff x="442203" y="4884794"/>
            <a:chExt cx="6218029" cy="492174"/>
          </a:xfrm>
        </p:grpSpPr>
        <p:sp>
          <p:nvSpPr>
            <p:cNvPr id="71" name="正方形/長方形 70">
              <a:extLst>
                <a:ext uri="{FF2B5EF4-FFF2-40B4-BE49-F238E27FC236}">
                  <a16:creationId xmlns:a16="http://schemas.microsoft.com/office/drawing/2014/main" id="{86B24B18-314D-479D-96C0-50C6B4360A4D}"/>
                </a:ext>
              </a:extLst>
            </p:cNvPr>
            <p:cNvSpPr/>
            <p:nvPr/>
          </p:nvSpPr>
          <p:spPr>
            <a:xfrm>
              <a:off x="442203" y="4884794"/>
              <a:ext cx="4572508" cy="417196"/>
            </a:xfrm>
            <a:prstGeom prst="rect">
              <a:avLst/>
            </a:prstGeom>
            <a:solidFill>
              <a:srgbClr val="99FF6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b="1" dirty="0">
                <a:solidFill>
                  <a:schemeClr val="bg1"/>
                </a:solidFill>
                <a:latin typeface="メイリオ" panose="020B0604030504040204" pitchFamily="50" charset="-128"/>
                <a:ea typeface="メイリオ" panose="020B0604030504040204" pitchFamily="50" charset="-128"/>
              </a:endParaRPr>
            </a:p>
          </p:txBody>
        </p:sp>
        <p:sp>
          <p:nvSpPr>
            <p:cNvPr id="72" name="正方形/長方形 71">
              <a:extLst>
                <a:ext uri="{FF2B5EF4-FFF2-40B4-BE49-F238E27FC236}">
                  <a16:creationId xmlns:a16="http://schemas.microsoft.com/office/drawing/2014/main" id="{EB29F88D-BA5B-481B-8FF4-41CAAAC78DC4}"/>
                </a:ext>
              </a:extLst>
            </p:cNvPr>
            <p:cNvSpPr/>
            <p:nvPr/>
          </p:nvSpPr>
          <p:spPr>
            <a:xfrm>
              <a:off x="467544" y="4884794"/>
              <a:ext cx="6192688" cy="4921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メイリオ" panose="020B0604030504040204" pitchFamily="50" charset="-128"/>
                  <a:ea typeface="メイリオ" panose="020B0604030504040204" pitchFamily="50" charset="-128"/>
                </a:rPr>
                <a:t>施策３　農と森林が持つ多面的機能の保全と</a:t>
              </a:r>
              <a:br>
                <a:rPr kumimoji="1" lang="en-US" altLang="ja-JP" sz="1600" dirty="0">
                  <a:solidFill>
                    <a:schemeClr val="tx1"/>
                  </a:solidFill>
                  <a:latin typeface="メイリオ" panose="020B0604030504040204" pitchFamily="50" charset="-128"/>
                  <a:ea typeface="メイリオ" panose="020B0604030504040204" pitchFamily="50" charset="-128"/>
                </a:rPr>
              </a:br>
              <a:r>
                <a:rPr kumimoji="1" lang="ja-JP" altLang="en-US" sz="1600" dirty="0">
                  <a:solidFill>
                    <a:schemeClr val="tx1"/>
                  </a:solidFill>
                  <a:latin typeface="メイリオ" panose="020B0604030504040204" pitchFamily="50" charset="-128"/>
                  <a:ea typeface="メイリオ" panose="020B0604030504040204" pitchFamily="50" charset="-128"/>
                </a:rPr>
                <a:t>　　　　活用</a:t>
              </a:r>
            </a:p>
          </p:txBody>
        </p:sp>
      </p:grpSp>
    </p:spTree>
    <p:extLst>
      <p:ext uri="{BB962C8B-B14F-4D97-AF65-F5344CB8AC3E}">
        <p14:creationId xmlns:p14="http://schemas.microsoft.com/office/powerpoint/2010/main" val="28767230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F6503E65-B931-4168-BDAB-CC72DD6F3E7B}"/>
              </a:ext>
            </a:extLst>
          </p:cNvPr>
          <p:cNvSpPr/>
          <p:nvPr/>
        </p:nvSpPr>
        <p:spPr>
          <a:xfrm>
            <a:off x="4821723" y="3864317"/>
            <a:ext cx="4238494" cy="1495735"/>
          </a:xfrm>
          <a:prstGeom prst="rect">
            <a:avLst/>
          </a:prstGeom>
          <a:solidFill>
            <a:srgbClr val="FF5050">
              <a:alpha val="20000"/>
            </a:srgb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45" name="正方形/長方形 44">
            <a:extLst>
              <a:ext uri="{FF2B5EF4-FFF2-40B4-BE49-F238E27FC236}">
                <a16:creationId xmlns:a16="http://schemas.microsoft.com/office/drawing/2014/main" id="{D259F52A-FF8B-4C14-8881-06272E9D8950}"/>
              </a:ext>
            </a:extLst>
          </p:cNvPr>
          <p:cNvSpPr/>
          <p:nvPr/>
        </p:nvSpPr>
        <p:spPr>
          <a:xfrm>
            <a:off x="-14830" y="1026"/>
            <a:ext cx="7259026" cy="576000"/>
          </a:xfrm>
          <a:prstGeom prst="rect">
            <a:avLst/>
          </a:prstGeom>
          <a:gradFill flip="none" rotWithShape="1">
            <a:gsLst>
              <a:gs pos="0">
                <a:schemeClr val="tx2">
                  <a:lumMod val="50000"/>
                </a:schemeClr>
              </a:gs>
              <a:gs pos="64000">
                <a:schemeClr val="accent1">
                  <a:tint val="44500"/>
                  <a:satMod val="16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6" name="タイトル 1">
            <a:extLst>
              <a:ext uri="{FF2B5EF4-FFF2-40B4-BE49-F238E27FC236}">
                <a16:creationId xmlns:a16="http://schemas.microsoft.com/office/drawing/2014/main" id="{9065B368-F01D-4D5F-93D7-9D4F5CF0ABDC}"/>
              </a:ext>
            </a:extLst>
          </p:cNvPr>
          <p:cNvSpPr txBox="1">
            <a:spLocks/>
          </p:cNvSpPr>
          <p:nvPr/>
        </p:nvSpPr>
        <p:spPr>
          <a:xfrm>
            <a:off x="6968" y="-53424"/>
            <a:ext cx="7373344" cy="60121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800" i="1" dirty="0">
                <a:solidFill>
                  <a:schemeClr val="bg1"/>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cs typeface="メイリオ" panose="020B0604030504040204" pitchFamily="50" charset="-128"/>
              </a:rPr>
              <a:t>計画体系</a:t>
            </a:r>
          </a:p>
        </p:txBody>
      </p:sp>
      <p:grpSp>
        <p:nvGrpSpPr>
          <p:cNvPr id="47" name="グループ化 46">
            <a:extLst>
              <a:ext uri="{FF2B5EF4-FFF2-40B4-BE49-F238E27FC236}">
                <a16:creationId xmlns:a16="http://schemas.microsoft.com/office/drawing/2014/main" id="{CDFC8EF9-DF0C-494D-91A8-BB2F79E2144E}"/>
              </a:ext>
            </a:extLst>
          </p:cNvPr>
          <p:cNvGrpSpPr/>
          <p:nvPr/>
        </p:nvGrpSpPr>
        <p:grpSpPr>
          <a:xfrm>
            <a:off x="7056276" y="43993"/>
            <a:ext cx="2016224" cy="499433"/>
            <a:chOff x="7056276" y="43993"/>
            <a:chExt cx="2016224" cy="499433"/>
          </a:xfrm>
        </p:grpSpPr>
        <p:pic>
          <p:nvPicPr>
            <p:cNvPr id="48" name="図 47">
              <a:extLst>
                <a:ext uri="{FF2B5EF4-FFF2-40B4-BE49-F238E27FC236}">
                  <a16:creationId xmlns:a16="http://schemas.microsoft.com/office/drawing/2014/main" id="{E29D7AB2-0520-42C0-B81D-37EFC3BFE98F}"/>
                </a:ext>
              </a:extLst>
            </p:cNvPr>
            <p:cNvPicPr preferRelativeResize="0">
              <a:picLocks noChangeAspect="1"/>
            </p:cNvPicPr>
            <p:nvPr/>
          </p:nvPicPr>
          <p:blipFill>
            <a:blip r:embed="rId2"/>
            <a:stretch>
              <a:fillRect/>
            </a:stretch>
          </p:blipFill>
          <p:spPr>
            <a:xfrm>
              <a:off x="7056276" y="47830"/>
              <a:ext cx="485349" cy="495596"/>
            </a:xfrm>
            <a:prstGeom prst="rect">
              <a:avLst/>
            </a:prstGeom>
          </p:spPr>
        </p:pic>
        <p:pic>
          <p:nvPicPr>
            <p:cNvPr id="49" name="図 48">
              <a:extLst>
                <a:ext uri="{FF2B5EF4-FFF2-40B4-BE49-F238E27FC236}">
                  <a16:creationId xmlns:a16="http://schemas.microsoft.com/office/drawing/2014/main" id="{1E2E12F0-787D-4EFD-A207-DC43A3C8DF7B}"/>
                </a:ext>
              </a:extLst>
            </p:cNvPr>
            <p:cNvPicPr>
              <a:picLocks noChangeAspect="1"/>
            </p:cNvPicPr>
            <p:nvPr/>
          </p:nvPicPr>
          <p:blipFill>
            <a:blip r:embed="rId3"/>
            <a:stretch>
              <a:fillRect/>
            </a:stretch>
          </p:blipFill>
          <p:spPr>
            <a:xfrm>
              <a:off x="7524328" y="381005"/>
              <a:ext cx="925501" cy="129193"/>
            </a:xfrm>
            <a:prstGeom prst="rect">
              <a:avLst/>
            </a:prstGeom>
          </p:spPr>
        </p:pic>
        <p:pic>
          <p:nvPicPr>
            <p:cNvPr id="50" name="図 49">
              <a:extLst>
                <a:ext uri="{FF2B5EF4-FFF2-40B4-BE49-F238E27FC236}">
                  <a16:creationId xmlns:a16="http://schemas.microsoft.com/office/drawing/2014/main" id="{CCC91CAA-CB43-46D4-9AA7-010020256F56}"/>
                </a:ext>
              </a:extLst>
            </p:cNvPr>
            <p:cNvPicPr preferRelativeResize="0">
              <a:picLocks noChangeAspect="1"/>
            </p:cNvPicPr>
            <p:nvPr/>
          </p:nvPicPr>
          <p:blipFill>
            <a:blip r:embed="rId4"/>
            <a:stretch>
              <a:fillRect/>
            </a:stretch>
          </p:blipFill>
          <p:spPr>
            <a:xfrm>
              <a:off x="7560332" y="89450"/>
              <a:ext cx="893321" cy="276732"/>
            </a:xfrm>
            <a:prstGeom prst="rect">
              <a:avLst/>
            </a:prstGeom>
          </p:spPr>
        </p:pic>
        <p:pic>
          <p:nvPicPr>
            <p:cNvPr id="51" name="図 50">
              <a:extLst>
                <a:ext uri="{FF2B5EF4-FFF2-40B4-BE49-F238E27FC236}">
                  <a16:creationId xmlns:a16="http://schemas.microsoft.com/office/drawing/2014/main" id="{F42F3AB2-A02C-48CC-A2C6-7CF2B9810096}"/>
                </a:ext>
              </a:extLst>
            </p:cNvPr>
            <p:cNvPicPr>
              <a:picLocks noChangeAspect="1"/>
            </p:cNvPicPr>
            <p:nvPr/>
          </p:nvPicPr>
          <p:blipFill>
            <a:blip r:embed="rId5"/>
            <a:stretch>
              <a:fillRect/>
            </a:stretch>
          </p:blipFill>
          <p:spPr>
            <a:xfrm>
              <a:off x="8496436" y="43993"/>
              <a:ext cx="576064" cy="499433"/>
            </a:xfrm>
            <a:prstGeom prst="rect">
              <a:avLst/>
            </a:prstGeom>
          </p:spPr>
        </p:pic>
      </p:grpSp>
      <p:sp>
        <p:nvSpPr>
          <p:cNvPr id="2" name="スライド番号プレースホルダー 1">
            <a:extLst>
              <a:ext uri="{FF2B5EF4-FFF2-40B4-BE49-F238E27FC236}">
                <a16:creationId xmlns:a16="http://schemas.microsoft.com/office/drawing/2014/main" id="{7B874462-87A0-46E3-AF90-CBCB8709AF10}"/>
              </a:ext>
            </a:extLst>
          </p:cNvPr>
          <p:cNvSpPr>
            <a:spLocks noGrp="1"/>
          </p:cNvSpPr>
          <p:nvPr>
            <p:ph type="sldNum" sz="quarter" idx="12"/>
          </p:nvPr>
        </p:nvSpPr>
        <p:spPr/>
        <p:txBody>
          <a:bodyPr/>
          <a:lstStyle/>
          <a:p>
            <a:fld id="{ABBF78F6-40F7-42CC-B691-F10E30E15BA0}" type="slidenum">
              <a:rPr kumimoji="1" lang="ja-JP" altLang="en-US" smtClean="0"/>
              <a:pPr/>
              <a:t>5</a:t>
            </a:fld>
            <a:endParaRPr kumimoji="1" lang="ja-JP" altLang="en-US"/>
          </a:p>
        </p:txBody>
      </p:sp>
      <p:grpSp>
        <p:nvGrpSpPr>
          <p:cNvPr id="5" name="グループ化 4">
            <a:extLst>
              <a:ext uri="{FF2B5EF4-FFF2-40B4-BE49-F238E27FC236}">
                <a16:creationId xmlns:a16="http://schemas.microsoft.com/office/drawing/2014/main" id="{8CF183E5-EB16-4E73-9322-63F24F4A783A}"/>
              </a:ext>
            </a:extLst>
          </p:cNvPr>
          <p:cNvGrpSpPr/>
          <p:nvPr/>
        </p:nvGrpSpPr>
        <p:grpSpPr>
          <a:xfrm>
            <a:off x="73537" y="3167362"/>
            <a:ext cx="3382339" cy="2868064"/>
            <a:chOff x="359532" y="2441784"/>
            <a:chExt cx="3888432" cy="2825520"/>
          </a:xfrm>
        </p:grpSpPr>
        <p:sp>
          <p:nvSpPr>
            <p:cNvPr id="4" name="二等辺三角形 3">
              <a:extLst>
                <a:ext uri="{FF2B5EF4-FFF2-40B4-BE49-F238E27FC236}">
                  <a16:creationId xmlns:a16="http://schemas.microsoft.com/office/drawing/2014/main" id="{6A5CD37F-7D39-431C-8DAF-941EA621F215}"/>
                </a:ext>
              </a:extLst>
            </p:cNvPr>
            <p:cNvSpPr/>
            <p:nvPr/>
          </p:nvSpPr>
          <p:spPr>
            <a:xfrm>
              <a:off x="359532" y="2449095"/>
              <a:ext cx="3888432" cy="2736304"/>
            </a:xfrm>
            <a:prstGeom prst="triangle">
              <a:avLst/>
            </a:prstGeom>
            <a:solidFill>
              <a:srgbClr val="99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二等辺三角形 23">
              <a:extLst>
                <a:ext uri="{FF2B5EF4-FFF2-40B4-BE49-F238E27FC236}">
                  <a16:creationId xmlns:a16="http://schemas.microsoft.com/office/drawing/2014/main" id="{47AD2F1C-255A-409C-8E8B-54D3620BB68F}"/>
                </a:ext>
              </a:extLst>
            </p:cNvPr>
            <p:cNvSpPr/>
            <p:nvPr/>
          </p:nvSpPr>
          <p:spPr>
            <a:xfrm>
              <a:off x="863588" y="2459543"/>
              <a:ext cx="2880320" cy="2026891"/>
            </a:xfrm>
            <a:prstGeom prst="triangle">
              <a:avLst/>
            </a:prstGeom>
            <a:solidFill>
              <a:srgbClr val="99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二等辺三角形 21">
              <a:extLst>
                <a:ext uri="{FF2B5EF4-FFF2-40B4-BE49-F238E27FC236}">
                  <a16:creationId xmlns:a16="http://schemas.microsoft.com/office/drawing/2014/main" id="{B742D84A-C92D-49F7-B02F-1B416D20E10D}"/>
                </a:ext>
              </a:extLst>
            </p:cNvPr>
            <p:cNvSpPr/>
            <p:nvPr/>
          </p:nvSpPr>
          <p:spPr>
            <a:xfrm>
              <a:off x="1463403" y="2441784"/>
              <a:ext cx="1680689" cy="1195930"/>
            </a:xfrm>
            <a:prstGeom prst="triangle">
              <a:avLst/>
            </a:prstGeom>
            <a:solidFill>
              <a:srgbClr val="00CC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タイトル 1">
              <a:extLst>
                <a:ext uri="{FF2B5EF4-FFF2-40B4-BE49-F238E27FC236}">
                  <a16:creationId xmlns:a16="http://schemas.microsoft.com/office/drawing/2014/main" id="{17A25A4D-72AE-490E-958D-00402EB8D527}"/>
                </a:ext>
              </a:extLst>
            </p:cNvPr>
            <p:cNvSpPr txBox="1">
              <a:spLocks/>
            </p:cNvSpPr>
            <p:nvPr/>
          </p:nvSpPr>
          <p:spPr>
            <a:xfrm>
              <a:off x="1719641" y="3105461"/>
              <a:ext cx="1168210" cy="370241"/>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ts val="2800"/>
                </a:lnSpc>
              </a:pPr>
              <a:r>
                <a:rPr lang="ja-JP" altLang="en-US" sz="1600" b="1" dirty="0">
                  <a:latin typeface="メイリオ" panose="020B0604030504040204" pitchFamily="50" charset="-128"/>
                  <a:ea typeface="メイリオ" panose="020B0604030504040204" pitchFamily="50" charset="-128"/>
                </a:rPr>
                <a:t>基本構想</a:t>
              </a:r>
            </a:p>
          </p:txBody>
        </p:sp>
        <p:sp>
          <p:nvSpPr>
            <p:cNvPr id="26" name="タイトル 1">
              <a:extLst>
                <a:ext uri="{FF2B5EF4-FFF2-40B4-BE49-F238E27FC236}">
                  <a16:creationId xmlns:a16="http://schemas.microsoft.com/office/drawing/2014/main" id="{E5B24425-36D8-4ED7-8CA4-EE8E486283C0}"/>
                </a:ext>
              </a:extLst>
            </p:cNvPr>
            <p:cNvSpPr txBox="1">
              <a:spLocks/>
            </p:cNvSpPr>
            <p:nvPr/>
          </p:nvSpPr>
          <p:spPr>
            <a:xfrm>
              <a:off x="1245135" y="3691832"/>
              <a:ext cx="2142886" cy="794602"/>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nSpc>
                  <a:spcPts val="2500"/>
                </a:lnSpc>
              </a:pPr>
              <a:r>
                <a:rPr lang="ja-JP" altLang="en-US" sz="1600" b="1" dirty="0">
                  <a:latin typeface="メイリオ" panose="020B0604030504040204" pitchFamily="50" charset="-128"/>
                  <a:ea typeface="メイリオ" panose="020B0604030504040204" pitchFamily="50" charset="-128"/>
                </a:rPr>
                <a:t>基本計画</a:t>
              </a:r>
              <a:endParaRPr lang="en-US" altLang="ja-JP" sz="1600" b="1" dirty="0">
                <a:latin typeface="メイリオ" panose="020B0604030504040204" pitchFamily="50" charset="-128"/>
                <a:ea typeface="メイリオ" panose="020B0604030504040204" pitchFamily="50" charset="-128"/>
              </a:endParaRPr>
            </a:p>
            <a:p>
              <a:pPr>
                <a:lnSpc>
                  <a:spcPts val="2500"/>
                </a:lnSpc>
              </a:pPr>
              <a:r>
                <a:rPr lang="ja-JP" altLang="en-US" sz="1600" b="1" dirty="0">
                  <a:latin typeface="メイリオ" panose="020B0604030504040204" pitchFamily="50" charset="-128"/>
                  <a:ea typeface="メイリオ" panose="020B0604030504040204" pitchFamily="50" charset="-128"/>
                </a:rPr>
                <a:t>（人口ビジョン）</a:t>
              </a:r>
            </a:p>
          </p:txBody>
        </p:sp>
        <p:sp>
          <p:nvSpPr>
            <p:cNvPr id="27" name="タイトル 1">
              <a:extLst>
                <a:ext uri="{FF2B5EF4-FFF2-40B4-BE49-F238E27FC236}">
                  <a16:creationId xmlns:a16="http://schemas.microsoft.com/office/drawing/2014/main" id="{1343AF28-5B6A-472F-8D7C-95A6F115A47D}"/>
                </a:ext>
              </a:extLst>
            </p:cNvPr>
            <p:cNvSpPr txBox="1">
              <a:spLocks/>
            </p:cNvSpPr>
            <p:nvPr/>
          </p:nvSpPr>
          <p:spPr>
            <a:xfrm>
              <a:off x="1408347" y="4472702"/>
              <a:ext cx="1818114" cy="794602"/>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nSpc>
                  <a:spcPts val="2500"/>
                </a:lnSpc>
              </a:pPr>
              <a:r>
                <a:rPr lang="ja-JP" altLang="en-US" sz="1600" b="1" dirty="0">
                  <a:latin typeface="メイリオ" panose="020B0604030504040204" pitchFamily="50" charset="-128"/>
                  <a:ea typeface="メイリオ" panose="020B0604030504040204" pitchFamily="50" charset="-128"/>
                </a:rPr>
                <a:t>実施計画</a:t>
              </a:r>
              <a:endParaRPr lang="en-US" altLang="ja-JP" sz="1600" b="1" dirty="0">
                <a:latin typeface="メイリオ" panose="020B0604030504040204" pitchFamily="50" charset="-128"/>
                <a:ea typeface="メイリオ" panose="020B0604030504040204" pitchFamily="50" charset="-128"/>
              </a:endParaRPr>
            </a:p>
            <a:p>
              <a:pPr>
                <a:lnSpc>
                  <a:spcPts val="2500"/>
                </a:lnSpc>
              </a:pPr>
              <a:r>
                <a:rPr lang="ja-JP" altLang="en-US" sz="1600" b="1" dirty="0">
                  <a:latin typeface="メイリオ" panose="020B0604030504040204" pitchFamily="50" charset="-128"/>
                  <a:ea typeface="メイリオ" panose="020B0604030504040204" pitchFamily="50" charset="-128"/>
                </a:rPr>
                <a:t>（総合戦略）</a:t>
              </a:r>
            </a:p>
          </p:txBody>
        </p:sp>
      </p:grpSp>
      <p:grpSp>
        <p:nvGrpSpPr>
          <p:cNvPr id="41" name="グループ化 40">
            <a:extLst>
              <a:ext uri="{FF2B5EF4-FFF2-40B4-BE49-F238E27FC236}">
                <a16:creationId xmlns:a16="http://schemas.microsoft.com/office/drawing/2014/main" id="{285987DA-02C2-4DFF-8EC5-98BF63CBDB11}"/>
              </a:ext>
            </a:extLst>
          </p:cNvPr>
          <p:cNvGrpSpPr/>
          <p:nvPr/>
        </p:nvGrpSpPr>
        <p:grpSpPr>
          <a:xfrm>
            <a:off x="4903340" y="3959450"/>
            <a:ext cx="1288840" cy="453920"/>
            <a:chOff x="5988895" y="1861435"/>
            <a:chExt cx="1288840" cy="453920"/>
          </a:xfrm>
        </p:grpSpPr>
        <p:sp>
          <p:nvSpPr>
            <p:cNvPr id="42" name="Rectangle 83">
              <a:extLst>
                <a:ext uri="{FF2B5EF4-FFF2-40B4-BE49-F238E27FC236}">
                  <a16:creationId xmlns:a16="http://schemas.microsoft.com/office/drawing/2014/main" id="{4A35609C-ED17-43B5-AF8A-742ADC4A2C5B}"/>
                </a:ext>
              </a:extLst>
            </p:cNvPr>
            <p:cNvSpPr>
              <a:spLocks noChangeArrowheads="1"/>
            </p:cNvSpPr>
            <p:nvPr/>
          </p:nvSpPr>
          <p:spPr bwMode="auto">
            <a:xfrm>
              <a:off x="5988895" y="1861435"/>
              <a:ext cx="1288840" cy="424686"/>
            </a:xfrm>
            <a:prstGeom prst="rect">
              <a:avLst/>
            </a:prstGeom>
            <a:noFill/>
            <a:ln w="19050">
              <a:solidFill>
                <a:schemeClr val="tx1"/>
              </a:solidFill>
              <a:miter lim="800000"/>
              <a:headEnd/>
              <a:tailEnd/>
            </a:ln>
            <a:effectLst/>
            <a:extLst/>
          </p:spPr>
          <p:txBody>
            <a:bodyPr lIns="198000" tIns="190800"/>
            <a:lstStyle>
              <a:lvl1pPr eaLnBrk="0" hangingPunct="0">
                <a:tabLst>
                  <a:tab pos="4187825" algn="l"/>
                </a:tabLst>
                <a:defRPr kumimoji="1" sz="2400">
                  <a:solidFill>
                    <a:schemeClr val="tx1"/>
                  </a:solidFill>
                  <a:latin typeface="Times New Roman" pitchFamily="18" charset="0"/>
                  <a:ea typeface="ＭＳ Ｐゴシック" charset="-128"/>
                </a:defRPr>
              </a:lvl1pPr>
              <a:lvl2pPr marL="742950" indent="-285750" eaLnBrk="0" hangingPunct="0">
                <a:tabLst>
                  <a:tab pos="4187825" algn="l"/>
                </a:tabLst>
                <a:defRPr kumimoji="1" sz="2400">
                  <a:solidFill>
                    <a:schemeClr val="tx1"/>
                  </a:solidFill>
                  <a:latin typeface="Times New Roman" pitchFamily="18" charset="0"/>
                  <a:ea typeface="ＭＳ Ｐゴシック" charset="-128"/>
                </a:defRPr>
              </a:lvl2pPr>
              <a:lvl3pPr marL="1143000" indent="-228600" eaLnBrk="0" hangingPunct="0">
                <a:tabLst>
                  <a:tab pos="4187825" algn="l"/>
                </a:tabLst>
                <a:defRPr kumimoji="1" sz="2400">
                  <a:solidFill>
                    <a:schemeClr val="tx1"/>
                  </a:solidFill>
                  <a:latin typeface="Times New Roman" pitchFamily="18" charset="0"/>
                  <a:ea typeface="ＭＳ Ｐゴシック" charset="-128"/>
                </a:defRPr>
              </a:lvl3pPr>
              <a:lvl4pPr marL="1600200" indent="-228600" eaLnBrk="0" hangingPunct="0">
                <a:tabLst>
                  <a:tab pos="4187825" algn="l"/>
                </a:tabLst>
                <a:defRPr kumimoji="1" sz="2400">
                  <a:solidFill>
                    <a:schemeClr val="tx1"/>
                  </a:solidFill>
                  <a:latin typeface="Times New Roman" pitchFamily="18" charset="0"/>
                  <a:ea typeface="ＭＳ Ｐゴシック" charset="-128"/>
                </a:defRPr>
              </a:lvl4pPr>
              <a:lvl5pPr marL="2057400" indent="-228600" eaLnBrk="0" hangingPunct="0">
                <a:tabLst>
                  <a:tab pos="4187825" algn="l"/>
                </a:tabLst>
                <a:defRPr kumimoji="1" sz="24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9pPr>
            </a:lstStyle>
            <a:p>
              <a:pPr algn="l" eaLnBrk="1" hangingPunct="1">
                <a:lnSpc>
                  <a:spcPts val="500"/>
                </a:lnSpc>
                <a:spcBef>
                  <a:spcPct val="80000"/>
                </a:spcBef>
                <a:defRPr/>
              </a:pP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3" name="正方形/長方形 42">
              <a:extLst>
                <a:ext uri="{FF2B5EF4-FFF2-40B4-BE49-F238E27FC236}">
                  <a16:creationId xmlns:a16="http://schemas.microsoft.com/office/drawing/2014/main" id="{0ABC4BAB-B7F6-4443-BDFF-18840F813991}"/>
                </a:ext>
              </a:extLst>
            </p:cNvPr>
            <p:cNvSpPr/>
            <p:nvPr/>
          </p:nvSpPr>
          <p:spPr>
            <a:xfrm>
              <a:off x="6045742" y="1890669"/>
              <a:ext cx="1175145" cy="424686"/>
            </a:xfrm>
            <a:prstGeom prst="rect">
              <a:avLst/>
            </a:prstGeom>
            <a:no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tx1"/>
                  </a:solidFill>
                  <a:latin typeface="メイリオ" panose="020B0604030504040204" pitchFamily="50" charset="-128"/>
                  <a:ea typeface="メイリオ" panose="020B0604030504040204" pitchFamily="50" charset="-128"/>
                </a:rPr>
                <a:t>基本計画</a:t>
              </a:r>
            </a:p>
          </p:txBody>
        </p:sp>
      </p:grpSp>
      <p:grpSp>
        <p:nvGrpSpPr>
          <p:cNvPr id="44" name="グループ化 43">
            <a:extLst>
              <a:ext uri="{FF2B5EF4-FFF2-40B4-BE49-F238E27FC236}">
                <a16:creationId xmlns:a16="http://schemas.microsoft.com/office/drawing/2014/main" id="{34CFE2AA-E197-49AE-B083-84D73268634E}"/>
              </a:ext>
            </a:extLst>
          </p:cNvPr>
          <p:cNvGrpSpPr/>
          <p:nvPr/>
        </p:nvGrpSpPr>
        <p:grpSpPr>
          <a:xfrm>
            <a:off x="4896036" y="5579630"/>
            <a:ext cx="1288840" cy="453920"/>
            <a:chOff x="5988895" y="1861435"/>
            <a:chExt cx="1288840" cy="453920"/>
          </a:xfrm>
        </p:grpSpPr>
        <p:sp>
          <p:nvSpPr>
            <p:cNvPr id="52" name="Rectangle 83">
              <a:extLst>
                <a:ext uri="{FF2B5EF4-FFF2-40B4-BE49-F238E27FC236}">
                  <a16:creationId xmlns:a16="http://schemas.microsoft.com/office/drawing/2014/main" id="{D38E5AD8-DEAD-44B3-81BE-C39BDABD7918}"/>
                </a:ext>
              </a:extLst>
            </p:cNvPr>
            <p:cNvSpPr>
              <a:spLocks noChangeArrowheads="1"/>
            </p:cNvSpPr>
            <p:nvPr/>
          </p:nvSpPr>
          <p:spPr bwMode="auto">
            <a:xfrm>
              <a:off x="5988895" y="1861435"/>
              <a:ext cx="1288840" cy="424686"/>
            </a:xfrm>
            <a:prstGeom prst="rect">
              <a:avLst/>
            </a:prstGeom>
            <a:noFill/>
            <a:ln w="12700">
              <a:solidFill>
                <a:schemeClr val="tx1"/>
              </a:solidFill>
              <a:miter lim="800000"/>
              <a:headEnd/>
              <a:tailEnd/>
            </a:ln>
            <a:effectLst/>
            <a:extLst/>
          </p:spPr>
          <p:txBody>
            <a:bodyPr lIns="198000" tIns="190800"/>
            <a:lstStyle>
              <a:lvl1pPr eaLnBrk="0" hangingPunct="0">
                <a:tabLst>
                  <a:tab pos="4187825" algn="l"/>
                </a:tabLst>
                <a:defRPr kumimoji="1" sz="2400">
                  <a:solidFill>
                    <a:schemeClr val="tx1"/>
                  </a:solidFill>
                  <a:latin typeface="Times New Roman" pitchFamily="18" charset="0"/>
                  <a:ea typeface="ＭＳ Ｐゴシック" charset="-128"/>
                </a:defRPr>
              </a:lvl1pPr>
              <a:lvl2pPr marL="742950" indent="-285750" eaLnBrk="0" hangingPunct="0">
                <a:tabLst>
                  <a:tab pos="4187825" algn="l"/>
                </a:tabLst>
                <a:defRPr kumimoji="1" sz="2400">
                  <a:solidFill>
                    <a:schemeClr val="tx1"/>
                  </a:solidFill>
                  <a:latin typeface="Times New Roman" pitchFamily="18" charset="0"/>
                  <a:ea typeface="ＭＳ Ｐゴシック" charset="-128"/>
                </a:defRPr>
              </a:lvl2pPr>
              <a:lvl3pPr marL="1143000" indent="-228600" eaLnBrk="0" hangingPunct="0">
                <a:tabLst>
                  <a:tab pos="4187825" algn="l"/>
                </a:tabLst>
                <a:defRPr kumimoji="1" sz="2400">
                  <a:solidFill>
                    <a:schemeClr val="tx1"/>
                  </a:solidFill>
                  <a:latin typeface="Times New Roman" pitchFamily="18" charset="0"/>
                  <a:ea typeface="ＭＳ Ｐゴシック" charset="-128"/>
                </a:defRPr>
              </a:lvl3pPr>
              <a:lvl4pPr marL="1600200" indent="-228600" eaLnBrk="0" hangingPunct="0">
                <a:tabLst>
                  <a:tab pos="4187825" algn="l"/>
                </a:tabLst>
                <a:defRPr kumimoji="1" sz="2400">
                  <a:solidFill>
                    <a:schemeClr val="tx1"/>
                  </a:solidFill>
                  <a:latin typeface="Times New Roman" pitchFamily="18" charset="0"/>
                  <a:ea typeface="ＭＳ Ｐゴシック" charset="-128"/>
                </a:defRPr>
              </a:lvl4pPr>
              <a:lvl5pPr marL="2057400" indent="-228600" eaLnBrk="0" hangingPunct="0">
                <a:tabLst>
                  <a:tab pos="4187825" algn="l"/>
                </a:tabLst>
                <a:defRPr kumimoji="1" sz="24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9pPr>
            </a:lstStyle>
            <a:p>
              <a:pPr algn="l" eaLnBrk="1" hangingPunct="1">
                <a:lnSpc>
                  <a:spcPts val="500"/>
                </a:lnSpc>
                <a:spcBef>
                  <a:spcPct val="80000"/>
                </a:spcBef>
                <a:defRPr/>
              </a:pP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3" name="正方形/長方形 52">
              <a:extLst>
                <a:ext uri="{FF2B5EF4-FFF2-40B4-BE49-F238E27FC236}">
                  <a16:creationId xmlns:a16="http://schemas.microsoft.com/office/drawing/2014/main" id="{6D8EAC51-A4A0-4144-BEF8-59269BD21EBD}"/>
                </a:ext>
              </a:extLst>
            </p:cNvPr>
            <p:cNvSpPr/>
            <p:nvPr/>
          </p:nvSpPr>
          <p:spPr>
            <a:xfrm>
              <a:off x="6045742" y="1890669"/>
              <a:ext cx="1175145" cy="424686"/>
            </a:xfrm>
            <a:prstGeom prst="rect">
              <a:avLst/>
            </a:prstGeom>
            <a:no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latin typeface="メイリオ" panose="020B0604030504040204" pitchFamily="50" charset="-128"/>
                  <a:ea typeface="メイリオ" panose="020B0604030504040204" pitchFamily="50" charset="-128"/>
                </a:rPr>
                <a:t>実施計画</a:t>
              </a:r>
            </a:p>
          </p:txBody>
        </p:sp>
      </p:grpSp>
      <p:sp>
        <p:nvSpPr>
          <p:cNvPr id="54" name="正方形/長方形 53">
            <a:extLst>
              <a:ext uri="{FF2B5EF4-FFF2-40B4-BE49-F238E27FC236}">
                <a16:creationId xmlns:a16="http://schemas.microsoft.com/office/drawing/2014/main" id="{89EDF1A7-86FF-44D2-908A-78AE215CE5D9}"/>
              </a:ext>
            </a:extLst>
          </p:cNvPr>
          <p:cNvSpPr/>
          <p:nvPr/>
        </p:nvSpPr>
        <p:spPr>
          <a:xfrm>
            <a:off x="4916944" y="2735314"/>
            <a:ext cx="4137229" cy="680497"/>
          </a:xfrm>
          <a:prstGeom prst="rect">
            <a:avLst/>
          </a:prstGeom>
          <a:no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latin typeface="メイリオ" panose="020B0604030504040204" pitchFamily="50" charset="-128"/>
                <a:ea typeface="メイリオ" panose="020B0604030504040204" pitchFamily="50" charset="-128"/>
              </a:rPr>
              <a:t>　市政運営の指針として、恒久的な都市づくりの基本理念・基本目標、望ましい都市の姿を示す</a:t>
            </a:r>
          </a:p>
        </p:txBody>
      </p:sp>
      <p:sp>
        <p:nvSpPr>
          <p:cNvPr id="55" name="Rectangle 83">
            <a:extLst>
              <a:ext uri="{FF2B5EF4-FFF2-40B4-BE49-F238E27FC236}">
                <a16:creationId xmlns:a16="http://schemas.microsoft.com/office/drawing/2014/main" id="{4DA40BE1-DB8D-4C76-BC76-1FCF3B6BFA5A}"/>
              </a:ext>
            </a:extLst>
          </p:cNvPr>
          <p:cNvSpPr>
            <a:spLocks noChangeArrowheads="1"/>
          </p:cNvSpPr>
          <p:nvPr/>
        </p:nvSpPr>
        <p:spPr bwMode="auto">
          <a:xfrm>
            <a:off x="83526" y="674415"/>
            <a:ext cx="8970647" cy="1576592"/>
          </a:xfrm>
          <a:prstGeom prst="rect">
            <a:avLst/>
          </a:prstGeom>
          <a:solidFill>
            <a:srgbClr val="CCFF99"/>
          </a:solidFill>
          <a:ln w="12700">
            <a:noFill/>
            <a:miter lim="800000"/>
            <a:headEnd/>
            <a:tailEnd/>
          </a:ln>
          <a:effectLst/>
          <a:extLst/>
        </p:spPr>
        <p:txBody>
          <a:bodyPr lIns="198000" tIns="190800"/>
          <a:lstStyle>
            <a:lvl1pPr eaLnBrk="0" hangingPunct="0">
              <a:tabLst>
                <a:tab pos="4187825" algn="l"/>
              </a:tabLst>
              <a:defRPr kumimoji="1" sz="2400">
                <a:solidFill>
                  <a:schemeClr val="tx1"/>
                </a:solidFill>
                <a:latin typeface="Times New Roman" pitchFamily="18" charset="0"/>
                <a:ea typeface="ＭＳ Ｐゴシック" charset="-128"/>
              </a:defRPr>
            </a:lvl1pPr>
            <a:lvl2pPr marL="742950" indent="-285750" eaLnBrk="0" hangingPunct="0">
              <a:tabLst>
                <a:tab pos="4187825" algn="l"/>
              </a:tabLst>
              <a:defRPr kumimoji="1" sz="2400">
                <a:solidFill>
                  <a:schemeClr val="tx1"/>
                </a:solidFill>
                <a:latin typeface="Times New Roman" pitchFamily="18" charset="0"/>
                <a:ea typeface="ＭＳ Ｐゴシック" charset="-128"/>
              </a:defRPr>
            </a:lvl2pPr>
            <a:lvl3pPr marL="1143000" indent="-228600" eaLnBrk="0" hangingPunct="0">
              <a:tabLst>
                <a:tab pos="4187825" algn="l"/>
              </a:tabLst>
              <a:defRPr kumimoji="1" sz="2400">
                <a:solidFill>
                  <a:schemeClr val="tx1"/>
                </a:solidFill>
                <a:latin typeface="Times New Roman" pitchFamily="18" charset="0"/>
                <a:ea typeface="ＭＳ Ｐゴシック" charset="-128"/>
              </a:defRPr>
            </a:lvl3pPr>
            <a:lvl4pPr marL="1600200" indent="-228600" eaLnBrk="0" hangingPunct="0">
              <a:tabLst>
                <a:tab pos="4187825" algn="l"/>
              </a:tabLst>
              <a:defRPr kumimoji="1" sz="2400">
                <a:solidFill>
                  <a:schemeClr val="tx1"/>
                </a:solidFill>
                <a:latin typeface="Times New Roman" pitchFamily="18" charset="0"/>
                <a:ea typeface="ＭＳ Ｐゴシック" charset="-128"/>
              </a:defRPr>
            </a:lvl4pPr>
            <a:lvl5pPr marL="2057400" indent="-228600" eaLnBrk="0" hangingPunct="0">
              <a:tabLst>
                <a:tab pos="4187825" algn="l"/>
              </a:tabLst>
              <a:defRPr kumimoji="1" sz="24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tabLst>
                <a:tab pos="4187825" algn="l"/>
              </a:tabLst>
              <a:defRPr kumimoji="1" sz="2400">
                <a:solidFill>
                  <a:schemeClr val="tx1"/>
                </a:solidFill>
                <a:latin typeface="Times New Roman" pitchFamily="18" charset="0"/>
                <a:ea typeface="ＭＳ Ｐゴシック" charset="-128"/>
              </a:defRPr>
            </a:lvl9pPr>
          </a:lstStyle>
          <a:p>
            <a:pPr algn="l" eaLnBrk="1" hangingPunct="1">
              <a:lnSpc>
                <a:spcPts val="500"/>
              </a:lnSpc>
              <a:spcBef>
                <a:spcPct val="80000"/>
              </a:spcBef>
              <a:defRPr/>
            </a:pP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6" name="タイトル 1">
            <a:extLst>
              <a:ext uri="{FF2B5EF4-FFF2-40B4-BE49-F238E27FC236}">
                <a16:creationId xmlns:a16="http://schemas.microsoft.com/office/drawing/2014/main" id="{7EF85E94-3B49-4399-BBAF-65F8F9D17225}"/>
              </a:ext>
            </a:extLst>
          </p:cNvPr>
          <p:cNvSpPr txBox="1">
            <a:spLocks/>
          </p:cNvSpPr>
          <p:nvPr/>
        </p:nvSpPr>
        <p:spPr>
          <a:xfrm>
            <a:off x="83526" y="755822"/>
            <a:ext cx="9161349" cy="1380877"/>
          </a:xfrm>
          <a:prstGeom prst="rect">
            <a:avLst/>
          </a:prstGeom>
          <a:solidFill>
            <a:srgbClr val="CCFF99"/>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285750" indent="-285750" algn="l">
              <a:lnSpc>
                <a:spcPts val="3000"/>
              </a:lnSpc>
              <a:buFont typeface="Wingdings" panose="05000000000000000000" pitchFamily="2" charset="2"/>
              <a:buChar char="Ø"/>
            </a:pPr>
            <a:r>
              <a:rPr lang="ja-JP" altLang="en-US" sz="1800" dirty="0">
                <a:latin typeface="メイリオ" panose="020B0604030504040204" pitchFamily="50" charset="-128"/>
                <a:ea typeface="メイリオ" panose="020B0604030504040204" pitchFamily="50" charset="-128"/>
                <a:cs typeface="メイリオ" panose="020B0604030504040204" pitchFamily="50" charset="-128"/>
              </a:rPr>
              <a:t>市の総合計画は、基本構想、基本計画、実施計画の３層で構成</a:t>
            </a:r>
            <a:endParaRPr lang="en-US" altLang="ja-JP" sz="1800" dirty="0">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lgn="l">
              <a:lnSpc>
                <a:spcPts val="3000"/>
              </a:lnSpc>
              <a:buFont typeface="Wingdings" panose="05000000000000000000" pitchFamily="2" charset="2"/>
              <a:buChar char="Ø"/>
            </a:pPr>
            <a:r>
              <a:rPr lang="ja-JP" altLang="en-US" sz="1800" b="1" u="sng" dirty="0">
                <a:latin typeface="メイリオ" panose="020B0604030504040204" pitchFamily="50" charset="-128"/>
                <a:ea typeface="メイリオ" panose="020B0604030504040204" pitchFamily="50" charset="-128"/>
                <a:cs typeface="メイリオ" panose="020B0604030504040204" pitchFamily="50" charset="-128"/>
              </a:rPr>
              <a:t>基本計画</a:t>
            </a:r>
            <a:r>
              <a:rPr lang="ja-JP" altLang="en-US" sz="1800" dirty="0">
                <a:latin typeface="メイリオ" panose="020B0604030504040204" pitchFamily="50" charset="-128"/>
                <a:ea typeface="メイリオ" panose="020B0604030504040204" pitchFamily="50" charset="-128"/>
                <a:cs typeface="メイリオ" panose="020B0604030504040204" pitchFamily="50" charset="-128"/>
              </a:rPr>
              <a:t>は、基本構想の実現に向け、</a:t>
            </a:r>
            <a:r>
              <a:rPr lang="ja-JP" altLang="en-US" sz="1800" b="1" u="sng" dirty="0">
                <a:latin typeface="メイリオ" panose="020B0604030504040204" pitchFamily="50" charset="-128"/>
                <a:ea typeface="メイリオ" panose="020B0604030504040204" pitchFamily="50" charset="-128"/>
                <a:cs typeface="メイリオ" panose="020B0604030504040204" pitchFamily="50" charset="-128"/>
              </a:rPr>
              <a:t>まちづくりの方向性や今後の施策展開を提示</a:t>
            </a:r>
            <a:br>
              <a:rPr lang="en-US" altLang="ja-JP" sz="1800" b="1" u="sng" dirty="0">
                <a:latin typeface="メイリオ" panose="020B0604030504040204" pitchFamily="50" charset="-128"/>
                <a:ea typeface="メイリオ" panose="020B0604030504040204" pitchFamily="50" charset="-128"/>
                <a:cs typeface="メイリオ" panose="020B0604030504040204" pitchFamily="50" charset="-128"/>
              </a:rPr>
            </a:br>
            <a:r>
              <a:rPr lang="ja-JP" altLang="en-US" sz="1800" dirty="0">
                <a:latin typeface="メイリオ" panose="020B0604030504040204" pitchFamily="50" charset="-128"/>
                <a:ea typeface="メイリオ" panose="020B0604030504040204" pitchFamily="50" charset="-128"/>
                <a:cs typeface="メイリオ" panose="020B0604030504040204" pitchFamily="50" charset="-128"/>
              </a:rPr>
              <a:t>　計画期間　：　</a:t>
            </a:r>
            <a:r>
              <a:rPr lang="en-US" altLang="ja-JP" sz="1800" dirty="0">
                <a:latin typeface="メイリオ" panose="020B0604030504040204" pitchFamily="50" charset="-128"/>
                <a:ea typeface="メイリオ" panose="020B0604030504040204" pitchFamily="50" charset="-128"/>
                <a:cs typeface="メイリオ" panose="020B0604030504040204" pitchFamily="50" charset="-128"/>
              </a:rPr>
              <a:t>R5.4.1</a:t>
            </a:r>
            <a:r>
              <a:rPr lang="ja-JP" altLang="en-US" sz="180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800" dirty="0">
                <a:latin typeface="メイリオ" panose="020B0604030504040204" pitchFamily="50" charset="-128"/>
                <a:ea typeface="メイリオ" panose="020B0604030504040204" pitchFamily="50" charset="-128"/>
                <a:cs typeface="メイリオ" panose="020B0604030504040204" pitchFamily="50" charset="-128"/>
              </a:rPr>
              <a:t>R15.3.31</a:t>
            </a:r>
            <a:r>
              <a:rPr lang="ja-JP" altLang="en-US" sz="180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800" dirty="0">
                <a:latin typeface="メイリオ" panose="020B0604030504040204" pitchFamily="50" charset="-128"/>
                <a:ea typeface="メイリオ" panose="020B0604030504040204" pitchFamily="50" charset="-128"/>
                <a:cs typeface="メイリオ" panose="020B0604030504040204" pitchFamily="50" charset="-128"/>
              </a:rPr>
              <a:t>(10</a:t>
            </a:r>
            <a:r>
              <a:rPr lang="ja-JP" altLang="en-US" sz="1800" dirty="0">
                <a:latin typeface="メイリオ" panose="020B0604030504040204" pitchFamily="50" charset="-128"/>
                <a:ea typeface="メイリオ" panose="020B0604030504040204" pitchFamily="50" charset="-128"/>
                <a:cs typeface="メイリオ" panose="020B0604030504040204" pitchFamily="50" charset="-128"/>
              </a:rPr>
              <a:t>年間</a:t>
            </a:r>
            <a:r>
              <a:rPr lang="en-US" altLang="ja-JP" sz="1800" dirty="0">
                <a:latin typeface="メイリオ" panose="020B0604030504040204" pitchFamily="50" charset="-128"/>
                <a:ea typeface="メイリオ" panose="020B0604030504040204" pitchFamily="50" charset="-128"/>
                <a:cs typeface="メイリオ" panose="020B0604030504040204" pitchFamily="50" charset="-128"/>
              </a:rPr>
              <a:t>)</a:t>
            </a:r>
          </a:p>
          <a:p>
            <a:pPr marL="285750" indent="-285750" algn="l">
              <a:lnSpc>
                <a:spcPts val="3000"/>
              </a:lnSpc>
              <a:buFont typeface="Wingdings" panose="05000000000000000000" pitchFamily="2" charset="2"/>
              <a:buChar char="Ø"/>
            </a:pPr>
            <a:r>
              <a:rPr lang="ja-JP" altLang="en-US" sz="1800" dirty="0">
                <a:latin typeface="メイリオ" panose="020B0604030504040204" pitchFamily="50" charset="-128"/>
                <a:ea typeface="メイリオ" panose="020B0604030504040204" pitchFamily="50" charset="-128"/>
                <a:cs typeface="メイリオ" panose="020B0604030504040204" pitchFamily="50" charset="-128"/>
              </a:rPr>
              <a:t>市政の特定課題等に対応するために各部門が定める</a:t>
            </a:r>
            <a:r>
              <a:rPr lang="ja-JP" altLang="en-US" sz="1800" b="1" u="sng" dirty="0">
                <a:latin typeface="メイリオ" panose="020B0604030504040204" pitchFamily="50" charset="-128"/>
                <a:ea typeface="メイリオ" panose="020B0604030504040204" pitchFamily="50" charset="-128"/>
                <a:cs typeface="メイリオ" panose="020B0604030504040204" pitchFamily="50" charset="-128"/>
              </a:rPr>
              <a:t>個別部門計画と連携</a:t>
            </a:r>
            <a:endParaRPr lang="en-US" altLang="ja-JP" sz="1800" b="1" u="sng" dirty="0">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57" name="グループ化 56">
            <a:extLst>
              <a:ext uri="{FF2B5EF4-FFF2-40B4-BE49-F238E27FC236}">
                <a16:creationId xmlns:a16="http://schemas.microsoft.com/office/drawing/2014/main" id="{F2F3A77A-5DEE-4ED6-BA27-FDEDB97EA2FA}"/>
              </a:ext>
            </a:extLst>
          </p:cNvPr>
          <p:cNvGrpSpPr/>
          <p:nvPr/>
        </p:nvGrpSpPr>
        <p:grpSpPr>
          <a:xfrm>
            <a:off x="4860032" y="2335091"/>
            <a:ext cx="1288840" cy="424687"/>
            <a:chOff x="-363976" y="1920172"/>
            <a:chExt cx="7608165" cy="504531"/>
          </a:xfrm>
        </p:grpSpPr>
        <p:sp>
          <p:nvSpPr>
            <p:cNvPr id="58" name="正方形/長方形 57">
              <a:extLst>
                <a:ext uri="{FF2B5EF4-FFF2-40B4-BE49-F238E27FC236}">
                  <a16:creationId xmlns:a16="http://schemas.microsoft.com/office/drawing/2014/main" id="{E14290D8-C135-4626-90A2-FFFBD4B06846}"/>
                </a:ext>
              </a:extLst>
            </p:cNvPr>
            <p:cNvSpPr/>
            <p:nvPr/>
          </p:nvSpPr>
          <p:spPr>
            <a:xfrm>
              <a:off x="9440" y="1920172"/>
              <a:ext cx="7052077" cy="49217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b="1" dirty="0">
                <a:solidFill>
                  <a:schemeClr val="bg1"/>
                </a:solidFill>
                <a:latin typeface="メイリオ" panose="020B0604030504040204" pitchFamily="50" charset="-128"/>
                <a:ea typeface="メイリオ" panose="020B0604030504040204" pitchFamily="50" charset="-128"/>
              </a:endParaRPr>
            </a:p>
          </p:txBody>
        </p:sp>
        <p:sp>
          <p:nvSpPr>
            <p:cNvPr id="59" name="正方形/長方形 58">
              <a:extLst>
                <a:ext uri="{FF2B5EF4-FFF2-40B4-BE49-F238E27FC236}">
                  <a16:creationId xmlns:a16="http://schemas.microsoft.com/office/drawing/2014/main" id="{485962EB-1281-405A-88AA-C46D61D60459}"/>
                </a:ext>
              </a:extLst>
            </p:cNvPr>
            <p:cNvSpPr/>
            <p:nvPr/>
          </p:nvSpPr>
          <p:spPr>
            <a:xfrm>
              <a:off x="-363976" y="1932529"/>
              <a:ext cx="7608165" cy="4921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chemeClr val="tx1"/>
                  </a:solidFill>
                  <a:latin typeface="メイリオ" panose="020B0604030504040204" pitchFamily="50" charset="-128"/>
                  <a:ea typeface="メイリオ" panose="020B0604030504040204" pitchFamily="50" charset="-128"/>
                </a:rPr>
                <a:t>基本構想</a:t>
              </a:r>
              <a:endParaRPr kumimoji="1" lang="ja-JP" altLang="en-US" sz="1600" dirty="0">
                <a:solidFill>
                  <a:schemeClr val="tx1"/>
                </a:solidFill>
                <a:latin typeface="メイリオ" panose="020B0604030504040204" pitchFamily="50" charset="-128"/>
                <a:ea typeface="メイリオ" panose="020B0604030504040204" pitchFamily="50" charset="-128"/>
              </a:endParaRPr>
            </a:p>
          </p:txBody>
        </p:sp>
      </p:grpSp>
      <p:sp>
        <p:nvSpPr>
          <p:cNvPr id="60" name="正方形/長方形 59">
            <a:extLst>
              <a:ext uri="{FF2B5EF4-FFF2-40B4-BE49-F238E27FC236}">
                <a16:creationId xmlns:a16="http://schemas.microsoft.com/office/drawing/2014/main" id="{2C6D55B9-EF7D-4C8A-BA64-771C3ADA3138}"/>
              </a:ext>
            </a:extLst>
          </p:cNvPr>
          <p:cNvSpPr/>
          <p:nvPr/>
        </p:nvSpPr>
        <p:spPr>
          <a:xfrm>
            <a:off x="4903340" y="4319490"/>
            <a:ext cx="4143245" cy="807874"/>
          </a:xfrm>
          <a:prstGeom prst="rect">
            <a:avLst/>
          </a:prstGeom>
          <a:no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latin typeface="メイリオ" panose="020B0604030504040204" pitchFamily="50" charset="-128"/>
                <a:ea typeface="メイリオ" panose="020B0604030504040204" pitchFamily="50" charset="-128"/>
              </a:rPr>
              <a:t>　基本構想を実現するため、まちづくりの方向性などを示す基本方針や今後の施策展開を示す</a:t>
            </a:r>
          </a:p>
        </p:txBody>
      </p:sp>
      <p:sp>
        <p:nvSpPr>
          <p:cNvPr id="61" name="正方形/長方形 60">
            <a:extLst>
              <a:ext uri="{FF2B5EF4-FFF2-40B4-BE49-F238E27FC236}">
                <a16:creationId xmlns:a16="http://schemas.microsoft.com/office/drawing/2014/main" id="{523732E2-84AF-49B8-AEF7-B096C3AEE6F8}"/>
              </a:ext>
            </a:extLst>
          </p:cNvPr>
          <p:cNvSpPr/>
          <p:nvPr/>
        </p:nvSpPr>
        <p:spPr>
          <a:xfrm>
            <a:off x="4903340" y="5913912"/>
            <a:ext cx="4190837" cy="661530"/>
          </a:xfrm>
          <a:prstGeom prst="rect">
            <a:avLst/>
          </a:prstGeom>
          <a:no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latin typeface="メイリオ" panose="020B0604030504040204" pitchFamily="50" charset="-128"/>
                <a:ea typeface="メイリオ" panose="020B0604030504040204" pitchFamily="50" charset="-128"/>
              </a:rPr>
              <a:t>　基本計画に基づく具体的な事業を提示</a:t>
            </a:r>
          </a:p>
        </p:txBody>
      </p:sp>
      <p:sp>
        <p:nvSpPr>
          <p:cNvPr id="62" name="正方形/長方形 61">
            <a:extLst>
              <a:ext uri="{FF2B5EF4-FFF2-40B4-BE49-F238E27FC236}">
                <a16:creationId xmlns:a16="http://schemas.microsoft.com/office/drawing/2014/main" id="{41204FE4-F9F4-4AAD-9488-AE915E039F4F}"/>
              </a:ext>
            </a:extLst>
          </p:cNvPr>
          <p:cNvSpPr/>
          <p:nvPr/>
        </p:nvSpPr>
        <p:spPr>
          <a:xfrm>
            <a:off x="4821723" y="3383386"/>
            <a:ext cx="4754833" cy="535765"/>
          </a:xfrm>
          <a:prstGeom prst="rect">
            <a:avLst/>
          </a:prstGeom>
          <a:no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dirty="0">
                <a:solidFill>
                  <a:schemeClr val="tx1"/>
                </a:solidFill>
                <a:latin typeface="メイリオ" panose="020B0604030504040204" pitchFamily="50" charset="-128"/>
                <a:ea typeface="メイリオ" panose="020B0604030504040204" pitchFamily="50" charset="-128"/>
              </a:rPr>
              <a:t>【</a:t>
            </a:r>
            <a:r>
              <a:rPr kumimoji="1" lang="ja-JP" altLang="en-US" sz="1400" dirty="0">
                <a:solidFill>
                  <a:schemeClr val="tx1"/>
                </a:solidFill>
                <a:latin typeface="メイリオ" panose="020B0604030504040204" pitchFamily="50" charset="-128"/>
                <a:ea typeface="メイリオ" panose="020B0604030504040204" pitchFamily="50" charset="-128"/>
              </a:rPr>
              <a:t>基本理念</a:t>
            </a:r>
            <a:r>
              <a:rPr kumimoji="1" lang="en-US" altLang="ja-JP" sz="1400" dirty="0">
                <a:solidFill>
                  <a:schemeClr val="tx1"/>
                </a:solidFill>
                <a:latin typeface="メイリオ" panose="020B0604030504040204" pitchFamily="50" charset="-128"/>
                <a:ea typeface="メイリオ" panose="020B0604030504040204" pitchFamily="50" charset="-128"/>
              </a:rPr>
              <a:t>】</a:t>
            </a:r>
            <a:r>
              <a:rPr kumimoji="1" lang="ja-JP" altLang="en-US" sz="1400" dirty="0">
                <a:solidFill>
                  <a:schemeClr val="tx1"/>
                </a:solidFill>
                <a:latin typeface="メイリオ" panose="020B0604030504040204" pitchFamily="50" charset="-128"/>
                <a:ea typeface="メイリオ" panose="020B0604030504040204" pitchFamily="50" charset="-128"/>
              </a:rPr>
              <a:t>人間尊重・市民生活優先</a:t>
            </a:r>
            <a:endParaRPr kumimoji="1" lang="en-US" altLang="ja-JP" sz="1400" dirty="0">
              <a:solidFill>
                <a:schemeClr val="tx1"/>
              </a:solidFill>
              <a:latin typeface="メイリオ" panose="020B0604030504040204" pitchFamily="50" charset="-128"/>
              <a:ea typeface="メイリオ" panose="020B0604030504040204" pitchFamily="50" charset="-128"/>
            </a:endParaRPr>
          </a:p>
          <a:p>
            <a:r>
              <a:rPr lang="en-US" altLang="ja-JP" sz="1400" dirty="0">
                <a:solidFill>
                  <a:schemeClr val="tx1"/>
                </a:solidFill>
                <a:latin typeface="メイリオ" panose="020B0604030504040204" pitchFamily="50" charset="-128"/>
                <a:ea typeface="メイリオ" panose="020B0604030504040204" pitchFamily="50" charset="-128"/>
              </a:rPr>
              <a:t>【</a:t>
            </a:r>
            <a:r>
              <a:rPr lang="ja-JP" altLang="en-US" sz="1400" dirty="0">
                <a:solidFill>
                  <a:schemeClr val="tx1"/>
                </a:solidFill>
                <a:latin typeface="メイリオ" panose="020B0604030504040204" pitchFamily="50" charset="-128"/>
                <a:ea typeface="メイリオ" panose="020B0604030504040204" pitchFamily="50" charset="-128"/>
              </a:rPr>
              <a:t>基本目標</a:t>
            </a:r>
            <a:r>
              <a:rPr lang="en-US" altLang="ja-JP" sz="1400" dirty="0">
                <a:solidFill>
                  <a:schemeClr val="tx1"/>
                </a:solidFill>
                <a:latin typeface="メイリオ" panose="020B0604030504040204" pitchFamily="50" charset="-128"/>
                <a:ea typeface="メイリオ" panose="020B0604030504040204" pitchFamily="50" charset="-128"/>
              </a:rPr>
              <a:t>】</a:t>
            </a:r>
            <a:r>
              <a:rPr lang="ja-JP" altLang="en-US" sz="1400" dirty="0">
                <a:solidFill>
                  <a:schemeClr val="tx1"/>
                </a:solidFill>
                <a:latin typeface="メイリオ" panose="020B0604030504040204" pitchFamily="50" charset="-128"/>
                <a:ea typeface="メイリオ" panose="020B0604030504040204" pitchFamily="50" charset="-128"/>
              </a:rPr>
              <a:t>人とまち　いきいきと幸せに輝く都市</a:t>
            </a:r>
            <a:endParaRPr kumimoji="1" lang="en-US" altLang="ja-JP" sz="1400" dirty="0">
              <a:solidFill>
                <a:schemeClr val="tx1"/>
              </a:solidFill>
              <a:latin typeface="メイリオ" panose="020B0604030504040204" pitchFamily="50" charset="-128"/>
              <a:ea typeface="メイリオ" panose="020B0604030504040204" pitchFamily="50" charset="-128"/>
            </a:endParaRPr>
          </a:p>
          <a:p>
            <a:endParaRPr kumimoji="1" lang="ja-JP" altLang="en-US" sz="1400" dirty="0">
              <a:solidFill>
                <a:schemeClr val="tx1"/>
              </a:solidFill>
              <a:latin typeface="メイリオ" panose="020B0604030504040204" pitchFamily="50" charset="-128"/>
              <a:ea typeface="メイリオ" panose="020B0604030504040204" pitchFamily="50" charset="-128"/>
            </a:endParaRPr>
          </a:p>
        </p:txBody>
      </p:sp>
      <p:sp>
        <p:nvSpPr>
          <p:cNvPr id="63" name="正方形/長方形 62">
            <a:extLst>
              <a:ext uri="{FF2B5EF4-FFF2-40B4-BE49-F238E27FC236}">
                <a16:creationId xmlns:a16="http://schemas.microsoft.com/office/drawing/2014/main" id="{1A94F360-35D8-48EF-B888-D5AB493BB4AD}"/>
              </a:ext>
            </a:extLst>
          </p:cNvPr>
          <p:cNvSpPr/>
          <p:nvPr/>
        </p:nvSpPr>
        <p:spPr>
          <a:xfrm>
            <a:off x="4851825" y="5003566"/>
            <a:ext cx="4754833" cy="414286"/>
          </a:xfrm>
          <a:prstGeom prst="rect">
            <a:avLst/>
          </a:prstGeom>
          <a:no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dirty="0">
                <a:solidFill>
                  <a:schemeClr val="tx1"/>
                </a:solidFill>
                <a:latin typeface="メイリオ" panose="020B0604030504040204" pitchFamily="50" charset="-128"/>
                <a:ea typeface="メイリオ" panose="020B0604030504040204" pitchFamily="50" charset="-128"/>
              </a:rPr>
              <a:t>【</a:t>
            </a:r>
            <a:r>
              <a:rPr lang="ja-JP" altLang="en-US" sz="1400" dirty="0">
                <a:solidFill>
                  <a:schemeClr val="tx1"/>
                </a:solidFill>
                <a:latin typeface="メイリオ" panose="020B0604030504040204" pitchFamily="50" charset="-128"/>
                <a:ea typeface="メイリオ" panose="020B0604030504040204" pitchFamily="50" charset="-128"/>
              </a:rPr>
              <a:t>計画期間</a:t>
            </a:r>
            <a:r>
              <a:rPr lang="en-US" altLang="ja-JP" sz="1400" dirty="0">
                <a:solidFill>
                  <a:schemeClr val="tx1"/>
                </a:solidFill>
                <a:latin typeface="メイリオ" panose="020B0604030504040204" pitchFamily="50" charset="-128"/>
                <a:ea typeface="メイリオ" panose="020B0604030504040204" pitchFamily="50" charset="-128"/>
              </a:rPr>
              <a:t>】</a:t>
            </a:r>
            <a:r>
              <a:rPr lang="ja-JP" altLang="en-US" sz="1400" dirty="0">
                <a:solidFill>
                  <a:schemeClr val="tx1"/>
                </a:solidFill>
                <a:latin typeface="メイリオ" panose="020B0604030504040204" pitchFamily="50" charset="-128"/>
                <a:ea typeface="メイリオ" panose="020B0604030504040204" pitchFamily="50" charset="-128"/>
              </a:rPr>
              <a:t>　</a:t>
            </a:r>
            <a:r>
              <a:rPr lang="en-US" altLang="ja-JP" sz="1400" dirty="0">
                <a:solidFill>
                  <a:schemeClr val="tx1"/>
                </a:solidFill>
                <a:latin typeface="メイリオ" panose="020B0604030504040204" pitchFamily="50" charset="-128"/>
                <a:ea typeface="メイリオ" panose="020B0604030504040204" pitchFamily="50" charset="-128"/>
              </a:rPr>
              <a:t>R5.4.1</a:t>
            </a:r>
            <a:r>
              <a:rPr lang="ja-JP" altLang="en-US" sz="1400" dirty="0">
                <a:solidFill>
                  <a:schemeClr val="tx1"/>
                </a:solidFill>
                <a:latin typeface="メイリオ" panose="020B0604030504040204" pitchFamily="50" charset="-128"/>
                <a:ea typeface="メイリオ" panose="020B0604030504040204" pitchFamily="50" charset="-128"/>
              </a:rPr>
              <a:t>　～　</a:t>
            </a:r>
            <a:r>
              <a:rPr lang="en-US" altLang="ja-JP" sz="1400" dirty="0">
                <a:solidFill>
                  <a:schemeClr val="tx1"/>
                </a:solidFill>
                <a:latin typeface="メイリオ" panose="020B0604030504040204" pitchFamily="50" charset="-128"/>
                <a:ea typeface="メイリオ" panose="020B0604030504040204" pitchFamily="50" charset="-128"/>
              </a:rPr>
              <a:t>R15.3.31</a:t>
            </a:r>
            <a:r>
              <a:rPr lang="ja-JP" altLang="en-US" sz="1400" dirty="0">
                <a:solidFill>
                  <a:schemeClr val="tx1"/>
                </a:solidFill>
                <a:latin typeface="メイリオ" panose="020B0604030504040204" pitchFamily="50" charset="-128"/>
                <a:ea typeface="メイリオ" panose="020B0604030504040204" pitchFamily="50" charset="-128"/>
              </a:rPr>
              <a:t>（</a:t>
            </a:r>
            <a:r>
              <a:rPr lang="en-US" altLang="ja-JP" sz="1400" dirty="0">
                <a:solidFill>
                  <a:schemeClr val="tx1"/>
                </a:solidFill>
                <a:latin typeface="メイリオ" panose="020B0604030504040204" pitchFamily="50" charset="-128"/>
                <a:ea typeface="メイリオ" panose="020B0604030504040204" pitchFamily="50" charset="-128"/>
              </a:rPr>
              <a:t>10</a:t>
            </a:r>
            <a:r>
              <a:rPr lang="ja-JP" altLang="en-US" sz="1400" dirty="0">
                <a:solidFill>
                  <a:schemeClr val="tx1"/>
                </a:solidFill>
                <a:latin typeface="メイリオ" panose="020B0604030504040204" pitchFamily="50" charset="-128"/>
                <a:ea typeface="メイリオ" panose="020B0604030504040204" pitchFamily="50" charset="-128"/>
              </a:rPr>
              <a:t>年間）</a:t>
            </a:r>
            <a:endParaRPr kumimoji="1" lang="ja-JP" altLang="en-US" sz="1400" dirty="0">
              <a:solidFill>
                <a:schemeClr val="tx1"/>
              </a:solidFill>
              <a:latin typeface="メイリオ" panose="020B0604030504040204" pitchFamily="50" charset="-128"/>
              <a:ea typeface="メイリオ" panose="020B0604030504040204" pitchFamily="50" charset="-128"/>
            </a:endParaRPr>
          </a:p>
        </p:txBody>
      </p:sp>
      <p:sp>
        <p:nvSpPr>
          <p:cNvPr id="64" name="正方形/長方形 63">
            <a:extLst>
              <a:ext uri="{FF2B5EF4-FFF2-40B4-BE49-F238E27FC236}">
                <a16:creationId xmlns:a16="http://schemas.microsoft.com/office/drawing/2014/main" id="{7F1AB65D-520E-4D53-997A-BA56DF814662}"/>
              </a:ext>
            </a:extLst>
          </p:cNvPr>
          <p:cNvSpPr/>
          <p:nvPr/>
        </p:nvSpPr>
        <p:spPr>
          <a:xfrm>
            <a:off x="4713639" y="6187850"/>
            <a:ext cx="4316143" cy="661530"/>
          </a:xfrm>
          <a:prstGeom prst="rect">
            <a:avLst/>
          </a:prstGeom>
          <a:no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latin typeface="メイリオ" panose="020B0604030504040204" pitchFamily="50" charset="-128"/>
                <a:ea typeface="メイリオ" panose="020B0604030504040204" pitchFamily="50" charset="-128"/>
              </a:rPr>
              <a:t>　</a:t>
            </a:r>
            <a:r>
              <a:rPr kumimoji="1" lang="en-US" altLang="ja-JP" sz="1400" dirty="0">
                <a:solidFill>
                  <a:schemeClr val="tx1"/>
                </a:solidFill>
                <a:latin typeface="メイリオ" panose="020B0604030504040204" pitchFamily="50" charset="-128"/>
                <a:ea typeface="メイリオ" panose="020B0604030504040204" pitchFamily="50" charset="-128"/>
              </a:rPr>
              <a:t>【</a:t>
            </a:r>
            <a:r>
              <a:rPr kumimoji="1" lang="ja-JP" altLang="en-US" sz="1400" dirty="0">
                <a:solidFill>
                  <a:schemeClr val="tx1"/>
                </a:solidFill>
                <a:latin typeface="メイリオ" panose="020B0604030504040204" pitchFamily="50" charset="-128"/>
                <a:ea typeface="メイリオ" panose="020B0604030504040204" pitchFamily="50" charset="-128"/>
              </a:rPr>
              <a:t>第</a:t>
            </a:r>
            <a:r>
              <a:rPr kumimoji="1" lang="en-US" altLang="ja-JP" sz="1400" dirty="0">
                <a:solidFill>
                  <a:schemeClr val="tx1"/>
                </a:solidFill>
                <a:latin typeface="メイリオ" panose="020B0604030504040204" pitchFamily="50" charset="-128"/>
                <a:ea typeface="メイリオ" panose="020B0604030504040204" pitchFamily="50" charset="-128"/>
              </a:rPr>
              <a:t>1</a:t>
            </a:r>
            <a:r>
              <a:rPr kumimoji="1" lang="ja-JP" altLang="en-US" sz="1400" dirty="0">
                <a:solidFill>
                  <a:schemeClr val="tx1"/>
                </a:solidFill>
                <a:latin typeface="メイリオ" panose="020B0604030504040204" pitchFamily="50" charset="-128"/>
                <a:ea typeface="メイリオ" panose="020B0604030504040204" pitchFamily="50" charset="-128"/>
              </a:rPr>
              <a:t>次実施計画</a:t>
            </a:r>
            <a:r>
              <a:rPr kumimoji="1" lang="en-US" altLang="ja-JP" sz="1400" dirty="0">
                <a:solidFill>
                  <a:schemeClr val="tx1"/>
                </a:solidFill>
                <a:latin typeface="メイリオ" panose="020B0604030504040204" pitchFamily="50" charset="-128"/>
                <a:ea typeface="メイリオ" panose="020B0604030504040204" pitchFamily="50" charset="-128"/>
              </a:rPr>
              <a:t>】</a:t>
            </a:r>
            <a:r>
              <a:rPr kumimoji="1" lang="ja-JP" altLang="en-US" sz="1400" dirty="0">
                <a:solidFill>
                  <a:schemeClr val="tx1"/>
                </a:solidFill>
                <a:latin typeface="メイリオ" panose="020B0604030504040204" pitchFamily="50" charset="-128"/>
                <a:ea typeface="メイリオ" panose="020B0604030504040204" pitchFamily="50" charset="-128"/>
              </a:rPr>
              <a:t>　令和</a:t>
            </a:r>
            <a:r>
              <a:rPr kumimoji="1" lang="en-US" altLang="ja-JP" sz="1400" dirty="0">
                <a:solidFill>
                  <a:schemeClr val="tx1"/>
                </a:solidFill>
                <a:latin typeface="メイリオ" panose="020B0604030504040204" pitchFamily="50" charset="-128"/>
                <a:ea typeface="メイリオ" panose="020B0604030504040204" pitchFamily="50" charset="-128"/>
              </a:rPr>
              <a:t>5</a:t>
            </a:r>
            <a:r>
              <a:rPr kumimoji="1" lang="ja-JP" altLang="en-US" sz="1400" dirty="0">
                <a:solidFill>
                  <a:schemeClr val="tx1"/>
                </a:solidFill>
                <a:latin typeface="メイリオ" panose="020B0604030504040204" pitchFamily="50" charset="-128"/>
                <a:ea typeface="メイリオ" panose="020B0604030504040204" pitchFamily="50" charset="-128"/>
              </a:rPr>
              <a:t>年度～令和</a:t>
            </a:r>
            <a:r>
              <a:rPr kumimoji="1" lang="en-US" altLang="ja-JP" sz="1400" dirty="0">
                <a:solidFill>
                  <a:schemeClr val="tx1"/>
                </a:solidFill>
                <a:latin typeface="メイリオ" panose="020B0604030504040204" pitchFamily="50" charset="-128"/>
                <a:ea typeface="メイリオ" panose="020B0604030504040204" pitchFamily="50" charset="-128"/>
              </a:rPr>
              <a:t>7</a:t>
            </a:r>
            <a:r>
              <a:rPr kumimoji="1" lang="ja-JP" altLang="en-US" sz="1400" dirty="0">
                <a:solidFill>
                  <a:schemeClr val="tx1"/>
                </a:solidFill>
                <a:latin typeface="メイリオ" panose="020B0604030504040204" pitchFamily="50" charset="-128"/>
                <a:ea typeface="メイリオ" panose="020B0604030504040204" pitchFamily="50" charset="-128"/>
              </a:rPr>
              <a:t>年度</a:t>
            </a:r>
          </a:p>
        </p:txBody>
      </p:sp>
      <p:grpSp>
        <p:nvGrpSpPr>
          <p:cNvPr id="36" name="グループ化 35">
            <a:extLst>
              <a:ext uri="{FF2B5EF4-FFF2-40B4-BE49-F238E27FC236}">
                <a16:creationId xmlns:a16="http://schemas.microsoft.com/office/drawing/2014/main" id="{FD5D3680-D7C7-4263-A28F-471DAD1D006C}"/>
              </a:ext>
            </a:extLst>
          </p:cNvPr>
          <p:cNvGrpSpPr/>
          <p:nvPr/>
        </p:nvGrpSpPr>
        <p:grpSpPr>
          <a:xfrm>
            <a:off x="3864799" y="5255594"/>
            <a:ext cx="919457" cy="521779"/>
            <a:chOff x="-363976" y="1920172"/>
            <a:chExt cx="7608165" cy="504531"/>
          </a:xfrm>
        </p:grpSpPr>
        <p:sp>
          <p:nvSpPr>
            <p:cNvPr id="37" name="正方形/長方形 36">
              <a:extLst>
                <a:ext uri="{FF2B5EF4-FFF2-40B4-BE49-F238E27FC236}">
                  <a16:creationId xmlns:a16="http://schemas.microsoft.com/office/drawing/2014/main" id="{F9E9E909-F2A1-4755-B988-088FC57E545A}"/>
                </a:ext>
              </a:extLst>
            </p:cNvPr>
            <p:cNvSpPr/>
            <p:nvPr/>
          </p:nvSpPr>
          <p:spPr>
            <a:xfrm>
              <a:off x="9440" y="1920172"/>
              <a:ext cx="7052077" cy="49217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b="1" dirty="0">
                <a:solidFill>
                  <a:schemeClr val="bg1"/>
                </a:solidFill>
                <a:latin typeface="メイリオ" panose="020B0604030504040204" pitchFamily="50" charset="-128"/>
                <a:ea typeface="メイリオ" panose="020B0604030504040204" pitchFamily="50" charset="-128"/>
              </a:endParaRPr>
            </a:p>
          </p:txBody>
        </p:sp>
        <p:sp>
          <p:nvSpPr>
            <p:cNvPr id="38" name="正方形/長方形 37">
              <a:extLst>
                <a:ext uri="{FF2B5EF4-FFF2-40B4-BE49-F238E27FC236}">
                  <a16:creationId xmlns:a16="http://schemas.microsoft.com/office/drawing/2014/main" id="{44ED2183-4B2A-4C35-862F-14FA5957AAEA}"/>
                </a:ext>
              </a:extLst>
            </p:cNvPr>
            <p:cNvSpPr/>
            <p:nvPr/>
          </p:nvSpPr>
          <p:spPr>
            <a:xfrm>
              <a:off x="-363976" y="1932529"/>
              <a:ext cx="7608165" cy="4921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メイリオ" panose="020B0604030504040204" pitchFamily="50" charset="-128"/>
                  <a:ea typeface="メイリオ" panose="020B0604030504040204" pitchFamily="50" charset="-128"/>
                </a:rPr>
                <a:t>個別</a:t>
              </a:r>
              <a:endParaRPr lang="en-US" altLang="ja-JP" sz="1400" dirty="0">
                <a:solidFill>
                  <a:schemeClr val="tx1"/>
                </a:solidFill>
                <a:latin typeface="メイリオ" panose="020B0604030504040204" pitchFamily="50" charset="-128"/>
                <a:ea typeface="メイリオ" panose="020B0604030504040204" pitchFamily="50" charset="-128"/>
              </a:endParaRPr>
            </a:p>
            <a:p>
              <a:pPr algn="ctr"/>
              <a:r>
                <a:rPr lang="ja-JP" altLang="en-US" sz="1400" dirty="0">
                  <a:solidFill>
                    <a:schemeClr val="tx1"/>
                  </a:solidFill>
                  <a:latin typeface="メイリオ" panose="020B0604030504040204" pitchFamily="50" charset="-128"/>
                  <a:ea typeface="メイリオ" panose="020B0604030504040204" pitchFamily="50" charset="-128"/>
                </a:rPr>
                <a:t>部門計画</a:t>
              </a:r>
              <a:endParaRPr kumimoji="1" lang="ja-JP" altLang="en-US" sz="1400" dirty="0">
                <a:solidFill>
                  <a:schemeClr val="tx1"/>
                </a:solidFill>
                <a:latin typeface="メイリオ" panose="020B0604030504040204" pitchFamily="50" charset="-128"/>
                <a:ea typeface="メイリオ" panose="020B0604030504040204" pitchFamily="50" charset="-128"/>
              </a:endParaRPr>
            </a:p>
          </p:txBody>
        </p:sp>
      </p:grpSp>
      <p:sp>
        <p:nvSpPr>
          <p:cNvPr id="7" name="矢印: 上向き折線 6">
            <a:extLst>
              <a:ext uri="{FF2B5EF4-FFF2-40B4-BE49-F238E27FC236}">
                <a16:creationId xmlns:a16="http://schemas.microsoft.com/office/drawing/2014/main" id="{AEB8D7AA-74B3-41F6-95B1-08C2AC9A0C18}"/>
              </a:ext>
            </a:extLst>
          </p:cNvPr>
          <p:cNvSpPr/>
          <p:nvPr/>
        </p:nvSpPr>
        <p:spPr>
          <a:xfrm flipV="1">
            <a:off x="2797496" y="4247482"/>
            <a:ext cx="1666491" cy="973601"/>
          </a:xfrm>
          <a:prstGeom prst="bentUpArrow">
            <a:avLst>
              <a:gd name="adj1" fmla="val 18386"/>
              <a:gd name="adj2" fmla="val 16402"/>
              <a:gd name="adj3" fmla="val 210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矢印: 左右 7">
            <a:extLst>
              <a:ext uri="{FF2B5EF4-FFF2-40B4-BE49-F238E27FC236}">
                <a16:creationId xmlns:a16="http://schemas.microsoft.com/office/drawing/2014/main" id="{C492CA48-9C38-424D-8A68-E5B93F3CC207}"/>
              </a:ext>
            </a:extLst>
          </p:cNvPr>
          <p:cNvSpPr/>
          <p:nvPr/>
        </p:nvSpPr>
        <p:spPr>
          <a:xfrm>
            <a:off x="3269805" y="5390962"/>
            <a:ext cx="589651" cy="25856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正方形/長方形 64">
            <a:extLst>
              <a:ext uri="{FF2B5EF4-FFF2-40B4-BE49-F238E27FC236}">
                <a16:creationId xmlns:a16="http://schemas.microsoft.com/office/drawing/2014/main" id="{9D7F0357-B032-4C83-8CE2-0D7E426117DF}"/>
              </a:ext>
            </a:extLst>
          </p:cNvPr>
          <p:cNvSpPr/>
          <p:nvPr/>
        </p:nvSpPr>
        <p:spPr>
          <a:xfrm>
            <a:off x="3200646" y="3887442"/>
            <a:ext cx="698676" cy="410482"/>
          </a:xfrm>
          <a:prstGeom prst="rect">
            <a:avLst/>
          </a:prstGeom>
          <a:no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メイリオ" panose="020B0604030504040204" pitchFamily="50" charset="-128"/>
                <a:ea typeface="メイリオ" panose="020B0604030504040204" pitchFamily="50" charset="-128"/>
              </a:rPr>
              <a:t>則す</a:t>
            </a:r>
            <a:endParaRPr kumimoji="1" lang="ja-JP" altLang="en-US" sz="1400" dirty="0">
              <a:solidFill>
                <a:schemeClr val="tx1"/>
              </a:solidFill>
              <a:latin typeface="メイリオ" panose="020B0604030504040204" pitchFamily="50" charset="-128"/>
              <a:ea typeface="メイリオ" panose="020B0604030504040204" pitchFamily="50" charset="-128"/>
            </a:endParaRPr>
          </a:p>
        </p:txBody>
      </p:sp>
      <p:sp>
        <p:nvSpPr>
          <p:cNvPr id="66" name="正方形/長方形 65">
            <a:extLst>
              <a:ext uri="{FF2B5EF4-FFF2-40B4-BE49-F238E27FC236}">
                <a16:creationId xmlns:a16="http://schemas.microsoft.com/office/drawing/2014/main" id="{85F0BE37-3D86-4A7F-9AB2-447C8AAFF084}"/>
              </a:ext>
            </a:extLst>
          </p:cNvPr>
          <p:cNvSpPr/>
          <p:nvPr/>
        </p:nvSpPr>
        <p:spPr>
          <a:xfrm>
            <a:off x="3189248" y="5032954"/>
            <a:ext cx="698676" cy="366656"/>
          </a:xfrm>
          <a:prstGeom prst="rect">
            <a:avLst/>
          </a:prstGeom>
          <a:no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メイリオ" panose="020B0604030504040204" pitchFamily="50" charset="-128"/>
                <a:ea typeface="メイリオ" panose="020B0604030504040204" pitchFamily="50" charset="-128"/>
              </a:rPr>
              <a:t>連携</a:t>
            </a:r>
            <a:endParaRPr kumimoji="1" lang="ja-JP" altLang="en-US" sz="1400" dirty="0">
              <a:solidFill>
                <a:schemeClr val="tx1"/>
              </a:solidFill>
              <a:latin typeface="メイリオ" panose="020B0604030504040204" pitchFamily="50" charset="-128"/>
              <a:ea typeface="メイリオ" panose="020B0604030504040204" pitchFamily="50" charset="-128"/>
            </a:endParaRPr>
          </a:p>
        </p:txBody>
      </p:sp>
      <p:sp>
        <p:nvSpPr>
          <p:cNvPr id="67" name="正方形/長方形 66">
            <a:extLst>
              <a:ext uri="{FF2B5EF4-FFF2-40B4-BE49-F238E27FC236}">
                <a16:creationId xmlns:a16="http://schemas.microsoft.com/office/drawing/2014/main" id="{40FDDA40-38FF-498E-B26B-87FEFFD704A4}"/>
              </a:ext>
            </a:extLst>
          </p:cNvPr>
          <p:cNvSpPr/>
          <p:nvPr/>
        </p:nvSpPr>
        <p:spPr>
          <a:xfrm>
            <a:off x="143508" y="2378853"/>
            <a:ext cx="3250234" cy="680497"/>
          </a:xfrm>
          <a:prstGeom prst="rect">
            <a:avLst/>
          </a:prstGeom>
          <a:no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latin typeface="メイリオ" panose="020B0604030504040204" pitchFamily="50" charset="-128"/>
                <a:ea typeface="メイリオ" panose="020B0604030504040204" pitchFamily="50" charset="-128"/>
              </a:rPr>
              <a:t>　</a:t>
            </a:r>
            <a:r>
              <a:rPr kumimoji="1" lang="en-US" altLang="ja-JP" sz="1600" dirty="0">
                <a:solidFill>
                  <a:schemeClr val="tx1"/>
                </a:solidFill>
                <a:latin typeface="メイリオ" panose="020B0604030504040204" pitchFamily="50" charset="-128"/>
                <a:ea typeface="メイリオ" panose="020B0604030504040204" pitchFamily="50" charset="-128"/>
              </a:rPr>
              <a:t>【</a:t>
            </a:r>
            <a:r>
              <a:rPr kumimoji="1" lang="ja-JP" altLang="en-US" sz="1600" dirty="0">
                <a:solidFill>
                  <a:schemeClr val="tx1"/>
                </a:solidFill>
                <a:latin typeface="メイリオ" panose="020B0604030504040204" pitchFamily="50" charset="-128"/>
                <a:ea typeface="メイリオ" panose="020B0604030504040204" pitchFamily="50" charset="-128"/>
              </a:rPr>
              <a:t>千葉市総合計画の計画体系</a:t>
            </a:r>
            <a:r>
              <a:rPr kumimoji="1" lang="en-US" altLang="ja-JP" sz="1600" dirty="0">
                <a:solidFill>
                  <a:schemeClr val="tx1"/>
                </a:solidFill>
                <a:latin typeface="メイリオ" panose="020B0604030504040204" pitchFamily="50" charset="-128"/>
                <a:ea typeface="メイリオ" panose="020B0604030504040204" pitchFamily="50" charset="-128"/>
              </a:rPr>
              <a:t>】</a:t>
            </a:r>
            <a:endParaRPr kumimoji="1" lang="ja-JP" altLang="en-US" sz="1600" dirty="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7359996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1B2397B8-24DF-45C5-8E76-CEE7BCA0E6A6}"/>
              </a:ext>
            </a:extLst>
          </p:cNvPr>
          <p:cNvGrpSpPr/>
          <p:nvPr/>
        </p:nvGrpSpPr>
        <p:grpSpPr>
          <a:xfrm>
            <a:off x="7056276" y="43993"/>
            <a:ext cx="2016224" cy="499433"/>
            <a:chOff x="7056276" y="43993"/>
            <a:chExt cx="2016224" cy="499433"/>
          </a:xfrm>
        </p:grpSpPr>
        <p:pic>
          <p:nvPicPr>
            <p:cNvPr id="15" name="図 14"/>
            <p:cNvPicPr preferRelativeResize="0">
              <a:picLocks noChangeAspect="1"/>
            </p:cNvPicPr>
            <p:nvPr/>
          </p:nvPicPr>
          <p:blipFill>
            <a:blip r:embed="rId2"/>
            <a:stretch>
              <a:fillRect/>
            </a:stretch>
          </p:blipFill>
          <p:spPr>
            <a:xfrm>
              <a:off x="7056276" y="47830"/>
              <a:ext cx="485349" cy="495596"/>
            </a:xfrm>
            <a:prstGeom prst="rect">
              <a:avLst/>
            </a:prstGeom>
          </p:spPr>
        </p:pic>
        <p:pic>
          <p:nvPicPr>
            <p:cNvPr id="20" name="図 19"/>
            <p:cNvPicPr>
              <a:picLocks noChangeAspect="1"/>
            </p:cNvPicPr>
            <p:nvPr/>
          </p:nvPicPr>
          <p:blipFill>
            <a:blip r:embed="rId3"/>
            <a:stretch>
              <a:fillRect/>
            </a:stretch>
          </p:blipFill>
          <p:spPr>
            <a:xfrm>
              <a:off x="7524328" y="381005"/>
              <a:ext cx="925501" cy="129193"/>
            </a:xfrm>
            <a:prstGeom prst="rect">
              <a:avLst/>
            </a:prstGeom>
          </p:spPr>
        </p:pic>
        <p:pic>
          <p:nvPicPr>
            <p:cNvPr id="22" name="図 21"/>
            <p:cNvPicPr preferRelativeResize="0">
              <a:picLocks noChangeAspect="1"/>
            </p:cNvPicPr>
            <p:nvPr/>
          </p:nvPicPr>
          <p:blipFill>
            <a:blip r:embed="rId4"/>
            <a:stretch>
              <a:fillRect/>
            </a:stretch>
          </p:blipFill>
          <p:spPr>
            <a:xfrm>
              <a:off x="7560332" y="89450"/>
              <a:ext cx="893321" cy="276732"/>
            </a:xfrm>
            <a:prstGeom prst="rect">
              <a:avLst/>
            </a:prstGeom>
          </p:spPr>
        </p:pic>
        <p:pic>
          <p:nvPicPr>
            <p:cNvPr id="23" name="図 22">
              <a:extLst>
                <a:ext uri="{FF2B5EF4-FFF2-40B4-BE49-F238E27FC236}">
                  <a16:creationId xmlns:a16="http://schemas.microsoft.com/office/drawing/2014/main" id="{299D8A8A-71EB-4B6C-9630-14D06FDF3B97}"/>
                </a:ext>
              </a:extLst>
            </p:cNvPr>
            <p:cNvPicPr>
              <a:picLocks noChangeAspect="1"/>
            </p:cNvPicPr>
            <p:nvPr/>
          </p:nvPicPr>
          <p:blipFill>
            <a:blip r:embed="rId5"/>
            <a:stretch>
              <a:fillRect/>
            </a:stretch>
          </p:blipFill>
          <p:spPr>
            <a:xfrm>
              <a:off x="8496436" y="43993"/>
              <a:ext cx="576064" cy="499433"/>
            </a:xfrm>
            <a:prstGeom prst="rect">
              <a:avLst/>
            </a:prstGeom>
          </p:spPr>
        </p:pic>
      </p:grpSp>
      <p:sp>
        <p:nvSpPr>
          <p:cNvPr id="3" name="スライド番号プレースホルダー 2">
            <a:extLst>
              <a:ext uri="{FF2B5EF4-FFF2-40B4-BE49-F238E27FC236}">
                <a16:creationId xmlns:a16="http://schemas.microsoft.com/office/drawing/2014/main" id="{80102BEC-240D-485D-AC4E-9A977182675D}"/>
              </a:ext>
            </a:extLst>
          </p:cNvPr>
          <p:cNvSpPr>
            <a:spLocks noGrp="1"/>
          </p:cNvSpPr>
          <p:nvPr>
            <p:ph type="sldNum" sz="quarter" idx="12"/>
          </p:nvPr>
        </p:nvSpPr>
        <p:spPr/>
        <p:txBody>
          <a:bodyPr/>
          <a:lstStyle/>
          <a:p>
            <a:fld id="{ABBF78F6-40F7-42CC-B691-F10E30E15BA0}" type="slidenum">
              <a:rPr kumimoji="1" lang="ja-JP" altLang="en-US" smtClean="0"/>
              <a:pPr/>
              <a:t>6</a:t>
            </a:fld>
            <a:endParaRPr kumimoji="1" lang="ja-JP" altLang="en-US"/>
          </a:p>
        </p:txBody>
      </p:sp>
      <p:sp>
        <p:nvSpPr>
          <p:cNvPr id="16" name="テキスト ボックス 15">
            <a:extLst>
              <a:ext uri="{FF2B5EF4-FFF2-40B4-BE49-F238E27FC236}">
                <a16:creationId xmlns:a16="http://schemas.microsoft.com/office/drawing/2014/main" id="{05112088-3497-4A4F-9AD1-9E8539AA057C}"/>
              </a:ext>
            </a:extLst>
          </p:cNvPr>
          <p:cNvSpPr txBox="1"/>
          <p:nvPr/>
        </p:nvSpPr>
        <p:spPr>
          <a:xfrm>
            <a:off x="251520" y="985690"/>
            <a:ext cx="4428492" cy="5792258"/>
          </a:xfrm>
          <a:prstGeom prst="rect">
            <a:avLst/>
          </a:prstGeom>
          <a:noFill/>
        </p:spPr>
        <p:txBody>
          <a:bodyPr wrap="square" rtlCol="0">
            <a:noAutofit/>
          </a:bodyPr>
          <a:lstStyle/>
          <a:p>
            <a:pPr marL="631825" indent="-631825">
              <a:spcAft>
                <a:spcPts val="600"/>
              </a:spcAft>
            </a:pPr>
            <a:r>
              <a:rPr lang="ja-JP" altLang="en-US" sz="1600" b="1" u="sng" dirty="0">
                <a:latin typeface="メイリオ" panose="020B0604030504040204" pitchFamily="50" charset="-128"/>
                <a:ea typeface="メイリオ" panose="020B0604030504040204" pitchFamily="50" charset="-128"/>
                <a:cs typeface="メイリオ" panose="020B0604030504040204" pitchFamily="50" charset="-128"/>
              </a:rPr>
              <a:t>第１章　はじめに</a:t>
            </a:r>
            <a:endParaRPr lang="en-US" altLang="ja-JP" sz="1600" b="1" u="sng" dirty="0">
              <a:latin typeface="メイリオ" panose="020B0604030504040204" pitchFamily="50" charset="-128"/>
              <a:ea typeface="メイリオ" panose="020B0604030504040204" pitchFamily="50" charset="-128"/>
              <a:cs typeface="メイリオ" panose="020B0604030504040204" pitchFamily="50" charset="-128"/>
            </a:endParaRPr>
          </a:p>
          <a:p>
            <a:pPr marL="450850" lvl="1" indent="-269875"/>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１　策定の趣旨</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marL="0" lvl="1" indent="180975"/>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２　</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100</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年先を見据えた「千葉市ならでは」の</a:t>
            </a:r>
            <a:b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b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計画とするために</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marL="450850" lvl="1" indent="-269875"/>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３　計画体系・計画期間</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marL="631825" indent="-631825">
              <a:spcBef>
                <a:spcPts val="600"/>
              </a:spcBef>
              <a:spcAft>
                <a:spcPts val="600"/>
              </a:spcAft>
            </a:pPr>
            <a:r>
              <a:rPr lang="ja-JP" altLang="en-US" sz="1600" b="1" u="sng" dirty="0">
                <a:latin typeface="メイリオ" panose="020B0604030504040204" pitchFamily="50" charset="-128"/>
                <a:ea typeface="メイリオ" panose="020B0604030504040204" pitchFamily="50" charset="-128"/>
                <a:cs typeface="メイリオ" panose="020B0604030504040204" pitchFamily="50" charset="-128"/>
              </a:rPr>
              <a:t>第２章　千葉市の概況</a:t>
            </a:r>
            <a:endParaRPr lang="en-US" altLang="ja-JP" sz="1600" b="1" u="sng" dirty="0">
              <a:latin typeface="メイリオ" panose="020B0604030504040204" pitchFamily="50" charset="-128"/>
              <a:ea typeface="メイリオ" panose="020B0604030504040204" pitchFamily="50" charset="-128"/>
              <a:cs typeface="メイリオ" panose="020B0604030504040204" pitchFamily="50" charset="-128"/>
            </a:endParaRPr>
          </a:p>
          <a:p>
            <a:pPr marL="450850" lvl="1" indent="-269875"/>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１　位置・地勢</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marL="450850" lvl="1" indent="-269875"/>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２　千葉市のあゆみ</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marL="450850" lvl="1" indent="-269875"/>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３　千葉市の特性</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marL="631825" indent="-631825">
              <a:spcBef>
                <a:spcPts val="600"/>
              </a:spcBef>
              <a:spcAft>
                <a:spcPts val="600"/>
              </a:spcAft>
            </a:pPr>
            <a:r>
              <a:rPr lang="ja-JP" altLang="en-US" sz="1600" b="1" u="sng" dirty="0">
                <a:latin typeface="メイリオ" panose="020B0604030504040204" pitchFamily="50" charset="-128"/>
                <a:ea typeface="メイリオ" panose="020B0604030504040204" pitchFamily="50" charset="-128"/>
                <a:cs typeface="メイリオ" panose="020B0604030504040204" pitchFamily="50" charset="-128"/>
              </a:rPr>
              <a:t>第３章　現在の千葉市を取り巻く状況と</a:t>
            </a:r>
            <a:br>
              <a:rPr lang="en-US" altLang="ja-JP" sz="1600" b="1" u="sng" dirty="0">
                <a:latin typeface="メイリオ" panose="020B0604030504040204" pitchFamily="50" charset="-128"/>
                <a:ea typeface="メイリオ" panose="020B0604030504040204" pitchFamily="50" charset="-128"/>
                <a:cs typeface="メイリオ" panose="020B0604030504040204" pitchFamily="50" charset="-128"/>
              </a:rPr>
            </a:br>
            <a:r>
              <a:rPr lang="en-US" altLang="ja-JP" sz="1600" b="1" u="sng" dirty="0">
                <a:latin typeface="メイリオ" panose="020B0604030504040204" pitchFamily="50" charset="-128"/>
                <a:ea typeface="メイリオ" panose="020B0604030504040204" pitchFamily="50" charset="-128"/>
                <a:cs typeface="メイリオ" panose="020B0604030504040204" pitchFamily="50" charset="-128"/>
              </a:rPr>
              <a:t>2040</a:t>
            </a:r>
            <a:r>
              <a:rPr lang="ja-JP" altLang="en-US" sz="1600" b="1" u="sng" dirty="0">
                <a:latin typeface="メイリオ" panose="020B0604030504040204" pitchFamily="50" charset="-128"/>
                <a:ea typeface="メイリオ" panose="020B0604030504040204" pitchFamily="50" charset="-128"/>
                <a:cs typeface="メイリオ" panose="020B0604030504040204" pitchFamily="50" charset="-128"/>
              </a:rPr>
              <a:t>年を展望した重要な社会変化</a:t>
            </a:r>
            <a:endParaRPr lang="en-US" altLang="ja-JP" sz="1600" b="1" u="sng" dirty="0">
              <a:latin typeface="メイリオ" panose="020B0604030504040204" pitchFamily="50" charset="-128"/>
              <a:ea typeface="メイリオ" panose="020B0604030504040204" pitchFamily="50" charset="-128"/>
              <a:cs typeface="メイリオ" panose="020B0604030504040204" pitchFamily="50" charset="-128"/>
            </a:endParaRPr>
          </a:p>
          <a:p>
            <a:pPr marL="450850" lvl="1" indent="-269875"/>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１　現在の千葉市を取り巻く状況</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marL="450850" lvl="1" indent="-269875"/>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２　</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2040</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年を展望した重要な社会変化</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marL="631825" indent="-631825">
              <a:spcBef>
                <a:spcPts val="600"/>
              </a:spcBef>
              <a:spcAft>
                <a:spcPts val="600"/>
              </a:spcAft>
            </a:pPr>
            <a:r>
              <a:rPr lang="ja-JP" altLang="en-US" sz="1600" b="1" u="sng" dirty="0">
                <a:latin typeface="メイリオ" panose="020B0604030504040204" pitchFamily="50" charset="-128"/>
                <a:ea typeface="メイリオ" panose="020B0604030504040204" pitchFamily="50" charset="-128"/>
                <a:cs typeface="メイリオ" panose="020B0604030504040204" pitchFamily="50" charset="-128"/>
              </a:rPr>
              <a:t>第４章　まちづくりの基本方針</a:t>
            </a:r>
            <a:endParaRPr lang="en-US" altLang="ja-JP" sz="1600" b="1" u="sng" dirty="0">
              <a:latin typeface="メイリオ" panose="020B0604030504040204" pitchFamily="50" charset="-128"/>
              <a:ea typeface="メイリオ" panose="020B0604030504040204" pitchFamily="50" charset="-128"/>
              <a:cs typeface="メイリオ" panose="020B0604030504040204" pitchFamily="50" charset="-128"/>
            </a:endParaRPr>
          </a:p>
          <a:p>
            <a:pPr marL="450850" lvl="1" indent="-269875"/>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１　みんなでめざす未来の千葉市</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marL="450850" lvl="1" indent="-269875"/>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２　未来のまちづくりに向けた戦略的視点</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marL="450850" lvl="1" indent="-269875"/>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３　目指すべき都市構造</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marL="450850" lvl="1" indent="-269875"/>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４　目指すべき区の姿</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marL="450850" lvl="1" indent="-269875"/>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５　まちづくりを進める力</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marL="631825" indent="-631825">
              <a:spcBef>
                <a:spcPts val="600"/>
              </a:spcBef>
              <a:spcAft>
                <a:spcPts val="600"/>
              </a:spcAft>
            </a:pPr>
            <a:r>
              <a:rPr lang="ja-JP" altLang="en-US" sz="1600" b="1" u="sng" dirty="0">
                <a:latin typeface="メイリオ" panose="020B0604030504040204" pitchFamily="50" charset="-128"/>
                <a:ea typeface="メイリオ" panose="020B0604030504040204" pitchFamily="50" charset="-128"/>
                <a:cs typeface="メイリオ" panose="020B0604030504040204" pitchFamily="50" charset="-128"/>
              </a:rPr>
              <a:t>第５章</a:t>
            </a:r>
            <a:r>
              <a:rPr lang="ja-JP" altLang="en-US" sz="1600" b="1" u="sng" dirty="0">
                <a:latin typeface="メイリオ" panose="020B0604030504040204" pitchFamily="50" charset="-128"/>
                <a:ea typeface="メイリオ" panose="020B0604030504040204" pitchFamily="50" charset="-128"/>
              </a:rPr>
              <a:t>　計画の推進にあたって</a:t>
            </a:r>
            <a:endParaRPr lang="en-US" altLang="ja-JP" sz="1600" b="1" u="sng" dirty="0">
              <a:latin typeface="メイリオ" panose="020B0604030504040204" pitchFamily="50" charset="-128"/>
              <a:ea typeface="メイリオ" panose="020B0604030504040204" pitchFamily="50" charset="-128"/>
            </a:endParaRPr>
          </a:p>
          <a:p>
            <a:pPr marL="450850" lvl="1" indent="-269875"/>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１　将来にわたり持続可能な行財政運営</a:t>
            </a:r>
          </a:p>
          <a:p>
            <a:pPr marL="450850" lvl="1" indent="-269875"/>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２　計画の進行管理及び評価</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テキスト ボックス 16">
            <a:extLst>
              <a:ext uri="{FF2B5EF4-FFF2-40B4-BE49-F238E27FC236}">
                <a16:creationId xmlns:a16="http://schemas.microsoft.com/office/drawing/2014/main" id="{90309944-BA87-4365-A16F-17C1550D6DAB}"/>
              </a:ext>
            </a:extLst>
          </p:cNvPr>
          <p:cNvSpPr txBox="1"/>
          <p:nvPr/>
        </p:nvSpPr>
        <p:spPr>
          <a:xfrm>
            <a:off x="4932040" y="985690"/>
            <a:ext cx="4104456" cy="5662524"/>
          </a:xfrm>
          <a:prstGeom prst="rect">
            <a:avLst/>
          </a:prstGeom>
          <a:noFill/>
        </p:spPr>
        <p:txBody>
          <a:bodyPr wrap="square" rtlCol="0">
            <a:noAutofit/>
          </a:bodyPr>
          <a:lstStyle/>
          <a:p>
            <a:pPr marL="631825" indent="-631825">
              <a:lnSpc>
                <a:spcPts val="2400"/>
              </a:lnSpc>
            </a:pP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１　環境・自然</a:t>
            </a:r>
            <a:endParaRPr lang="en-US" altLang="ja-JP" sz="1600" b="1"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2400"/>
              </a:lnSpc>
            </a:pP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２　安全・安心</a:t>
            </a:r>
            <a:endParaRPr lang="en-US" altLang="ja-JP" sz="1600" b="1"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2400"/>
              </a:lnSpc>
            </a:pP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３　健康・福祉</a:t>
            </a:r>
            <a:endParaRPr lang="en-US" altLang="ja-JP" sz="1600" b="1"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2400"/>
              </a:lnSpc>
            </a:pP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４　子ども・教育</a:t>
            </a:r>
            <a:endParaRPr lang="en-US" altLang="ja-JP" sz="1600" b="1"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2400"/>
              </a:lnSpc>
            </a:pP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５　地域社会</a:t>
            </a:r>
            <a:endParaRPr lang="en-US" altLang="ja-JP" sz="1600" b="1"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2400"/>
              </a:lnSpc>
            </a:pP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６　文化・スポーツ</a:t>
            </a:r>
            <a:endParaRPr lang="en-US" altLang="ja-JP" sz="1600" b="1"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2400"/>
              </a:lnSpc>
            </a:pP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７　都市・交通</a:t>
            </a:r>
            <a:endParaRPr lang="en-US" altLang="ja-JP" sz="1600" b="1"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2400"/>
              </a:lnSpc>
            </a:pP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８　地域経済</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9" name="テキスト ボックス 18">
            <a:extLst>
              <a:ext uri="{FF2B5EF4-FFF2-40B4-BE49-F238E27FC236}">
                <a16:creationId xmlns:a16="http://schemas.microsoft.com/office/drawing/2014/main" id="{D767321B-B487-47DC-BEA5-B14E2DFFA6E7}"/>
              </a:ext>
            </a:extLst>
          </p:cNvPr>
          <p:cNvSpPr txBox="1"/>
          <p:nvPr/>
        </p:nvSpPr>
        <p:spPr>
          <a:xfrm>
            <a:off x="143120" y="625690"/>
            <a:ext cx="2617128" cy="360000"/>
          </a:xfrm>
          <a:prstGeom prst="rect">
            <a:avLst/>
          </a:prstGeom>
          <a:noFill/>
        </p:spPr>
        <p:txBody>
          <a:bodyPr wrap="square" rtlCol="0">
            <a:spAutoFit/>
          </a:bodyPr>
          <a:lstStyle/>
          <a:p>
            <a:r>
              <a:rPr lang="ja-JP" altLang="en-US" sz="20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総論</a:t>
            </a:r>
            <a:endParaRPr lang="en-US" altLang="ja-JP" sz="20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 name="テキスト ボックス 20">
            <a:extLst>
              <a:ext uri="{FF2B5EF4-FFF2-40B4-BE49-F238E27FC236}">
                <a16:creationId xmlns:a16="http://schemas.microsoft.com/office/drawing/2014/main" id="{BED7B9D2-2286-4FA7-9B31-67B53121BC48}"/>
              </a:ext>
            </a:extLst>
          </p:cNvPr>
          <p:cNvSpPr txBox="1"/>
          <p:nvPr/>
        </p:nvSpPr>
        <p:spPr>
          <a:xfrm>
            <a:off x="4703168" y="625690"/>
            <a:ext cx="4428492" cy="360000"/>
          </a:xfrm>
          <a:prstGeom prst="rect">
            <a:avLst/>
          </a:prstGeom>
          <a:noFill/>
        </p:spPr>
        <p:txBody>
          <a:bodyPr wrap="square" rtlCol="0">
            <a:spAutoFit/>
          </a:bodyPr>
          <a:lstStyle/>
          <a:p>
            <a:r>
              <a:rPr lang="ja-JP" altLang="en-US" sz="20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まちづくりの総合８分野（各論）</a:t>
            </a:r>
            <a:endParaRPr lang="en-US" altLang="ja-JP" sz="20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5" name="直線コネクタ 4">
            <a:extLst>
              <a:ext uri="{FF2B5EF4-FFF2-40B4-BE49-F238E27FC236}">
                <a16:creationId xmlns:a16="http://schemas.microsoft.com/office/drawing/2014/main" id="{2558A688-9F0D-409A-81E6-66BB406F24B4}"/>
              </a:ext>
            </a:extLst>
          </p:cNvPr>
          <p:cNvCxnSpPr>
            <a:cxnSpLocks/>
          </p:cNvCxnSpPr>
          <p:nvPr/>
        </p:nvCxnSpPr>
        <p:spPr>
          <a:xfrm>
            <a:off x="4667552" y="1088740"/>
            <a:ext cx="12460" cy="5689208"/>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4" name="正方形/長方形 13">
            <a:extLst>
              <a:ext uri="{FF2B5EF4-FFF2-40B4-BE49-F238E27FC236}">
                <a16:creationId xmlns:a16="http://schemas.microsoft.com/office/drawing/2014/main" id="{34DF38DB-47B4-48AE-87D8-DC57AAD164F4}"/>
              </a:ext>
            </a:extLst>
          </p:cNvPr>
          <p:cNvSpPr/>
          <p:nvPr/>
        </p:nvSpPr>
        <p:spPr>
          <a:xfrm>
            <a:off x="-23277" y="-1280"/>
            <a:ext cx="6962010" cy="576000"/>
          </a:xfrm>
          <a:prstGeom prst="rect">
            <a:avLst/>
          </a:prstGeom>
          <a:gradFill flip="none" rotWithShape="1">
            <a:gsLst>
              <a:gs pos="0">
                <a:schemeClr val="tx2">
                  <a:lumMod val="50000"/>
                </a:schemeClr>
              </a:gs>
              <a:gs pos="64000">
                <a:schemeClr val="accent1">
                  <a:tint val="44500"/>
                  <a:satMod val="16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タイトル 1">
            <a:extLst>
              <a:ext uri="{FF2B5EF4-FFF2-40B4-BE49-F238E27FC236}">
                <a16:creationId xmlns:a16="http://schemas.microsoft.com/office/drawing/2014/main" id="{3EFB4218-7F56-4C24-BA95-7E79EABFA60A}"/>
              </a:ext>
            </a:extLst>
          </p:cNvPr>
          <p:cNvSpPr txBox="1">
            <a:spLocks/>
          </p:cNvSpPr>
          <p:nvPr/>
        </p:nvSpPr>
        <p:spPr>
          <a:xfrm>
            <a:off x="-1479" y="-52536"/>
            <a:ext cx="7373344" cy="60121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800" i="1" dirty="0">
                <a:solidFill>
                  <a:schemeClr val="bg1"/>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cs typeface="メイリオ" panose="020B0604030504040204" pitchFamily="50" charset="-128"/>
              </a:rPr>
              <a:t>基本計画の構成</a:t>
            </a:r>
          </a:p>
        </p:txBody>
      </p:sp>
    </p:spTree>
    <p:extLst>
      <p:ext uri="{BB962C8B-B14F-4D97-AF65-F5344CB8AC3E}">
        <p14:creationId xmlns:p14="http://schemas.microsoft.com/office/powerpoint/2010/main" val="745446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テキスト ボックス 17"/>
          <p:cNvSpPr txBox="1"/>
          <p:nvPr/>
        </p:nvSpPr>
        <p:spPr>
          <a:xfrm>
            <a:off x="419120" y="1018638"/>
            <a:ext cx="8280000" cy="648000"/>
          </a:xfrm>
          <a:prstGeom prst="rect">
            <a:avLst/>
          </a:prstGeom>
          <a:noFill/>
        </p:spPr>
        <p:txBody>
          <a:bodyPr wrap="square" rtlCol="0">
            <a:spAutoFit/>
          </a:bodyPr>
          <a:lstStyle/>
          <a:p>
            <a:r>
              <a:rPr lang="ja-JP" altLang="en-US" sz="3600" b="1" dirty="0">
                <a:solidFill>
                  <a:schemeClr val="bg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１</a:t>
            </a:r>
            <a:r>
              <a:rPr lang="en-US" altLang="ja-JP" sz="3600" b="1" dirty="0">
                <a:solidFill>
                  <a:schemeClr val="bg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3600" b="1" dirty="0">
                <a:solidFill>
                  <a:schemeClr val="bg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 策定の趣旨</a:t>
            </a:r>
            <a:endParaRPr lang="en-US" altLang="ja-JP" sz="3600" b="1" dirty="0">
              <a:solidFill>
                <a:schemeClr val="bg1">
                  <a:lumMod val="7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7" name="テキスト ボックス 26"/>
          <p:cNvSpPr txBox="1"/>
          <p:nvPr/>
        </p:nvSpPr>
        <p:spPr>
          <a:xfrm>
            <a:off x="419120" y="2750814"/>
            <a:ext cx="8280000" cy="648000"/>
          </a:xfrm>
          <a:prstGeom prst="rect">
            <a:avLst/>
          </a:prstGeom>
          <a:noFill/>
        </p:spPr>
        <p:txBody>
          <a:bodyPr wrap="square" rtlCol="0">
            <a:spAutoFit/>
          </a:bodyPr>
          <a:lstStyle/>
          <a:p>
            <a:r>
              <a:rPr lang="ja-JP" altLang="en-US" sz="3600" b="1" dirty="0">
                <a:solidFill>
                  <a:schemeClr val="bg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３</a:t>
            </a:r>
            <a:r>
              <a:rPr lang="en-US" altLang="ja-JP" sz="3600" b="1" dirty="0">
                <a:solidFill>
                  <a:schemeClr val="bg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3600" b="1" dirty="0">
                <a:solidFill>
                  <a:schemeClr val="bg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重要な社会変化</a:t>
            </a:r>
            <a:endParaRPr lang="en-US" altLang="ja-JP" sz="3600" b="1" dirty="0">
              <a:solidFill>
                <a:schemeClr val="bg1">
                  <a:lumMod val="7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0" name="テキスト ボックス 29"/>
          <p:cNvSpPr txBox="1"/>
          <p:nvPr/>
        </p:nvSpPr>
        <p:spPr>
          <a:xfrm>
            <a:off x="419120" y="1884726"/>
            <a:ext cx="8280000" cy="648000"/>
          </a:xfrm>
          <a:prstGeom prst="rect">
            <a:avLst/>
          </a:prstGeom>
          <a:noFill/>
        </p:spPr>
        <p:txBody>
          <a:bodyPr wrap="square" rtlCol="0">
            <a:spAutoFit/>
          </a:bodyPr>
          <a:lstStyle/>
          <a:p>
            <a:r>
              <a:rPr lang="ja-JP" altLang="en-US" sz="3600" b="1" dirty="0">
                <a:latin typeface="メイリオ" panose="020B0604030504040204" pitchFamily="50" charset="-128"/>
                <a:ea typeface="メイリオ" panose="020B0604030504040204" pitchFamily="50" charset="-128"/>
                <a:cs typeface="メイリオ" panose="020B0604030504040204" pitchFamily="50" charset="-128"/>
              </a:rPr>
              <a:t>２</a:t>
            </a:r>
            <a:r>
              <a:rPr lang="en-US" altLang="ja-JP" sz="3600" b="1"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3600" b="1" dirty="0">
                <a:latin typeface="メイリオ" panose="020B0604030504040204" pitchFamily="50" charset="-128"/>
                <a:ea typeface="メイリオ" panose="020B0604030504040204" pitchFamily="50" charset="-128"/>
                <a:cs typeface="メイリオ" panose="020B0604030504040204" pitchFamily="50" charset="-128"/>
              </a:rPr>
              <a:t>千葉市の特性</a:t>
            </a:r>
            <a:endParaRPr lang="en-US" altLang="ja-JP" sz="3600" b="1" dirty="0">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2" name="グループ化 1">
            <a:extLst>
              <a:ext uri="{FF2B5EF4-FFF2-40B4-BE49-F238E27FC236}">
                <a16:creationId xmlns:a16="http://schemas.microsoft.com/office/drawing/2014/main" id="{1B2397B8-24DF-45C5-8E76-CEE7BCA0E6A6}"/>
              </a:ext>
            </a:extLst>
          </p:cNvPr>
          <p:cNvGrpSpPr/>
          <p:nvPr/>
        </p:nvGrpSpPr>
        <p:grpSpPr>
          <a:xfrm>
            <a:off x="7056276" y="43993"/>
            <a:ext cx="2016224" cy="499433"/>
            <a:chOff x="7056276" y="43993"/>
            <a:chExt cx="2016224" cy="499433"/>
          </a:xfrm>
        </p:grpSpPr>
        <p:pic>
          <p:nvPicPr>
            <p:cNvPr id="15" name="図 14"/>
            <p:cNvPicPr preferRelativeResize="0">
              <a:picLocks noChangeAspect="1"/>
            </p:cNvPicPr>
            <p:nvPr/>
          </p:nvPicPr>
          <p:blipFill>
            <a:blip r:embed="rId2"/>
            <a:stretch>
              <a:fillRect/>
            </a:stretch>
          </p:blipFill>
          <p:spPr>
            <a:xfrm>
              <a:off x="7056276" y="47830"/>
              <a:ext cx="485349" cy="495596"/>
            </a:xfrm>
            <a:prstGeom prst="rect">
              <a:avLst/>
            </a:prstGeom>
          </p:spPr>
        </p:pic>
        <p:pic>
          <p:nvPicPr>
            <p:cNvPr id="20" name="図 19"/>
            <p:cNvPicPr>
              <a:picLocks noChangeAspect="1"/>
            </p:cNvPicPr>
            <p:nvPr/>
          </p:nvPicPr>
          <p:blipFill>
            <a:blip r:embed="rId3"/>
            <a:stretch>
              <a:fillRect/>
            </a:stretch>
          </p:blipFill>
          <p:spPr>
            <a:xfrm>
              <a:off x="7524328" y="381005"/>
              <a:ext cx="925501" cy="129193"/>
            </a:xfrm>
            <a:prstGeom prst="rect">
              <a:avLst/>
            </a:prstGeom>
          </p:spPr>
        </p:pic>
        <p:pic>
          <p:nvPicPr>
            <p:cNvPr id="22" name="図 21"/>
            <p:cNvPicPr preferRelativeResize="0">
              <a:picLocks noChangeAspect="1"/>
            </p:cNvPicPr>
            <p:nvPr/>
          </p:nvPicPr>
          <p:blipFill>
            <a:blip r:embed="rId4"/>
            <a:stretch>
              <a:fillRect/>
            </a:stretch>
          </p:blipFill>
          <p:spPr>
            <a:xfrm>
              <a:off x="7560332" y="89450"/>
              <a:ext cx="893321" cy="276732"/>
            </a:xfrm>
            <a:prstGeom prst="rect">
              <a:avLst/>
            </a:prstGeom>
          </p:spPr>
        </p:pic>
        <p:pic>
          <p:nvPicPr>
            <p:cNvPr id="23" name="図 22">
              <a:extLst>
                <a:ext uri="{FF2B5EF4-FFF2-40B4-BE49-F238E27FC236}">
                  <a16:creationId xmlns:a16="http://schemas.microsoft.com/office/drawing/2014/main" id="{299D8A8A-71EB-4B6C-9630-14D06FDF3B97}"/>
                </a:ext>
              </a:extLst>
            </p:cNvPr>
            <p:cNvPicPr>
              <a:picLocks noChangeAspect="1"/>
            </p:cNvPicPr>
            <p:nvPr/>
          </p:nvPicPr>
          <p:blipFill>
            <a:blip r:embed="rId5"/>
            <a:stretch>
              <a:fillRect/>
            </a:stretch>
          </p:blipFill>
          <p:spPr>
            <a:xfrm>
              <a:off x="8496436" y="43993"/>
              <a:ext cx="576064" cy="499433"/>
            </a:xfrm>
            <a:prstGeom prst="rect">
              <a:avLst/>
            </a:prstGeom>
          </p:spPr>
        </p:pic>
      </p:grpSp>
      <p:sp>
        <p:nvSpPr>
          <p:cNvPr id="3" name="スライド番号プレースホルダー 2">
            <a:extLst>
              <a:ext uri="{FF2B5EF4-FFF2-40B4-BE49-F238E27FC236}">
                <a16:creationId xmlns:a16="http://schemas.microsoft.com/office/drawing/2014/main" id="{80102BEC-240D-485D-AC4E-9A977182675D}"/>
              </a:ext>
            </a:extLst>
          </p:cNvPr>
          <p:cNvSpPr>
            <a:spLocks noGrp="1"/>
          </p:cNvSpPr>
          <p:nvPr>
            <p:ph type="sldNum" sz="quarter" idx="12"/>
          </p:nvPr>
        </p:nvSpPr>
        <p:spPr/>
        <p:txBody>
          <a:bodyPr/>
          <a:lstStyle/>
          <a:p>
            <a:fld id="{ABBF78F6-40F7-42CC-B691-F10E30E15BA0}" type="slidenum">
              <a:rPr kumimoji="1" lang="ja-JP" altLang="en-US" smtClean="0"/>
              <a:pPr/>
              <a:t>7</a:t>
            </a:fld>
            <a:endParaRPr kumimoji="1" lang="ja-JP" altLang="en-US"/>
          </a:p>
        </p:txBody>
      </p:sp>
      <p:sp>
        <p:nvSpPr>
          <p:cNvPr id="14" name="テキスト ボックス 13">
            <a:extLst>
              <a:ext uri="{FF2B5EF4-FFF2-40B4-BE49-F238E27FC236}">
                <a16:creationId xmlns:a16="http://schemas.microsoft.com/office/drawing/2014/main" id="{FF803667-A1F6-45E5-A487-5F5473F50063}"/>
              </a:ext>
            </a:extLst>
          </p:cNvPr>
          <p:cNvSpPr txBox="1"/>
          <p:nvPr/>
        </p:nvSpPr>
        <p:spPr>
          <a:xfrm>
            <a:off x="419120" y="3616902"/>
            <a:ext cx="8280000" cy="648000"/>
          </a:xfrm>
          <a:prstGeom prst="rect">
            <a:avLst/>
          </a:prstGeom>
          <a:noFill/>
        </p:spPr>
        <p:txBody>
          <a:bodyPr wrap="square" rtlCol="0">
            <a:spAutoFit/>
          </a:bodyPr>
          <a:lstStyle/>
          <a:p>
            <a:r>
              <a:rPr lang="ja-JP" altLang="en-US" sz="3600" b="1" dirty="0">
                <a:solidFill>
                  <a:schemeClr val="bg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４</a:t>
            </a:r>
            <a:r>
              <a:rPr lang="en-US" altLang="ja-JP" sz="3600" b="1" dirty="0">
                <a:solidFill>
                  <a:schemeClr val="bg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3600" b="1" dirty="0">
                <a:solidFill>
                  <a:schemeClr val="bg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まちづくりの基本方針</a:t>
            </a:r>
            <a:endParaRPr lang="en-US" altLang="ja-JP" sz="3600" b="1" dirty="0">
              <a:solidFill>
                <a:schemeClr val="bg1">
                  <a:lumMod val="7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テキスト ボックス 15">
            <a:extLst>
              <a:ext uri="{FF2B5EF4-FFF2-40B4-BE49-F238E27FC236}">
                <a16:creationId xmlns:a16="http://schemas.microsoft.com/office/drawing/2014/main" id="{05112088-3497-4A4F-9AD1-9E8539AA057C}"/>
              </a:ext>
            </a:extLst>
          </p:cNvPr>
          <p:cNvSpPr txBox="1"/>
          <p:nvPr/>
        </p:nvSpPr>
        <p:spPr>
          <a:xfrm>
            <a:off x="419120" y="5349078"/>
            <a:ext cx="8280000" cy="648000"/>
          </a:xfrm>
          <a:prstGeom prst="rect">
            <a:avLst/>
          </a:prstGeom>
          <a:noFill/>
        </p:spPr>
        <p:txBody>
          <a:bodyPr wrap="square" rtlCol="0">
            <a:spAutoFit/>
          </a:bodyPr>
          <a:lstStyle/>
          <a:p>
            <a:r>
              <a:rPr lang="ja-JP" altLang="en-US" sz="3600" b="1" dirty="0">
                <a:solidFill>
                  <a:schemeClr val="bg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６</a:t>
            </a:r>
            <a:r>
              <a:rPr lang="en-US" altLang="ja-JP" sz="3600" b="1" dirty="0">
                <a:solidFill>
                  <a:schemeClr val="bg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3600" b="1" dirty="0">
                <a:solidFill>
                  <a:schemeClr val="bg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まちづくりの総合</a:t>
            </a:r>
            <a:r>
              <a:rPr lang="en-US" altLang="ja-JP" sz="3600" b="1" dirty="0">
                <a:solidFill>
                  <a:schemeClr val="bg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8</a:t>
            </a:r>
            <a:r>
              <a:rPr lang="ja-JP" altLang="en-US" sz="3600" b="1" dirty="0">
                <a:solidFill>
                  <a:schemeClr val="bg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分野</a:t>
            </a:r>
            <a:endParaRPr lang="en-US" altLang="ja-JP" sz="3600" b="1" dirty="0">
              <a:solidFill>
                <a:schemeClr val="bg1">
                  <a:lumMod val="7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テキスト ボックス 16">
            <a:extLst>
              <a:ext uri="{FF2B5EF4-FFF2-40B4-BE49-F238E27FC236}">
                <a16:creationId xmlns:a16="http://schemas.microsoft.com/office/drawing/2014/main" id="{6D1C5324-70AD-465E-AC3A-704C8F53931A}"/>
              </a:ext>
            </a:extLst>
          </p:cNvPr>
          <p:cNvSpPr txBox="1"/>
          <p:nvPr/>
        </p:nvSpPr>
        <p:spPr>
          <a:xfrm>
            <a:off x="419120" y="4482990"/>
            <a:ext cx="8280000" cy="648000"/>
          </a:xfrm>
          <a:prstGeom prst="rect">
            <a:avLst/>
          </a:prstGeom>
          <a:noFill/>
        </p:spPr>
        <p:txBody>
          <a:bodyPr wrap="square" rtlCol="0">
            <a:spAutoFit/>
          </a:bodyPr>
          <a:lstStyle/>
          <a:p>
            <a:r>
              <a:rPr lang="ja-JP" altLang="en-US" sz="3600" b="1" dirty="0">
                <a:solidFill>
                  <a:schemeClr val="bg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５</a:t>
            </a:r>
            <a:r>
              <a:rPr lang="en-US" altLang="ja-JP" sz="3600" b="1" dirty="0">
                <a:solidFill>
                  <a:schemeClr val="bg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3600" b="1" dirty="0">
                <a:solidFill>
                  <a:schemeClr val="bg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計画の推進</a:t>
            </a:r>
            <a:endParaRPr lang="en-US" altLang="ja-JP" sz="3600" b="1" dirty="0">
              <a:solidFill>
                <a:schemeClr val="bg1">
                  <a:lumMod val="7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265587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45" name="正方形/長方形 44">
            <a:extLst>
              <a:ext uri="{FF2B5EF4-FFF2-40B4-BE49-F238E27FC236}">
                <a16:creationId xmlns:a16="http://schemas.microsoft.com/office/drawing/2014/main" id="{D259F52A-FF8B-4C14-8881-06272E9D8950}"/>
              </a:ext>
            </a:extLst>
          </p:cNvPr>
          <p:cNvSpPr/>
          <p:nvPr/>
        </p:nvSpPr>
        <p:spPr>
          <a:xfrm>
            <a:off x="-14830" y="1026"/>
            <a:ext cx="7259026" cy="576000"/>
          </a:xfrm>
          <a:prstGeom prst="rect">
            <a:avLst/>
          </a:prstGeom>
          <a:gradFill flip="none" rotWithShape="1">
            <a:gsLst>
              <a:gs pos="0">
                <a:schemeClr val="tx2">
                  <a:lumMod val="50000"/>
                </a:schemeClr>
              </a:gs>
              <a:gs pos="64000">
                <a:schemeClr val="accent1">
                  <a:tint val="44500"/>
                  <a:satMod val="16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6" name="タイトル 1">
            <a:extLst>
              <a:ext uri="{FF2B5EF4-FFF2-40B4-BE49-F238E27FC236}">
                <a16:creationId xmlns:a16="http://schemas.microsoft.com/office/drawing/2014/main" id="{9065B368-F01D-4D5F-93D7-9D4F5CF0ABDC}"/>
              </a:ext>
            </a:extLst>
          </p:cNvPr>
          <p:cNvSpPr txBox="1">
            <a:spLocks/>
          </p:cNvSpPr>
          <p:nvPr/>
        </p:nvSpPr>
        <p:spPr>
          <a:xfrm>
            <a:off x="6968" y="-53424"/>
            <a:ext cx="7373344" cy="60121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800" i="1" dirty="0">
                <a:solidFill>
                  <a:schemeClr val="bg1"/>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cs typeface="メイリオ" panose="020B0604030504040204" pitchFamily="50" charset="-128"/>
              </a:rPr>
              <a:t>千葉市の特性</a:t>
            </a:r>
          </a:p>
        </p:txBody>
      </p:sp>
      <p:grpSp>
        <p:nvGrpSpPr>
          <p:cNvPr id="47" name="グループ化 46">
            <a:extLst>
              <a:ext uri="{FF2B5EF4-FFF2-40B4-BE49-F238E27FC236}">
                <a16:creationId xmlns:a16="http://schemas.microsoft.com/office/drawing/2014/main" id="{CDFC8EF9-DF0C-494D-91A8-BB2F79E2144E}"/>
              </a:ext>
            </a:extLst>
          </p:cNvPr>
          <p:cNvGrpSpPr/>
          <p:nvPr/>
        </p:nvGrpSpPr>
        <p:grpSpPr>
          <a:xfrm>
            <a:off x="7056276" y="43993"/>
            <a:ext cx="2016224" cy="499433"/>
            <a:chOff x="7056276" y="43993"/>
            <a:chExt cx="2016224" cy="499433"/>
          </a:xfrm>
        </p:grpSpPr>
        <p:pic>
          <p:nvPicPr>
            <p:cNvPr id="48" name="図 47">
              <a:extLst>
                <a:ext uri="{FF2B5EF4-FFF2-40B4-BE49-F238E27FC236}">
                  <a16:creationId xmlns:a16="http://schemas.microsoft.com/office/drawing/2014/main" id="{E29D7AB2-0520-42C0-B81D-37EFC3BFE98F}"/>
                </a:ext>
              </a:extLst>
            </p:cNvPr>
            <p:cNvPicPr preferRelativeResize="0">
              <a:picLocks noChangeAspect="1"/>
            </p:cNvPicPr>
            <p:nvPr/>
          </p:nvPicPr>
          <p:blipFill>
            <a:blip r:embed="rId2"/>
            <a:stretch>
              <a:fillRect/>
            </a:stretch>
          </p:blipFill>
          <p:spPr>
            <a:xfrm>
              <a:off x="7056276" y="47830"/>
              <a:ext cx="485349" cy="495596"/>
            </a:xfrm>
            <a:prstGeom prst="rect">
              <a:avLst/>
            </a:prstGeom>
          </p:spPr>
        </p:pic>
        <p:pic>
          <p:nvPicPr>
            <p:cNvPr id="49" name="図 48">
              <a:extLst>
                <a:ext uri="{FF2B5EF4-FFF2-40B4-BE49-F238E27FC236}">
                  <a16:creationId xmlns:a16="http://schemas.microsoft.com/office/drawing/2014/main" id="{1E2E12F0-787D-4EFD-A207-DC43A3C8DF7B}"/>
                </a:ext>
              </a:extLst>
            </p:cNvPr>
            <p:cNvPicPr>
              <a:picLocks noChangeAspect="1"/>
            </p:cNvPicPr>
            <p:nvPr/>
          </p:nvPicPr>
          <p:blipFill>
            <a:blip r:embed="rId3"/>
            <a:stretch>
              <a:fillRect/>
            </a:stretch>
          </p:blipFill>
          <p:spPr>
            <a:xfrm>
              <a:off x="7524328" y="381005"/>
              <a:ext cx="925501" cy="129193"/>
            </a:xfrm>
            <a:prstGeom prst="rect">
              <a:avLst/>
            </a:prstGeom>
          </p:spPr>
        </p:pic>
        <p:pic>
          <p:nvPicPr>
            <p:cNvPr id="50" name="図 49">
              <a:extLst>
                <a:ext uri="{FF2B5EF4-FFF2-40B4-BE49-F238E27FC236}">
                  <a16:creationId xmlns:a16="http://schemas.microsoft.com/office/drawing/2014/main" id="{CCC91CAA-CB43-46D4-9AA7-010020256F56}"/>
                </a:ext>
              </a:extLst>
            </p:cNvPr>
            <p:cNvPicPr preferRelativeResize="0">
              <a:picLocks noChangeAspect="1"/>
            </p:cNvPicPr>
            <p:nvPr/>
          </p:nvPicPr>
          <p:blipFill>
            <a:blip r:embed="rId4"/>
            <a:stretch>
              <a:fillRect/>
            </a:stretch>
          </p:blipFill>
          <p:spPr>
            <a:xfrm>
              <a:off x="7560332" y="89450"/>
              <a:ext cx="893321" cy="276732"/>
            </a:xfrm>
            <a:prstGeom prst="rect">
              <a:avLst/>
            </a:prstGeom>
          </p:spPr>
        </p:pic>
        <p:pic>
          <p:nvPicPr>
            <p:cNvPr id="51" name="図 50">
              <a:extLst>
                <a:ext uri="{FF2B5EF4-FFF2-40B4-BE49-F238E27FC236}">
                  <a16:creationId xmlns:a16="http://schemas.microsoft.com/office/drawing/2014/main" id="{F42F3AB2-A02C-48CC-A2C6-7CF2B9810096}"/>
                </a:ext>
              </a:extLst>
            </p:cNvPr>
            <p:cNvPicPr>
              <a:picLocks noChangeAspect="1"/>
            </p:cNvPicPr>
            <p:nvPr/>
          </p:nvPicPr>
          <p:blipFill>
            <a:blip r:embed="rId5"/>
            <a:stretch>
              <a:fillRect/>
            </a:stretch>
          </p:blipFill>
          <p:spPr>
            <a:xfrm>
              <a:off x="8496436" y="43993"/>
              <a:ext cx="576064" cy="499433"/>
            </a:xfrm>
            <a:prstGeom prst="rect">
              <a:avLst/>
            </a:prstGeom>
          </p:spPr>
        </p:pic>
      </p:grpSp>
      <p:sp>
        <p:nvSpPr>
          <p:cNvPr id="2" name="スライド番号プレースホルダー 1">
            <a:extLst>
              <a:ext uri="{FF2B5EF4-FFF2-40B4-BE49-F238E27FC236}">
                <a16:creationId xmlns:a16="http://schemas.microsoft.com/office/drawing/2014/main" id="{7B874462-87A0-46E3-AF90-CBCB8709AF10}"/>
              </a:ext>
            </a:extLst>
          </p:cNvPr>
          <p:cNvSpPr>
            <a:spLocks noGrp="1"/>
          </p:cNvSpPr>
          <p:nvPr>
            <p:ph type="sldNum" sz="quarter" idx="12"/>
          </p:nvPr>
        </p:nvSpPr>
        <p:spPr/>
        <p:txBody>
          <a:bodyPr/>
          <a:lstStyle/>
          <a:p>
            <a:fld id="{ABBF78F6-40F7-42CC-B691-F10E30E15BA0}" type="slidenum">
              <a:rPr kumimoji="1" lang="ja-JP" altLang="en-US" smtClean="0"/>
              <a:pPr/>
              <a:t>8</a:t>
            </a:fld>
            <a:endParaRPr kumimoji="1" lang="ja-JP" altLang="en-US"/>
          </a:p>
        </p:txBody>
      </p:sp>
      <p:sp>
        <p:nvSpPr>
          <p:cNvPr id="23" name="タイトル 1">
            <a:extLst>
              <a:ext uri="{FF2B5EF4-FFF2-40B4-BE49-F238E27FC236}">
                <a16:creationId xmlns:a16="http://schemas.microsoft.com/office/drawing/2014/main" id="{2792CF2B-2A9B-42A2-B617-CA3380F24349}"/>
              </a:ext>
            </a:extLst>
          </p:cNvPr>
          <p:cNvSpPr txBox="1">
            <a:spLocks/>
          </p:cNvSpPr>
          <p:nvPr/>
        </p:nvSpPr>
        <p:spPr>
          <a:xfrm>
            <a:off x="191197" y="717641"/>
            <a:ext cx="8460940" cy="71118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ts val="3000"/>
              </a:lnSpc>
            </a:pPr>
            <a:r>
              <a:rPr lang="ja-JP" altLang="en-US" sz="18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未来に引き継ぐべき千葉市の特性　⇒　</a:t>
            </a:r>
            <a:r>
              <a:rPr lang="ja-JP" altLang="en-US" sz="3000" b="1" dirty="0">
                <a:solidFill>
                  <a:srgbClr val="FF0000"/>
                </a:solidFill>
                <a:latin typeface="メイリオ" panose="020B0604030504040204" pitchFamily="50" charset="-128"/>
                <a:ea typeface="メイリオ" panose="020B0604030504040204" pitchFamily="50" charset="-128"/>
              </a:rPr>
              <a:t>５つの「まちの宝」</a:t>
            </a:r>
            <a:endParaRPr lang="en-US" altLang="ja-JP" sz="3000" b="1" dirty="0">
              <a:solidFill>
                <a:srgbClr val="FF0000"/>
              </a:solidFill>
              <a:latin typeface="メイリオ" panose="020B0604030504040204" pitchFamily="50" charset="-128"/>
              <a:ea typeface="メイリオ" panose="020B0604030504040204" pitchFamily="50" charset="-128"/>
            </a:endParaRPr>
          </a:p>
        </p:txBody>
      </p:sp>
      <p:grpSp>
        <p:nvGrpSpPr>
          <p:cNvPr id="24" name="グループ化 23">
            <a:extLst>
              <a:ext uri="{FF2B5EF4-FFF2-40B4-BE49-F238E27FC236}">
                <a16:creationId xmlns:a16="http://schemas.microsoft.com/office/drawing/2014/main" id="{0AA12383-7EA2-4811-B243-F825E5BFAC19}"/>
              </a:ext>
            </a:extLst>
          </p:cNvPr>
          <p:cNvGrpSpPr/>
          <p:nvPr/>
        </p:nvGrpSpPr>
        <p:grpSpPr>
          <a:xfrm>
            <a:off x="2833828" y="3790207"/>
            <a:ext cx="6120680" cy="829291"/>
            <a:chOff x="192118" y="1920172"/>
            <a:chExt cx="7052078" cy="504531"/>
          </a:xfrm>
        </p:grpSpPr>
        <p:sp>
          <p:nvSpPr>
            <p:cNvPr id="25" name="正方形/長方形 24">
              <a:extLst>
                <a:ext uri="{FF2B5EF4-FFF2-40B4-BE49-F238E27FC236}">
                  <a16:creationId xmlns:a16="http://schemas.microsoft.com/office/drawing/2014/main" id="{A1593FAE-580A-4A8D-893B-51E3E146C2BF}"/>
                </a:ext>
              </a:extLst>
            </p:cNvPr>
            <p:cNvSpPr/>
            <p:nvPr/>
          </p:nvSpPr>
          <p:spPr>
            <a:xfrm>
              <a:off x="192118" y="1920172"/>
              <a:ext cx="7052078" cy="492174"/>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b="1" dirty="0">
                <a:solidFill>
                  <a:schemeClr val="bg1"/>
                </a:solidFill>
                <a:latin typeface="メイリオ" panose="020B0604030504040204" pitchFamily="50" charset="-128"/>
                <a:ea typeface="メイリオ" panose="020B0604030504040204" pitchFamily="50" charset="-128"/>
              </a:endParaRPr>
            </a:p>
          </p:txBody>
        </p:sp>
        <p:sp>
          <p:nvSpPr>
            <p:cNvPr id="26" name="正方形/長方形 25">
              <a:extLst>
                <a:ext uri="{FF2B5EF4-FFF2-40B4-BE49-F238E27FC236}">
                  <a16:creationId xmlns:a16="http://schemas.microsoft.com/office/drawing/2014/main" id="{9135EFB0-D973-4949-9EBE-BFE95E3CD642}"/>
                </a:ext>
              </a:extLst>
            </p:cNvPr>
            <p:cNvSpPr/>
            <p:nvPr/>
          </p:nvSpPr>
          <p:spPr>
            <a:xfrm>
              <a:off x="215516" y="1932529"/>
              <a:ext cx="7028680" cy="4921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schemeClr val="bg1"/>
                  </a:solidFill>
                  <a:latin typeface="メイリオ" panose="020B0604030504040204" pitchFamily="50" charset="-128"/>
                  <a:ea typeface="メイリオ" panose="020B0604030504040204" pitchFamily="50" charset="-128"/>
                </a:rPr>
                <a:t>２</a:t>
              </a:r>
              <a:r>
                <a:rPr kumimoji="1" lang="ja-JP" altLang="en-US" b="1" dirty="0">
                  <a:solidFill>
                    <a:schemeClr val="bg1"/>
                  </a:solidFill>
                  <a:latin typeface="メイリオ" panose="020B0604030504040204" pitchFamily="50" charset="-128"/>
                  <a:ea typeface="メイリオ" panose="020B0604030504040204" pitchFamily="50" charset="-128"/>
                </a:rPr>
                <a:t>　なんでもそろう・なんでもできる利便性と安らぎを</a:t>
              </a:r>
              <a:endParaRPr kumimoji="1" lang="en-US" altLang="ja-JP" b="1" dirty="0">
                <a:solidFill>
                  <a:schemeClr val="bg1"/>
                </a:solidFill>
                <a:latin typeface="メイリオ" panose="020B0604030504040204" pitchFamily="50" charset="-128"/>
                <a:ea typeface="メイリオ" panose="020B0604030504040204" pitchFamily="50" charset="-128"/>
              </a:endParaRPr>
            </a:p>
            <a:p>
              <a:r>
                <a:rPr lang="ja-JP" altLang="en-US" b="1" dirty="0">
                  <a:solidFill>
                    <a:schemeClr val="bg1"/>
                  </a:solidFill>
                  <a:latin typeface="メイリオ" panose="020B0604030504040204" pitchFamily="50" charset="-128"/>
                  <a:ea typeface="メイリオ" panose="020B0604030504040204" pitchFamily="50" charset="-128"/>
                </a:rPr>
                <a:t>　　</a:t>
              </a:r>
              <a:r>
                <a:rPr kumimoji="1" lang="ja-JP" altLang="en-US" b="1" dirty="0">
                  <a:solidFill>
                    <a:schemeClr val="bg1"/>
                  </a:solidFill>
                  <a:latin typeface="メイリオ" panose="020B0604030504040204" pitchFamily="50" charset="-128"/>
                  <a:ea typeface="メイリオ" panose="020B0604030504040204" pitchFamily="50" charset="-128"/>
                </a:rPr>
                <a:t>もたらすゆとり</a:t>
              </a:r>
            </a:p>
          </p:txBody>
        </p:sp>
      </p:grpSp>
      <p:grpSp>
        <p:nvGrpSpPr>
          <p:cNvPr id="30" name="グループ化 29">
            <a:extLst>
              <a:ext uri="{FF2B5EF4-FFF2-40B4-BE49-F238E27FC236}">
                <a16:creationId xmlns:a16="http://schemas.microsoft.com/office/drawing/2014/main" id="{ABFC073D-2442-45F9-B7C5-AF8EC9F8D1C9}"/>
              </a:ext>
            </a:extLst>
          </p:cNvPr>
          <p:cNvGrpSpPr/>
          <p:nvPr/>
        </p:nvGrpSpPr>
        <p:grpSpPr>
          <a:xfrm>
            <a:off x="2843808" y="1427712"/>
            <a:ext cx="6120680" cy="488679"/>
            <a:chOff x="192118" y="1920172"/>
            <a:chExt cx="7052078" cy="504531"/>
          </a:xfrm>
        </p:grpSpPr>
        <p:sp>
          <p:nvSpPr>
            <p:cNvPr id="31" name="正方形/長方形 30">
              <a:extLst>
                <a:ext uri="{FF2B5EF4-FFF2-40B4-BE49-F238E27FC236}">
                  <a16:creationId xmlns:a16="http://schemas.microsoft.com/office/drawing/2014/main" id="{C91131D9-44D8-44C7-9B9D-FCEEC765E16F}"/>
                </a:ext>
              </a:extLst>
            </p:cNvPr>
            <p:cNvSpPr/>
            <p:nvPr/>
          </p:nvSpPr>
          <p:spPr>
            <a:xfrm>
              <a:off x="192118" y="1920172"/>
              <a:ext cx="7052078" cy="492174"/>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b="1" dirty="0">
                <a:solidFill>
                  <a:schemeClr val="bg1"/>
                </a:solidFill>
                <a:latin typeface="メイリオ" panose="020B0604030504040204" pitchFamily="50" charset="-128"/>
                <a:ea typeface="メイリオ" panose="020B0604030504040204" pitchFamily="50" charset="-128"/>
              </a:endParaRPr>
            </a:p>
          </p:txBody>
        </p:sp>
        <p:sp>
          <p:nvSpPr>
            <p:cNvPr id="32" name="正方形/長方形 31">
              <a:extLst>
                <a:ext uri="{FF2B5EF4-FFF2-40B4-BE49-F238E27FC236}">
                  <a16:creationId xmlns:a16="http://schemas.microsoft.com/office/drawing/2014/main" id="{CF4CD4D9-20B4-4016-9454-56B4CD899C71}"/>
                </a:ext>
              </a:extLst>
            </p:cNvPr>
            <p:cNvSpPr/>
            <p:nvPr/>
          </p:nvSpPr>
          <p:spPr>
            <a:xfrm>
              <a:off x="215516" y="1932529"/>
              <a:ext cx="7028680" cy="4921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a:solidFill>
                    <a:schemeClr val="bg1"/>
                  </a:solidFill>
                  <a:latin typeface="メイリオ" panose="020B0604030504040204" pitchFamily="50" charset="-128"/>
                  <a:ea typeface="メイリオ" panose="020B0604030504040204" pitchFamily="50" charset="-128"/>
                </a:rPr>
                <a:t>１　はるか「縄文」の昔から受け継ぐめぐみ豊かな自然</a:t>
              </a:r>
            </a:p>
          </p:txBody>
        </p:sp>
      </p:grpSp>
      <p:sp>
        <p:nvSpPr>
          <p:cNvPr id="53" name="テキスト ボックス 52">
            <a:extLst>
              <a:ext uri="{FF2B5EF4-FFF2-40B4-BE49-F238E27FC236}">
                <a16:creationId xmlns:a16="http://schemas.microsoft.com/office/drawing/2014/main" id="{4A73164C-6BD5-4EA0-9FD2-7A4B24C259C1}"/>
              </a:ext>
            </a:extLst>
          </p:cNvPr>
          <p:cNvSpPr txBox="1"/>
          <p:nvPr/>
        </p:nvSpPr>
        <p:spPr>
          <a:xfrm>
            <a:off x="2966996" y="2016126"/>
            <a:ext cx="6100372" cy="1169551"/>
          </a:xfrm>
          <a:prstGeom prst="rect">
            <a:avLst/>
          </a:prstGeom>
          <a:noFill/>
        </p:spPr>
        <p:txBody>
          <a:bodyPr wrap="square" rtlCol="0">
            <a:spAutoFit/>
          </a:bodyPr>
          <a:lstStyle/>
          <a:p>
            <a:pPr marL="360363" indent="-360363">
              <a:lnSpc>
                <a:spcPct val="150000"/>
              </a:lnSpc>
              <a:buSzPct val="120000"/>
              <a:buFont typeface="Wingdings" panose="05000000000000000000" pitchFamily="2" charset="2"/>
              <a:buChar char="n"/>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日々の暮らしの中で享受できる「縄文」の昔から続く豊かな</a:t>
            </a:r>
            <a:b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b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自然の恵み</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marL="360363" indent="-360363">
              <a:lnSpc>
                <a:spcPct val="150000"/>
              </a:lnSpc>
              <a:buSzPct val="120000"/>
              <a:buFont typeface="Wingdings" panose="05000000000000000000" pitchFamily="2" charset="2"/>
              <a:buChar char="n"/>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自然を大切にするひとびとの想いと行動</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4" name="テキスト ボックス 53">
            <a:extLst>
              <a:ext uri="{FF2B5EF4-FFF2-40B4-BE49-F238E27FC236}">
                <a16:creationId xmlns:a16="http://schemas.microsoft.com/office/drawing/2014/main" id="{C084165F-8849-4B5A-A9C7-CA9BDBBA9B0F}"/>
              </a:ext>
            </a:extLst>
          </p:cNvPr>
          <p:cNvSpPr txBox="1"/>
          <p:nvPr/>
        </p:nvSpPr>
        <p:spPr>
          <a:xfrm>
            <a:off x="2966996" y="4658377"/>
            <a:ext cx="6100372" cy="1538883"/>
          </a:xfrm>
          <a:prstGeom prst="rect">
            <a:avLst/>
          </a:prstGeom>
          <a:noFill/>
        </p:spPr>
        <p:txBody>
          <a:bodyPr wrap="square" rtlCol="0">
            <a:spAutoFit/>
          </a:bodyPr>
          <a:lstStyle/>
          <a:p>
            <a:pPr marL="360363" indent="-360363">
              <a:lnSpc>
                <a:spcPct val="150000"/>
              </a:lnSpc>
              <a:buSzPct val="120000"/>
              <a:buFont typeface="Wingdings" panose="05000000000000000000" pitchFamily="2" charset="2"/>
              <a:buChar char="n"/>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市内でのあらゆる日常シーンへの対応を可能とする</a:t>
            </a:r>
            <a:b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b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充実した都市機能</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marL="360363" indent="-360363">
              <a:lnSpc>
                <a:spcPct val="150000"/>
              </a:lnSpc>
              <a:buSzPct val="120000"/>
              <a:buFont typeface="Wingdings" panose="05000000000000000000" pitchFamily="2" charset="2"/>
              <a:buChar char="n"/>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職住近接がもたらす時間のゆとりと、身近な自然が生み出す空間のゆとり</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55" name="図 54">
            <a:extLst>
              <a:ext uri="{FF2B5EF4-FFF2-40B4-BE49-F238E27FC236}">
                <a16:creationId xmlns:a16="http://schemas.microsoft.com/office/drawing/2014/main" id="{7A43C5AA-2160-4F35-8EA8-A53C7A2ABD06}"/>
              </a:ext>
            </a:extLst>
          </p:cNvPr>
          <p:cNvPicPr>
            <a:picLocks noChangeAspect="1"/>
          </p:cNvPicPr>
          <p:nvPr/>
        </p:nvPicPr>
        <p:blipFill rotWithShape="1">
          <a:blip r:embed="rId6">
            <a:extLst>
              <a:ext uri="{28A0092B-C50C-407E-A947-70E740481C1C}">
                <a14:useLocalDpi xmlns:a14="http://schemas.microsoft.com/office/drawing/2010/main" val="0"/>
              </a:ext>
            </a:extLst>
          </a:blip>
          <a:srcRect l="29524" t="-941" r="-510" b="941"/>
          <a:stretch/>
        </p:blipFill>
        <p:spPr>
          <a:xfrm>
            <a:off x="76632" y="1404207"/>
            <a:ext cx="2737487" cy="1845303"/>
          </a:xfrm>
          <a:prstGeom prst="rect">
            <a:avLst/>
          </a:prstGeom>
          <a:ln>
            <a:noFill/>
          </a:ln>
          <a:effectLst>
            <a:softEdge rad="112500"/>
          </a:effectLst>
        </p:spPr>
      </p:pic>
      <p:pic>
        <p:nvPicPr>
          <p:cNvPr id="58" name="Picture 7" descr="C:\Users\01099034\Desktop\景山ファイル\幕張海浜公園写真\P7090111.JPG">
            <a:extLst>
              <a:ext uri="{FF2B5EF4-FFF2-40B4-BE49-F238E27FC236}">
                <a16:creationId xmlns:a16="http://schemas.microsoft.com/office/drawing/2014/main" id="{DF075E68-C9B8-4C5B-BC2C-8ED5647D27E3}"/>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b="14404"/>
          <a:stretch/>
        </p:blipFill>
        <p:spPr bwMode="auto">
          <a:xfrm>
            <a:off x="189492" y="3249510"/>
            <a:ext cx="2464239" cy="168031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 name="図 3">
            <a:extLst>
              <a:ext uri="{FF2B5EF4-FFF2-40B4-BE49-F238E27FC236}">
                <a16:creationId xmlns:a16="http://schemas.microsoft.com/office/drawing/2014/main" id="{151251A9-F552-434D-B557-39A961005A8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99733" y="4916947"/>
            <a:ext cx="2423274" cy="1817127"/>
          </a:xfrm>
          <a:prstGeom prst="rect">
            <a:avLst/>
          </a:prstGeom>
          <a:ln>
            <a:noFill/>
          </a:ln>
          <a:effectLst>
            <a:softEdge rad="112500"/>
          </a:effectLst>
        </p:spPr>
      </p:pic>
    </p:spTree>
    <p:extLst>
      <p:ext uri="{BB962C8B-B14F-4D97-AF65-F5344CB8AC3E}">
        <p14:creationId xmlns:p14="http://schemas.microsoft.com/office/powerpoint/2010/main" val="22526455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45" name="正方形/長方形 44">
            <a:extLst>
              <a:ext uri="{FF2B5EF4-FFF2-40B4-BE49-F238E27FC236}">
                <a16:creationId xmlns:a16="http://schemas.microsoft.com/office/drawing/2014/main" id="{D259F52A-FF8B-4C14-8881-06272E9D8950}"/>
              </a:ext>
            </a:extLst>
          </p:cNvPr>
          <p:cNvSpPr/>
          <p:nvPr/>
        </p:nvSpPr>
        <p:spPr>
          <a:xfrm>
            <a:off x="-14830" y="1026"/>
            <a:ext cx="7259026" cy="576000"/>
          </a:xfrm>
          <a:prstGeom prst="rect">
            <a:avLst/>
          </a:prstGeom>
          <a:gradFill flip="none" rotWithShape="1">
            <a:gsLst>
              <a:gs pos="0">
                <a:schemeClr val="tx2">
                  <a:lumMod val="50000"/>
                </a:schemeClr>
              </a:gs>
              <a:gs pos="64000">
                <a:schemeClr val="accent1">
                  <a:tint val="44500"/>
                  <a:satMod val="16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6" name="タイトル 1">
            <a:extLst>
              <a:ext uri="{FF2B5EF4-FFF2-40B4-BE49-F238E27FC236}">
                <a16:creationId xmlns:a16="http://schemas.microsoft.com/office/drawing/2014/main" id="{9065B368-F01D-4D5F-93D7-9D4F5CF0ABDC}"/>
              </a:ext>
            </a:extLst>
          </p:cNvPr>
          <p:cNvSpPr txBox="1">
            <a:spLocks/>
          </p:cNvSpPr>
          <p:nvPr/>
        </p:nvSpPr>
        <p:spPr>
          <a:xfrm>
            <a:off x="6968" y="-53424"/>
            <a:ext cx="7373344" cy="60121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800" i="1" dirty="0">
                <a:solidFill>
                  <a:schemeClr val="bg1"/>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cs typeface="メイリオ" panose="020B0604030504040204" pitchFamily="50" charset="-128"/>
              </a:rPr>
              <a:t>千葉市の特性</a:t>
            </a:r>
          </a:p>
        </p:txBody>
      </p:sp>
      <p:grpSp>
        <p:nvGrpSpPr>
          <p:cNvPr id="47" name="グループ化 46">
            <a:extLst>
              <a:ext uri="{FF2B5EF4-FFF2-40B4-BE49-F238E27FC236}">
                <a16:creationId xmlns:a16="http://schemas.microsoft.com/office/drawing/2014/main" id="{CDFC8EF9-DF0C-494D-91A8-BB2F79E2144E}"/>
              </a:ext>
            </a:extLst>
          </p:cNvPr>
          <p:cNvGrpSpPr/>
          <p:nvPr/>
        </p:nvGrpSpPr>
        <p:grpSpPr>
          <a:xfrm>
            <a:off x="7056276" y="43993"/>
            <a:ext cx="2016224" cy="499433"/>
            <a:chOff x="7056276" y="43993"/>
            <a:chExt cx="2016224" cy="499433"/>
          </a:xfrm>
        </p:grpSpPr>
        <p:pic>
          <p:nvPicPr>
            <p:cNvPr id="48" name="図 47">
              <a:extLst>
                <a:ext uri="{FF2B5EF4-FFF2-40B4-BE49-F238E27FC236}">
                  <a16:creationId xmlns:a16="http://schemas.microsoft.com/office/drawing/2014/main" id="{E29D7AB2-0520-42C0-B81D-37EFC3BFE98F}"/>
                </a:ext>
              </a:extLst>
            </p:cNvPr>
            <p:cNvPicPr preferRelativeResize="0">
              <a:picLocks noChangeAspect="1"/>
            </p:cNvPicPr>
            <p:nvPr/>
          </p:nvPicPr>
          <p:blipFill>
            <a:blip r:embed="rId2"/>
            <a:stretch>
              <a:fillRect/>
            </a:stretch>
          </p:blipFill>
          <p:spPr>
            <a:xfrm>
              <a:off x="7056276" y="47830"/>
              <a:ext cx="485349" cy="495596"/>
            </a:xfrm>
            <a:prstGeom prst="rect">
              <a:avLst/>
            </a:prstGeom>
          </p:spPr>
        </p:pic>
        <p:pic>
          <p:nvPicPr>
            <p:cNvPr id="49" name="図 48">
              <a:extLst>
                <a:ext uri="{FF2B5EF4-FFF2-40B4-BE49-F238E27FC236}">
                  <a16:creationId xmlns:a16="http://schemas.microsoft.com/office/drawing/2014/main" id="{1E2E12F0-787D-4EFD-A207-DC43A3C8DF7B}"/>
                </a:ext>
              </a:extLst>
            </p:cNvPr>
            <p:cNvPicPr>
              <a:picLocks noChangeAspect="1"/>
            </p:cNvPicPr>
            <p:nvPr/>
          </p:nvPicPr>
          <p:blipFill>
            <a:blip r:embed="rId3"/>
            <a:stretch>
              <a:fillRect/>
            </a:stretch>
          </p:blipFill>
          <p:spPr>
            <a:xfrm>
              <a:off x="7524328" y="381005"/>
              <a:ext cx="925501" cy="129193"/>
            </a:xfrm>
            <a:prstGeom prst="rect">
              <a:avLst/>
            </a:prstGeom>
          </p:spPr>
        </p:pic>
        <p:pic>
          <p:nvPicPr>
            <p:cNvPr id="50" name="図 49">
              <a:extLst>
                <a:ext uri="{FF2B5EF4-FFF2-40B4-BE49-F238E27FC236}">
                  <a16:creationId xmlns:a16="http://schemas.microsoft.com/office/drawing/2014/main" id="{CCC91CAA-CB43-46D4-9AA7-010020256F56}"/>
                </a:ext>
              </a:extLst>
            </p:cNvPr>
            <p:cNvPicPr preferRelativeResize="0">
              <a:picLocks noChangeAspect="1"/>
            </p:cNvPicPr>
            <p:nvPr/>
          </p:nvPicPr>
          <p:blipFill>
            <a:blip r:embed="rId4"/>
            <a:stretch>
              <a:fillRect/>
            </a:stretch>
          </p:blipFill>
          <p:spPr>
            <a:xfrm>
              <a:off x="7560332" y="89450"/>
              <a:ext cx="893321" cy="276732"/>
            </a:xfrm>
            <a:prstGeom prst="rect">
              <a:avLst/>
            </a:prstGeom>
          </p:spPr>
        </p:pic>
        <p:pic>
          <p:nvPicPr>
            <p:cNvPr id="51" name="図 50">
              <a:extLst>
                <a:ext uri="{FF2B5EF4-FFF2-40B4-BE49-F238E27FC236}">
                  <a16:creationId xmlns:a16="http://schemas.microsoft.com/office/drawing/2014/main" id="{F42F3AB2-A02C-48CC-A2C6-7CF2B9810096}"/>
                </a:ext>
              </a:extLst>
            </p:cNvPr>
            <p:cNvPicPr>
              <a:picLocks noChangeAspect="1"/>
            </p:cNvPicPr>
            <p:nvPr/>
          </p:nvPicPr>
          <p:blipFill>
            <a:blip r:embed="rId5"/>
            <a:stretch>
              <a:fillRect/>
            </a:stretch>
          </p:blipFill>
          <p:spPr>
            <a:xfrm>
              <a:off x="8496436" y="43993"/>
              <a:ext cx="576064" cy="499433"/>
            </a:xfrm>
            <a:prstGeom prst="rect">
              <a:avLst/>
            </a:prstGeom>
          </p:spPr>
        </p:pic>
      </p:grpSp>
      <p:sp>
        <p:nvSpPr>
          <p:cNvPr id="2" name="スライド番号プレースホルダー 1">
            <a:extLst>
              <a:ext uri="{FF2B5EF4-FFF2-40B4-BE49-F238E27FC236}">
                <a16:creationId xmlns:a16="http://schemas.microsoft.com/office/drawing/2014/main" id="{7B874462-87A0-46E3-AF90-CBCB8709AF10}"/>
              </a:ext>
            </a:extLst>
          </p:cNvPr>
          <p:cNvSpPr>
            <a:spLocks noGrp="1"/>
          </p:cNvSpPr>
          <p:nvPr>
            <p:ph type="sldNum" sz="quarter" idx="12"/>
          </p:nvPr>
        </p:nvSpPr>
        <p:spPr/>
        <p:txBody>
          <a:bodyPr/>
          <a:lstStyle/>
          <a:p>
            <a:fld id="{ABBF78F6-40F7-42CC-B691-F10E30E15BA0}" type="slidenum">
              <a:rPr kumimoji="1" lang="ja-JP" altLang="en-US" smtClean="0"/>
              <a:pPr/>
              <a:t>9</a:t>
            </a:fld>
            <a:endParaRPr kumimoji="1" lang="ja-JP" altLang="en-US"/>
          </a:p>
        </p:txBody>
      </p:sp>
      <p:grpSp>
        <p:nvGrpSpPr>
          <p:cNvPr id="33" name="グループ化 32">
            <a:extLst>
              <a:ext uri="{FF2B5EF4-FFF2-40B4-BE49-F238E27FC236}">
                <a16:creationId xmlns:a16="http://schemas.microsoft.com/office/drawing/2014/main" id="{6A79DB41-385F-4BDE-B66A-E74D62A619B3}"/>
              </a:ext>
            </a:extLst>
          </p:cNvPr>
          <p:cNvGrpSpPr/>
          <p:nvPr/>
        </p:nvGrpSpPr>
        <p:grpSpPr>
          <a:xfrm>
            <a:off x="2843808" y="773105"/>
            <a:ext cx="6120680" cy="829291"/>
            <a:chOff x="192118" y="1920172"/>
            <a:chExt cx="7052078" cy="504531"/>
          </a:xfrm>
        </p:grpSpPr>
        <p:sp>
          <p:nvSpPr>
            <p:cNvPr id="37" name="正方形/長方形 36">
              <a:extLst>
                <a:ext uri="{FF2B5EF4-FFF2-40B4-BE49-F238E27FC236}">
                  <a16:creationId xmlns:a16="http://schemas.microsoft.com/office/drawing/2014/main" id="{C5E8AC4F-A1F0-4784-B581-D1AB4E2F1840}"/>
                </a:ext>
              </a:extLst>
            </p:cNvPr>
            <p:cNvSpPr/>
            <p:nvPr/>
          </p:nvSpPr>
          <p:spPr>
            <a:xfrm>
              <a:off x="192118" y="1920172"/>
              <a:ext cx="7052078" cy="492174"/>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b="1" dirty="0">
                <a:solidFill>
                  <a:schemeClr val="bg1"/>
                </a:solidFill>
                <a:latin typeface="メイリオ" panose="020B0604030504040204" pitchFamily="50" charset="-128"/>
                <a:ea typeface="メイリオ" panose="020B0604030504040204" pitchFamily="50" charset="-128"/>
              </a:endParaRPr>
            </a:p>
          </p:txBody>
        </p:sp>
        <p:sp>
          <p:nvSpPr>
            <p:cNvPr id="39" name="正方形/長方形 38">
              <a:extLst>
                <a:ext uri="{FF2B5EF4-FFF2-40B4-BE49-F238E27FC236}">
                  <a16:creationId xmlns:a16="http://schemas.microsoft.com/office/drawing/2014/main" id="{7131DB1F-5E78-4473-BF43-6FBF3A942C01}"/>
                </a:ext>
              </a:extLst>
            </p:cNvPr>
            <p:cNvSpPr/>
            <p:nvPr/>
          </p:nvSpPr>
          <p:spPr>
            <a:xfrm>
              <a:off x="215516" y="1932529"/>
              <a:ext cx="7028680" cy="4921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schemeClr val="bg1"/>
                  </a:solidFill>
                  <a:latin typeface="メイリオ" panose="020B0604030504040204" pitchFamily="50" charset="-128"/>
                  <a:ea typeface="メイリオ" panose="020B0604030504040204" pitchFamily="50" charset="-128"/>
                </a:rPr>
                <a:t>３</a:t>
              </a:r>
              <a:r>
                <a:rPr kumimoji="1" lang="ja-JP" altLang="en-US" b="1" dirty="0">
                  <a:solidFill>
                    <a:schemeClr val="bg1"/>
                  </a:solidFill>
                  <a:latin typeface="メイリオ" panose="020B0604030504040204" pitchFamily="50" charset="-128"/>
                  <a:ea typeface="メイリオ" panose="020B0604030504040204" pitchFamily="50" charset="-128"/>
                </a:rPr>
                <a:t>　多様な交流が生み出す拠点性、拠点性がもたらす</a:t>
              </a:r>
              <a:br>
                <a:rPr kumimoji="1" lang="en-US" altLang="ja-JP" b="1" dirty="0">
                  <a:solidFill>
                    <a:schemeClr val="bg1"/>
                  </a:solidFill>
                  <a:latin typeface="メイリオ" panose="020B0604030504040204" pitchFamily="50" charset="-128"/>
                  <a:ea typeface="メイリオ" panose="020B0604030504040204" pitchFamily="50" charset="-128"/>
                </a:rPr>
              </a:br>
              <a:r>
                <a:rPr kumimoji="1" lang="ja-JP" altLang="en-US" b="1" dirty="0">
                  <a:solidFill>
                    <a:schemeClr val="bg1"/>
                  </a:solidFill>
                  <a:latin typeface="メイリオ" panose="020B0604030504040204" pitchFamily="50" charset="-128"/>
                  <a:ea typeface="メイリオ" panose="020B0604030504040204" pitchFamily="50" charset="-128"/>
                </a:rPr>
                <a:t>　　多様な交流</a:t>
              </a:r>
            </a:p>
          </p:txBody>
        </p:sp>
      </p:grpSp>
      <p:grpSp>
        <p:nvGrpSpPr>
          <p:cNvPr id="40" name="グループ化 39">
            <a:extLst>
              <a:ext uri="{FF2B5EF4-FFF2-40B4-BE49-F238E27FC236}">
                <a16:creationId xmlns:a16="http://schemas.microsoft.com/office/drawing/2014/main" id="{2C922B29-5810-4B60-AA12-16B5FF050261}"/>
              </a:ext>
            </a:extLst>
          </p:cNvPr>
          <p:cNvGrpSpPr/>
          <p:nvPr/>
        </p:nvGrpSpPr>
        <p:grpSpPr>
          <a:xfrm>
            <a:off x="2853962" y="2946730"/>
            <a:ext cx="6120680" cy="829291"/>
            <a:chOff x="192118" y="1920172"/>
            <a:chExt cx="7052078" cy="504531"/>
          </a:xfrm>
        </p:grpSpPr>
        <p:sp>
          <p:nvSpPr>
            <p:cNvPr id="41" name="正方形/長方形 40">
              <a:extLst>
                <a:ext uri="{FF2B5EF4-FFF2-40B4-BE49-F238E27FC236}">
                  <a16:creationId xmlns:a16="http://schemas.microsoft.com/office/drawing/2014/main" id="{125676EA-785C-4DA6-80E0-BC83695041C8}"/>
                </a:ext>
              </a:extLst>
            </p:cNvPr>
            <p:cNvSpPr/>
            <p:nvPr/>
          </p:nvSpPr>
          <p:spPr>
            <a:xfrm>
              <a:off x="192118" y="1920172"/>
              <a:ext cx="7052078" cy="492174"/>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b="1" dirty="0">
                <a:solidFill>
                  <a:schemeClr val="bg1"/>
                </a:solidFill>
                <a:latin typeface="メイリオ" panose="020B0604030504040204" pitchFamily="50" charset="-128"/>
                <a:ea typeface="メイリオ" panose="020B0604030504040204" pitchFamily="50" charset="-128"/>
              </a:endParaRPr>
            </a:p>
          </p:txBody>
        </p:sp>
        <p:sp>
          <p:nvSpPr>
            <p:cNvPr id="42" name="正方形/長方形 41">
              <a:extLst>
                <a:ext uri="{FF2B5EF4-FFF2-40B4-BE49-F238E27FC236}">
                  <a16:creationId xmlns:a16="http://schemas.microsoft.com/office/drawing/2014/main" id="{0392031A-A35D-4AD5-9CFE-EB7EA1B683BE}"/>
                </a:ext>
              </a:extLst>
            </p:cNvPr>
            <p:cNvSpPr/>
            <p:nvPr/>
          </p:nvSpPr>
          <p:spPr>
            <a:xfrm>
              <a:off x="215516" y="1932529"/>
              <a:ext cx="7028680" cy="4921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a:solidFill>
                    <a:schemeClr val="bg1"/>
                  </a:solidFill>
                  <a:latin typeface="メイリオ" panose="020B0604030504040204" pitchFamily="50" charset="-128"/>
                  <a:ea typeface="メイリオ" panose="020B0604030504040204" pitchFamily="50" charset="-128"/>
                </a:rPr>
                <a:t>４　</a:t>
              </a:r>
              <a:r>
                <a:rPr lang="ja-JP" altLang="en-US" b="1" dirty="0">
                  <a:solidFill>
                    <a:schemeClr val="bg1"/>
                  </a:solidFill>
                  <a:latin typeface="メイリオ" panose="020B0604030504040204" pitchFamily="50" charset="-128"/>
                  <a:ea typeface="メイリオ" panose="020B0604030504040204" pitchFamily="50" charset="-128"/>
                </a:rPr>
                <a:t>おだやか</a:t>
              </a:r>
              <a:r>
                <a:rPr kumimoji="1" lang="ja-JP" altLang="en-US" b="1" dirty="0">
                  <a:solidFill>
                    <a:schemeClr val="bg1"/>
                  </a:solidFill>
                  <a:latin typeface="メイリオ" panose="020B0604030504040204" pitchFamily="50" charset="-128"/>
                  <a:ea typeface="メイリオ" panose="020B0604030504040204" pitchFamily="50" charset="-128"/>
                </a:rPr>
                <a:t>で温暖な気候と交流により育まれる</a:t>
              </a:r>
              <a:endParaRPr kumimoji="1" lang="en-US" altLang="ja-JP" b="1" dirty="0">
                <a:solidFill>
                  <a:schemeClr val="bg1"/>
                </a:solidFill>
                <a:latin typeface="メイリオ" panose="020B0604030504040204" pitchFamily="50" charset="-128"/>
                <a:ea typeface="メイリオ" panose="020B0604030504040204" pitchFamily="50" charset="-128"/>
              </a:endParaRPr>
            </a:p>
            <a:p>
              <a:r>
                <a:rPr lang="ja-JP" altLang="en-US" b="1" dirty="0">
                  <a:solidFill>
                    <a:schemeClr val="bg1"/>
                  </a:solidFill>
                  <a:latin typeface="メイリオ" panose="020B0604030504040204" pitchFamily="50" charset="-128"/>
                  <a:ea typeface="メイリオ" panose="020B0604030504040204" pitchFamily="50" charset="-128"/>
                </a:rPr>
                <a:t>　　懐の深い市民性</a:t>
              </a:r>
              <a:endParaRPr kumimoji="1" lang="ja-JP" altLang="en-US" b="1" dirty="0">
                <a:solidFill>
                  <a:schemeClr val="bg1"/>
                </a:solidFill>
                <a:latin typeface="メイリオ" panose="020B0604030504040204" pitchFamily="50" charset="-128"/>
                <a:ea typeface="メイリオ" panose="020B0604030504040204" pitchFamily="50" charset="-128"/>
              </a:endParaRPr>
            </a:p>
          </p:txBody>
        </p:sp>
      </p:grpSp>
      <p:grpSp>
        <p:nvGrpSpPr>
          <p:cNvPr id="43" name="グループ化 42">
            <a:extLst>
              <a:ext uri="{FF2B5EF4-FFF2-40B4-BE49-F238E27FC236}">
                <a16:creationId xmlns:a16="http://schemas.microsoft.com/office/drawing/2014/main" id="{5ACF8D89-01F4-438D-A4F4-087FA4E89571}"/>
              </a:ext>
            </a:extLst>
          </p:cNvPr>
          <p:cNvGrpSpPr/>
          <p:nvPr/>
        </p:nvGrpSpPr>
        <p:grpSpPr>
          <a:xfrm>
            <a:off x="2843808" y="4871900"/>
            <a:ext cx="6120680" cy="476710"/>
            <a:chOff x="192118" y="1920172"/>
            <a:chExt cx="7052078" cy="504531"/>
          </a:xfrm>
        </p:grpSpPr>
        <p:sp>
          <p:nvSpPr>
            <p:cNvPr id="44" name="正方形/長方形 43">
              <a:extLst>
                <a:ext uri="{FF2B5EF4-FFF2-40B4-BE49-F238E27FC236}">
                  <a16:creationId xmlns:a16="http://schemas.microsoft.com/office/drawing/2014/main" id="{7D82A9F7-95CF-4DEF-92E4-329142AAD4EA}"/>
                </a:ext>
              </a:extLst>
            </p:cNvPr>
            <p:cNvSpPr/>
            <p:nvPr/>
          </p:nvSpPr>
          <p:spPr>
            <a:xfrm>
              <a:off x="192118" y="1920172"/>
              <a:ext cx="7052078" cy="492174"/>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b="1" dirty="0">
                <a:solidFill>
                  <a:schemeClr val="bg1"/>
                </a:solidFill>
                <a:latin typeface="メイリオ" panose="020B0604030504040204" pitchFamily="50" charset="-128"/>
                <a:ea typeface="メイリオ" panose="020B0604030504040204" pitchFamily="50" charset="-128"/>
              </a:endParaRPr>
            </a:p>
          </p:txBody>
        </p:sp>
        <p:sp>
          <p:nvSpPr>
            <p:cNvPr id="52" name="正方形/長方形 51">
              <a:extLst>
                <a:ext uri="{FF2B5EF4-FFF2-40B4-BE49-F238E27FC236}">
                  <a16:creationId xmlns:a16="http://schemas.microsoft.com/office/drawing/2014/main" id="{2CDB7019-2EC5-4118-87CB-C378D48E86F7}"/>
                </a:ext>
              </a:extLst>
            </p:cNvPr>
            <p:cNvSpPr/>
            <p:nvPr/>
          </p:nvSpPr>
          <p:spPr>
            <a:xfrm>
              <a:off x="215516" y="1932529"/>
              <a:ext cx="7028680" cy="4921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a:solidFill>
                    <a:schemeClr val="bg1"/>
                  </a:solidFill>
                  <a:latin typeface="メイリオ" panose="020B0604030504040204" pitchFamily="50" charset="-128"/>
                  <a:ea typeface="メイリオ" panose="020B0604030504040204" pitchFamily="50" charset="-128"/>
                </a:rPr>
                <a:t>５　未来を拓く「挑戦都市」としての矜持</a:t>
              </a:r>
            </a:p>
          </p:txBody>
        </p:sp>
      </p:grpSp>
      <p:sp>
        <p:nvSpPr>
          <p:cNvPr id="27" name="テキスト ボックス 26">
            <a:extLst>
              <a:ext uri="{FF2B5EF4-FFF2-40B4-BE49-F238E27FC236}">
                <a16:creationId xmlns:a16="http://schemas.microsoft.com/office/drawing/2014/main" id="{3B9CA2DB-F899-4F17-9201-9F0878909F90}"/>
              </a:ext>
            </a:extLst>
          </p:cNvPr>
          <p:cNvSpPr txBox="1"/>
          <p:nvPr/>
        </p:nvSpPr>
        <p:spPr>
          <a:xfrm>
            <a:off x="2867182" y="1664888"/>
            <a:ext cx="6100372" cy="1169551"/>
          </a:xfrm>
          <a:prstGeom prst="rect">
            <a:avLst/>
          </a:prstGeom>
          <a:noFill/>
        </p:spPr>
        <p:txBody>
          <a:bodyPr wrap="square" rtlCol="0">
            <a:spAutoFit/>
          </a:bodyPr>
          <a:lstStyle/>
          <a:p>
            <a:pPr marL="360363" indent="-360363">
              <a:lnSpc>
                <a:spcPct val="150000"/>
              </a:lnSpc>
              <a:buSzPct val="120000"/>
              <a:buFont typeface="Wingdings" panose="05000000000000000000" pitchFamily="2" charset="2"/>
              <a:buChar char="n"/>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東京圏にありながらも、地勢的な環境に起因した独立性</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marL="360363" indent="-360363">
              <a:lnSpc>
                <a:spcPct val="150000"/>
              </a:lnSpc>
              <a:buSzPct val="120000"/>
              <a:buFont typeface="Wingdings" panose="05000000000000000000" pitchFamily="2" charset="2"/>
              <a:buChar char="n"/>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東京、房総各方面から海外まで、高い交通利便性が生み出す</a:t>
            </a:r>
            <a:b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b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多彩な交流</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8" name="テキスト ボックス 27">
            <a:extLst>
              <a:ext uri="{FF2B5EF4-FFF2-40B4-BE49-F238E27FC236}">
                <a16:creationId xmlns:a16="http://schemas.microsoft.com/office/drawing/2014/main" id="{F48A96F8-6D91-4B72-AB40-7EB7410820BA}"/>
              </a:ext>
            </a:extLst>
          </p:cNvPr>
          <p:cNvSpPr txBox="1"/>
          <p:nvPr/>
        </p:nvSpPr>
        <p:spPr>
          <a:xfrm>
            <a:off x="2870573" y="3798974"/>
            <a:ext cx="6100372" cy="800219"/>
          </a:xfrm>
          <a:prstGeom prst="rect">
            <a:avLst/>
          </a:prstGeom>
          <a:noFill/>
        </p:spPr>
        <p:txBody>
          <a:bodyPr wrap="square" rtlCol="0">
            <a:spAutoFit/>
          </a:bodyPr>
          <a:lstStyle/>
          <a:p>
            <a:pPr marL="360363" indent="-360363">
              <a:lnSpc>
                <a:spcPct val="150000"/>
              </a:lnSpc>
              <a:buSzPct val="120000"/>
              <a:buFont typeface="Wingdings" panose="05000000000000000000" pitchFamily="2" charset="2"/>
              <a:buChar char="n"/>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温暖な気候と、まちの移り変わりにより生まれる交流の中で</a:t>
            </a:r>
            <a:b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b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育まれてきた市民の柔軟さ</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9" name="テキスト ボックス 28">
            <a:extLst>
              <a:ext uri="{FF2B5EF4-FFF2-40B4-BE49-F238E27FC236}">
                <a16:creationId xmlns:a16="http://schemas.microsoft.com/office/drawing/2014/main" id="{093749E9-FECB-4C2B-8689-4BF283CAA1F6}"/>
              </a:ext>
            </a:extLst>
          </p:cNvPr>
          <p:cNvSpPr txBox="1"/>
          <p:nvPr/>
        </p:nvSpPr>
        <p:spPr>
          <a:xfrm>
            <a:off x="2843808" y="5465986"/>
            <a:ext cx="6100372" cy="800219"/>
          </a:xfrm>
          <a:prstGeom prst="rect">
            <a:avLst/>
          </a:prstGeom>
          <a:noFill/>
        </p:spPr>
        <p:txBody>
          <a:bodyPr wrap="square" rtlCol="0">
            <a:spAutoFit/>
          </a:bodyPr>
          <a:lstStyle/>
          <a:p>
            <a:pPr marL="360363" indent="-360363">
              <a:lnSpc>
                <a:spcPct val="150000"/>
              </a:lnSpc>
              <a:buSzPct val="120000"/>
              <a:buFont typeface="Wingdings" panose="05000000000000000000" pitchFamily="2" charset="2"/>
              <a:buChar char="n"/>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パイオニアたちの挑戦を見つめ、支えてきたフィールド</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marL="360363" indent="-360363">
              <a:lnSpc>
                <a:spcPct val="150000"/>
              </a:lnSpc>
              <a:buSzPct val="120000"/>
              <a:buFont typeface="Wingdings" panose="05000000000000000000" pitchFamily="2" charset="2"/>
              <a:buChar char="n"/>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歴史を動かし、まちを転換する大胆さ</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34" name="Picture 3" descr="M:\06　幕張新都心室\29　幕張新都心オフィシャルガイド（パンフレット）\04_校正作業\160212 第1回修正指示\★写真変更･追加\P4\国家戦略特区.JPG">
            <a:extLst>
              <a:ext uri="{FF2B5EF4-FFF2-40B4-BE49-F238E27FC236}">
                <a16:creationId xmlns:a16="http://schemas.microsoft.com/office/drawing/2014/main" id="{A6E1A130-B58A-46FA-967B-C2FFA125EEEB}"/>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15892" b="17617"/>
          <a:stretch/>
        </p:blipFill>
        <p:spPr bwMode="auto">
          <a:xfrm>
            <a:off x="6968" y="740830"/>
            <a:ext cx="2770169" cy="156764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3" name="図 52">
            <a:extLst>
              <a:ext uri="{FF2B5EF4-FFF2-40B4-BE49-F238E27FC236}">
                <a16:creationId xmlns:a16="http://schemas.microsoft.com/office/drawing/2014/main" id="{5038174B-570E-47F7-9A26-4EE602714B6B}"/>
              </a:ext>
            </a:extLst>
          </p:cNvPr>
          <p:cNvPicPr/>
          <p:nvPr/>
        </p:nvPicPr>
        <p:blipFill rotWithShape="1">
          <a:blip r:embed="rId7" cstate="print">
            <a:extLst>
              <a:ext uri="{28A0092B-C50C-407E-A947-70E740481C1C}">
                <a14:useLocalDpi xmlns:a14="http://schemas.microsoft.com/office/drawing/2010/main" val="0"/>
              </a:ext>
            </a:extLst>
          </a:blip>
          <a:srcRect l="15607" t="-1466" r="17747" b="1466"/>
          <a:stretch/>
        </p:blipFill>
        <p:spPr bwMode="auto">
          <a:xfrm flipV="1">
            <a:off x="152772" y="4911211"/>
            <a:ext cx="2478560" cy="1619250"/>
          </a:xfrm>
          <a:prstGeom prst="rect">
            <a:avLst/>
          </a:prstGeom>
          <a:ln>
            <a:noFill/>
          </a:ln>
          <a:effectLst>
            <a:softEdge rad="112500"/>
          </a:effectLst>
          <a:extLst>
            <a:ext uri="{53640926-AAD7-44D8-BBD7-CCE9431645EC}">
              <a14:shadowObscured xmlns:a14="http://schemas.microsoft.com/office/drawing/2010/main"/>
            </a:ext>
          </a:extLst>
        </p:spPr>
      </p:pic>
      <p:pic>
        <p:nvPicPr>
          <p:cNvPr id="26" name="図 25">
            <a:extLst>
              <a:ext uri="{FF2B5EF4-FFF2-40B4-BE49-F238E27FC236}">
                <a16:creationId xmlns:a16="http://schemas.microsoft.com/office/drawing/2014/main" id="{D01EBA1A-312E-402E-BDF1-D64EFAC90A9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779" y="2588133"/>
            <a:ext cx="2630165" cy="1884983"/>
          </a:xfrm>
          <a:prstGeom prst="rect">
            <a:avLst/>
          </a:prstGeom>
          <a:ln>
            <a:noFill/>
          </a:ln>
          <a:effectLst>
            <a:softEdge rad="112500"/>
          </a:effectLst>
        </p:spPr>
      </p:pic>
    </p:spTree>
    <p:extLst>
      <p:ext uri="{BB962C8B-B14F-4D97-AF65-F5344CB8AC3E}">
        <p14:creationId xmlns:p14="http://schemas.microsoft.com/office/powerpoint/2010/main" val="455283198"/>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76200">
          <a:solidFill>
            <a:schemeClr val="tx2"/>
          </a:solidFill>
          <a:tailEnd type="triangle" w="med" len="med"/>
        </a:ln>
      </a:spPr>
      <a:bodyPr rot="0" spcFirstLastPara="0" vert="horz" wrap="square" lIns="91440" tIns="45720" rIns="91440" bIns="45720" numCol="1" spcCol="0" rtlCol="0" fromWordArt="0" anchor="t" anchorCtr="0" forceAA="0" compatLnSpc="1">
        <a:prstTxWarp prst="textNoShape">
          <a:avLst/>
        </a:prstTxWarp>
        <a:noAutofit/>
      </a:bodyPr>
      <a:lstStyle>
        <a:defPPr algn="l">
          <a:defRPr kumimoji="1" sz="1100"/>
        </a:defPPr>
      </a:lstStyle>
      <a:style>
        <a:lnRef idx="2">
          <a:schemeClr val="accent1">
            <a:shade val="50000"/>
          </a:schemeClr>
        </a:lnRef>
        <a:fillRef idx="1">
          <a:schemeClr val="accent1"/>
        </a:fillRef>
        <a:effectRef idx="0">
          <a:schemeClr val="accent1"/>
        </a:effectRef>
        <a:fontRef idx="minor">
          <a:schemeClr val="lt1"/>
        </a:fontRef>
      </a:style>
    </a:spDef>
    <a:txDef>
      <a:spPr>
        <a:solidFill>
          <a:schemeClr val="bg1">
            <a:alpha val="70000"/>
          </a:schemeClr>
        </a:solidFill>
      </a:spPr>
      <a:bodyPr wrap="square" lIns="0" tIns="0" rIns="0" bIns="0" rtlCol="0">
        <a:spAutoFit/>
      </a:bodyPr>
      <a:lstStyle>
        <a:defPPr algn="ctr">
          <a:defRPr sz="1300" dirty="0">
            <a:latin typeface="メイリオ" panose="020B0604030504040204" pitchFamily="50" charset="-128"/>
            <a:ea typeface="メイリオ" panose="020B0604030504040204" pitchFamily="50" charset="-128"/>
            <a:cs typeface="メイリオ" panose="020B0604030504040204" pitchFamily="50" charset="-128"/>
          </a:defRPr>
        </a:defPPr>
      </a:lstStyle>
    </a:tx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26968</TotalTime>
  <Words>7838</Words>
  <Application>Microsoft Office PowerPoint</Application>
  <PresentationFormat>画面に合わせる (4:3)</PresentationFormat>
  <Paragraphs>994</Paragraphs>
  <Slides>48</Slides>
  <Notes>1</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48</vt:i4>
      </vt:variant>
    </vt:vector>
  </HeadingPairs>
  <TitlesOfParts>
    <vt:vector size="56" baseType="lpstr">
      <vt:lpstr>HGP創英角ｺﾞｼｯｸUB</vt:lpstr>
      <vt:lpstr>Meiryo UI</vt:lpstr>
      <vt:lpstr>ＭＳ Ｐゴシック</vt:lpstr>
      <vt:lpstr>メイリオ</vt:lpstr>
      <vt:lpstr>Arial</vt:lpstr>
      <vt:lpstr>Calibri</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政策企画課</dc:creator>
  <cp:lastModifiedBy>澤野　修司</cp:lastModifiedBy>
  <cp:revision>3261</cp:revision>
  <cp:lastPrinted>2021-07-06T07:33:10Z</cp:lastPrinted>
  <dcterms:created xsi:type="dcterms:W3CDTF">2014-11-16T04:30:06Z</dcterms:created>
  <dcterms:modified xsi:type="dcterms:W3CDTF">2021-07-08T06:07:42Z</dcterms:modified>
</cp:coreProperties>
</file>