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88163" cy="10020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9039C509-8586-4E21-9E85-6A5979D99912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762CB1-9199-48FA-8D64-974614CBA51B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9DAE0-FB36-4B49-A462-D4AABC605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502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39A714-4813-4CF6-9D00-8141355125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8DBFD48-AFC2-48C3-8B3B-EC9059D19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08F2DE-900B-42F6-A013-7282E5FC0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E2824-412E-41EF-AC5A-01EE4AB1CD50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E36117-0D39-4606-8074-3B4D82105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6DCD32-D9DB-4A66-8CE9-31A1327DD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1F4-F4D3-4ED1-900C-22F594EC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912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00A0FA-3302-4023-8F95-C6826CFDC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953886-A635-4BA8-B4A6-3BC24A8850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01B173-E251-4086-95B0-66DF08C1D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03F49-6885-48F6-BA1A-52BFAEC1FA33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D9F2CB-A418-4760-9422-76B994DAB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59F95A-FB3E-4DC6-AB73-077380CC1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1F4-F4D3-4ED1-900C-22F594EC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46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6B3D545-CE9C-4073-AB3C-1B55FD89D6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0041A01-16DC-4D40-B527-87A3B2442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CF08C-0CD3-413A-9734-2872B1994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8559F-A458-4DAB-A7E7-A24845C274F8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FDFE5E-ABCF-4E41-A789-93B5FA49F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3D165-93AA-4436-BB53-291AECA29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1F4-F4D3-4ED1-900C-22F594EC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5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5FFB1D-9024-4192-A942-7CD0D4207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B53A40-1267-4BC1-A1A7-DCA2C49A5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7F87BE-103D-4D15-B22A-74743E830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C7917-BE39-4DDC-BFEB-82606E2B9A8F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E0F144-D44D-438A-B43F-0AC5E6939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496549-9B12-4BBB-A1EB-343C516A9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1F4-F4D3-4ED1-900C-22F594EC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44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AC67FA-D928-458D-BF66-DCAA1BDCB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8E2674-834B-42D7-AA58-E4505EA5F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11A852-4A33-49E1-92AD-38F21A106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062B-723B-4CBE-9214-6053FD83018F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783897-9711-4061-8C58-94A847E53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F9E290-5030-4D5B-A562-6A91C53E1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1F4-F4D3-4ED1-900C-22F594EC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593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B6B9EF-B770-4F03-B899-B749B7968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36E5D6-B163-44F3-B534-E820C0F09E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C17F648-C9ED-40DC-B002-1DF819C1E4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D7A5D5-D519-47BA-A721-1F1DB551F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5CBFB-D5D9-460E-99C3-669A018E5879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122DF3-2A3A-4B4E-AAD8-ABE832F5E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CD178B-2316-44ED-8871-5E0F60FBF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1F4-F4D3-4ED1-900C-22F594EC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893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762DEB-A1E4-45E6-903B-CC41317A6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22E676-8DBF-43A1-A892-369174953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EFD8897-D7B8-4B8C-BFF2-25994A2B0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75E9709-E7EF-43EE-82DF-04DA32F618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B8AF244-0180-4741-A1EA-8204E54BCD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294C5E9-44CF-4415-8DB5-AF009BD30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A52FF-F873-407F-97B0-83502367EDCC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F2636E8-9758-45C1-A2D1-646389A92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0D1B3E8-4EC4-4632-9E7C-2DEBCA341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1F4-F4D3-4ED1-900C-22F594EC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4141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A75718-7AF9-4358-BE0C-B890C2716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798FE64-1C75-4F88-A88A-70C1055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F4B41-D119-48FB-8C1F-A60842C0EEA8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10860E3-25C8-41E5-B45E-94F436230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71A427B-1CA2-4351-A20C-A5EC49871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1F4-F4D3-4ED1-900C-22F594EC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8951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4AE7653-1F3C-4053-A407-C66D536B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8C87-D0AF-4D25-91AA-F7FDE54EC8BF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3476DB4-6773-4873-B4E8-23F84FFD8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63398C5-306F-448B-BA28-2CFD8E9C8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1F4-F4D3-4ED1-900C-22F594EC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194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7A858B-BAF7-42AB-B295-A9323919E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874895-B7CE-428D-8749-5A3D9FF78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9F97D67-2006-4EDC-B753-1CCFF0146E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23FE07-6433-4E2D-B6A2-E40BB6E8E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B7DBD-6FFB-4228-B24E-DE85F4D6559A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052B69F-A2CC-4993-B548-822D57B29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744F37-02E4-43CC-9358-421AFD8D3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1F4-F4D3-4ED1-900C-22F594EC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781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21E16A-E23A-4232-873E-4DB7E0C30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9866DC7-EF03-4378-8ED7-62B3B0A18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9F262ED-2C76-43F1-9274-66A5BDB9BC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6DE49D-ED49-4BC1-A57F-B4360F657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493EC-2B6C-45E6-8832-86414B81F88B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B731D2D-FDF5-418B-B74D-B75B6A7D3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544E00-B80F-45E5-82D0-B8A9F234F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B31F4-F4D3-4ED1-900C-22F594EC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950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3EEF145-5134-4F0E-999B-01FDC902C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525832-743C-4009-AA20-2908387F9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5CF25D-FC9F-48D4-A71F-7303D3E18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979A-E54E-438C-9AE2-843A7BB849A1}" type="datetime1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1636A8-FB5A-4DCD-ACD4-E09FAD0028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EE9261-721E-4F8B-9E56-3E313BD44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B31F4-F4D3-4ED1-900C-22F594EC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27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7">
            <a:extLst>
              <a:ext uri="{FF2B5EF4-FFF2-40B4-BE49-F238E27FC236}">
                <a16:creationId xmlns:a16="http://schemas.microsoft.com/office/drawing/2014/main" id="{F27EF952-931B-40D2-94DD-03E7791B1B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0058521"/>
              </p:ext>
            </p:extLst>
          </p:nvPr>
        </p:nvGraphicFramePr>
        <p:xfrm>
          <a:off x="838200" y="194539"/>
          <a:ext cx="10515600" cy="594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74424427"/>
                    </a:ext>
                  </a:extLst>
                </a:gridCol>
              </a:tblGrid>
              <a:tr h="594018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第６回千葉市オープンボッチャ大会　協賛申込書</a:t>
                      </a:r>
                    </a:p>
                  </a:txBody>
                  <a:tcPr marL="18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663181"/>
                  </a:ext>
                </a:extLst>
              </a:tr>
            </a:tbl>
          </a:graphicData>
        </a:graphic>
      </p:graphicFrame>
      <p:graphicFrame>
        <p:nvGraphicFramePr>
          <p:cNvPr id="2" name="表 4">
            <a:extLst>
              <a:ext uri="{FF2B5EF4-FFF2-40B4-BE49-F238E27FC236}">
                <a16:creationId xmlns:a16="http://schemas.microsoft.com/office/drawing/2014/main" id="{5F4B07E6-3AC0-4A2C-800B-FE5F736B7B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267816"/>
              </p:ext>
            </p:extLst>
          </p:nvPr>
        </p:nvGraphicFramePr>
        <p:xfrm>
          <a:off x="838200" y="953751"/>
          <a:ext cx="10515601" cy="46344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1775353684"/>
                    </a:ext>
                  </a:extLst>
                </a:gridCol>
                <a:gridCol w="834887">
                  <a:extLst>
                    <a:ext uri="{9D8B030D-6E8A-4147-A177-3AD203B41FA5}">
                      <a16:colId xmlns:a16="http://schemas.microsoft.com/office/drawing/2014/main" val="2485415464"/>
                    </a:ext>
                  </a:extLst>
                </a:gridCol>
                <a:gridCol w="3252205">
                  <a:extLst>
                    <a:ext uri="{9D8B030D-6E8A-4147-A177-3AD203B41FA5}">
                      <a16:colId xmlns:a16="http://schemas.microsoft.com/office/drawing/2014/main" val="1084262959"/>
                    </a:ext>
                  </a:extLst>
                </a:gridCol>
                <a:gridCol w="831273">
                  <a:extLst>
                    <a:ext uri="{9D8B030D-6E8A-4147-A177-3AD203B41FA5}">
                      <a16:colId xmlns:a16="http://schemas.microsoft.com/office/drawing/2014/main" val="2496321884"/>
                    </a:ext>
                  </a:extLst>
                </a:gridCol>
                <a:gridCol w="3387436">
                  <a:extLst>
                    <a:ext uri="{9D8B030D-6E8A-4147-A177-3AD203B41FA5}">
                      <a16:colId xmlns:a16="http://schemas.microsoft.com/office/drawing/2014/main" val="2569204550"/>
                    </a:ext>
                  </a:extLst>
                </a:gridCol>
              </a:tblGrid>
              <a:tr h="30678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お申込日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　　　月　　　日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155788"/>
                  </a:ext>
                </a:extLst>
              </a:tr>
              <a:tr h="401782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掲載用社名・団体名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983839"/>
                  </a:ext>
                </a:extLst>
              </a:tr>
              <a:tr h="329447">
                <a:tc rowSpan="2"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会社名・団体名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フリガナ</a:t>
                      </a:r>
                    </a:p>
                  </a:txBody>
                  <a:tcPr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952581"/>
                  </a:ext>
                </a:extLst>
              </a:tr>
              <a:tr h="486181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149645"/>
                  </a:ext>
                </a:extLst>
              </a:tr>
              <a:tr h="486181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〒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4894409"/>
                  </a:ext>
                </a:extLst>
              </a:tr>
              <a:tr h="486181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ご担当部署・ご担当者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4023325"/>
                  </a:ext>
                </a:extLst>
              </a:tr>
              <a:tr h="486181">
                <a:tc rowSpan="2"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ご連絡先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</a:t>
                      </a:r>
                    </a:p>
                  </a:txBody>
                  <a:tcPr anchor="ctr"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FAX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93405446"/>
                  </a:ext>
                </a:extLst>
              </a:tr>
              <a:tr h="486181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4906041"/>
                  </a:ext>
                </a:extLst>
              </a:tr>
              <a:tr h="67932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ご希望する協賛コース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（○をおつけください）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Ａ　　・　　Ｂ　　・　　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・　　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D</a:t>
                      </a:r>
                      <a:r>
                        <a:rPr kumimoji="1" lang="ja-JP" altLang="en-US" sz="14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　　　　　　　　　　　　　　　　　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76976"/>
                  </a:ext>
                </a:extLst>
              </a:tr>
              <a:tr h="486181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請求書</a:t>
                      </a: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要　　　・　　　不要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2292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014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58</Words>
  <Application>Microsoft Office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第1回千葉市オープンボッチャ大会 【協賛のご案内】</dc:title>
  <dc:creator>堀越　大樹</dc:creator>
  <cp:lastModifiedBy>西村　亮</cp:lastModifiedBy>
  <cp:revision>136</cp:revision>
  <cp:lastPrinted>2020-03-30T02:14:27Z</cp:lastPrinted>
  <dcterms:modified xsi:type="dcterms:W3CDTF">2025-09-18T07:25:00Z</dcterms:modified>
</cp:coreProperties>
</file>