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268" r:id="rId2"/>
  </p:sldIdLst>
  <p:sldSz cx="15119350" cy="1069181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90" userDrawn="1">
          <p15:clr>
            <a:srgbClr val="A4A3A4"/>
          </p15:clr>
        </p15:guide>
        <p15:guide id="2" pos="476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653"/>
    <a:srgbClr val="FFE5FF"/>
    <a:srgbClr val="FFDD71"/>
    <a:srgbClr val="B0DD7F"/>
    <a:srgbClr val="B6D2EC"/>
    <a:srgbClr val="FFE285"/>
    <a:srgbClr val="FFCCFF"/>
    <a:srgbClr val="EFF428"/>
    <a:srgbClr val="E2CFF1"/>
    <a:srgbClr val="FFD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029" autoAdjust="0"/>
    <p:restoredTop sz="94333" autoAdjust="0"/>
  </p:normalViewPr>
  <p:slideViewPr>
    <p:cSldViewPr snapToGrid="0" showGuides="1">
      <p:cViewPr varScale="1">
        <p:scale>
          <a:sx n="53" d="100"/>
          <a:sy n="53" d="100"/>
        </p:scale>
        <p:origin x="1536" y="67"/>
      </p:cViewPr>
      <p:guideLst>
        <p:guide orient="horz" pos="3390"/>
        <p:guide pos="476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&#65279;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 /><Relationship Id="rId7" Type="http://schemas.openxmlformats.org/officeDocument/2006/relationships/tableStyles" Target="tableStyle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theme" Target="theme/theme1.xml" /><Relationship Id="rId5" Type="http://schemas.openxmlformats.org/officeDocument/2006/relationships/viewProps" Target="viewProps.xml" /><Relationship Id="rId4" Type="http://schemas.openxmlformats.org/officeDocument/2006/relationships/presProps" Target="presProps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3" y="3"/>
            <a:ext cx="2945448" cy="497838"/>
          </a:xfrm>
          <a:prstGeom prst="rect">
            <a:avLst/>
          </a:prstGeom>
        </p:spPr>
        <p:txBody>
          <a:bodyPr vert="horz" lIns="91293" tIns="45646" rIns="91293" bIns="4564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646" y="3"/>
            <a:ext cx="2945448" cy="497838"/>
          </a:xfrm>
          <a:prstGeom prst="rect">
            <a:avLst/>
          </a:prstGeom>
        </p:spPr>
        <p:txBody>
          <a:bodyPr vert="horz" lIns="91293" tIns="45646" rIns="91293" bIns="45646" rtlCol="0"/>
          <a:lstStyle>
            <a:lvl1pPr algn="r">
              <a:defRPr sz="1200"/>
            </a:lvl1pPr>
          </a:lstStyle>
          <a:p>
            <a:fld id="{3FDE4D51-FF60-475F-97F8-DBF2A99F7150}" type="datetimeFigureOut">
              <a:rPr kumimoji="1" lang="ja-JP" altLang="en-US" smtClean="0"/>
              <a:t>2026/5/29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93" tIns="45646" rIns="91293" bIns="45646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087" y="4777030"/>
            <a:ext cx="5437506" cy="3908187"/>
          </a:xfrm>
          <a:prstGeom prst="rect">
            <a:avLst/>
          </a:prstGeom>
        </p:spPr>
        <p:txBody>
          <a:bodyPr vert="horz" lIns="91293" tIns="45646" rIns="91293" bIns="45646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3" y="9428803"/>
            <a:ext cx="2945448" cy="497838"/>
          </a:xfrm>
          <a:prstGeom prst="rect">
            <a:avLst/>
          </a:prstGeom>
        </p:spPr>
        <p:txBody>
          <a:bodyPr vert="horz" lIns="91293" tIns="45646" rIns="91293" bIns="45646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646" y="9428803"/>
            <a:ext cx="2945448" cy="497838"/>
          </a:xfrm>
          <a:prstGeom prst="rect">
            <a:avLst/>
          </a:prstGeom>
        </p:spPr>
        <p:txBody>
          <a:bodyPr vert="horz" lIns="91293" tIns="45646" rIns="91293" bIns="45646" rtlCol="0" anchor="b"/>
          <a:lstStyle>
            <a:lvl1pPr algn="r">
              <a:defRPr sz="1200"/>
            </a:lvl1pPr>
          </a:lstStyle>
          <a:p>
            <a:fld id="{2B54FD7A-3109-4C2A-90CB-AE1EE630BF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39830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2929">
              <a:defRPr/>
            </a:pPr>
            <a:r>
              <a:rPr lang="ja-JP" altLang="en-US" dirty="0"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避難指示の一本化（修正後）</a:t>
            </a:r>
            <a:endParaRPr lang="en-US" altLang="ja-JP" dirty="0">
              <a:latin typeface="AR Pゴシック体S" panose="020B0A00000000000000" pitchFamily="50" charset="-128"/>
              <a:ea typeface="AR Pゴシック体S" panose="020B0A00000000000000" pitchFamily="50" charset="-128"/>
            </a:endParaRPr>
          </a:p>
          <a:p>
            <a:pPr defTabSz="912929">
              <a:defRPr/>
            </a:pPr>
            <a:endParaRPr lang="en-US" altLang="ja-JP" dirty="0">
              <a:latin typeface="AR Pゴシック体S" panose="020B0A00000000000000" pitchFamily="50" charset="-128"/>
              <a:ea typeface="AR Pゴシック体S" panose="020B0A00000000000000" pitchFamily="50" charset="-128"/>
            </a:endParaRPr>
          </a:p>
          <a:p>
            <a:pPr defTabSz="912929">
              <a:defRPr/>
            </a:pPr>
            <a:r>
              <a:rPr lang="en-US" altLang="ja-JP" dirty="0"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---</a:t>
            </a:r>
          </a:p>
          <a:p>
            <a:pPr defTabSz="912929">
              <a:defRPr/>
            </a:pPr>
            <a:r>
              <a:rPr lang="ja-JP" altLang="en-US" dirty="0"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作成原本データ（ルビあり）</a:t>
            </a:r>
            <a:endParaRPr lang="en-US" altLang="ja-JP" dirty="0">
              <a:latin typeface="AR Pゴシック体S" panose="020B0A00000000000000" pitchFamily="50" charset="-128"/>
              <a:ea typeface="AR Pゴシック体S" panose="020B0A00000000000000" pitchFamily="50" charset="-128"/>
            </a:endParaRPr>
          </a:p>
          <a:p>
            <a:pPr defTabSz="912929">
              <a:lnSpc>
                <a:spcPct val="90000"/>
              </a:lnSpc>
              <a:defRPr/>
            </a:pPr>
            <a:r>
              <a:rPr lang="ja-JP" altLang="en-US" dirty="0"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ルビ：</a:t>
            </a:r>
            <a:r>
              <a:rPr lang="en-US" altLang="ja-JP" dirty="0"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6pt</a:t>
            </a:r>
            <a:r>
              <a:rPr lang="ja-JP" altLang="en-US" dirty="0"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　，行間：倍数／間隔</a:t>
            </a:r>
            <a:r>
              <a:rPr lang="en-US" altLang="ja-JP" dirty="0"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0.9</a:t>
            </a:r>
            <a:r>
              <a:rPr lang="ja-JP" altLang="en-US" dirty="0" err="1"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，</a:t>
            </a:r>
            <a:r>
              <a:rPr lang="ja-JP" altLang="en-US" dirty="0"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必要に応じルビの間隔（</a:t>
            </a:r>
            <a:r>
              <a:rPr lang="en-US" altLang="ja-JP" dirty="0"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AV</a:t>
            </a:r>
            <a:r>
              <a:rPr lang="ja-JP" altLang="en-US" dirty="0"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）を調整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54FD7A-3109-4C2A-90CB-AE1EE630BFBF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78164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3951" y="1749795"/>
            <a:ext cx="12851448" cy="3722335"/>
          </a:xfrm>
        </p:spPr>
        <p:txBody>
          <a:bodyPr anchor="b"/>
          <a:lstStyle>
            <a:lvl1pPr algn="ctr">
              <a:defRPr sz="9354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89919" y="5615678"/>
            <a:ext cx="11339513" cy="2581379"/>
          </a:xfrm>
        </p:spPr>
        <p:txBody>
          <a:bodyPr/>
          <a:lstStyle>
            <a:lvl1pPr marL="0" indent="0" algn="ctr">
              <a:buNone/>
              <a:defRPr sz="3742"/>
            </a:lvl1pPr>
            <a:lvl2pPr marL="712775" indent="0" algn="ctr">
              <a:buNone/>
              <a:defRPr sz="3118"/>
            </a:lvl2pPr>
            <a:lvl3pPr marL="1425550" indent="0" algn="ctr">
              <a:buNone/>
              <a:defRPr sz="2806"/>
            </a:lvl3pPr>
            <a:lvl4pPr marL="2138324" indent="0" algn="ctr">
              <a:buNone/>
              <a:defRPr sz="2494"/>
            </a:lvl4pPr>
            <a:lvl5pPr marL="2851099" indent="0" algn="ctr">
              <a:buNone/>
              <a:defRPr sz="2494"/>
            </a:lvl5pPr>
            <a:lvl6pPr marL="3563874" indent="0" algn="ctr">
              <a:buNone/>
              <a:defRPr sz="2494"/>
            </a:lvl6pPr>
            <a:lvl7pPr marL="4276649" indent="0" algn="ctr">
              <a:buNone/>
              <a:defRPr sz="2494"/>
            </a:lvl7pPr>
            <a:lvl8pPr marL="4989424" indent="0" algn="ctr">
              <a:buNone/>
              <a:defRPr sz="2494"/>
            </a:lvl8pPr>
            <a:lvl9pPr marL="5702198" indent="0" algn="ctr">
              <a:buNone/>
              <a:defRPr sz="2494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E58D-7AD0-4A91-B3DF-8C94D110DC31}" type="datetimeFigureOut">
              <a:rPr kumimoji="1" lang="ja-JP" altLang="en-US" smtClean="0"/>
              <a:t>2026/5/29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132FE-1319-4781-9375-6C1EAECC85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54038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E58D-7AD0-4A91-B3DF-8C94D110DC31}" type="datetimeFigureOut">
              <a:rPr kumimoji="1" lang="ja-JP" altLang="en-US" smtClean="0"/>
              <a:t>2026/5/29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132FE-1319-4781-9375-6C1EAECC85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155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819786" y="569240"/>
            <a:ext cx="3260110" cy="90608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39456" y="569240"/>
            <a:ext cx="9591338" cy="90608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E58D-7AD0-4A91-B3DF-8C94D110DC31}" type="datetimeFigureOut">
              <a:rPr kumimoji="1" lang="ja-JP" altLang="en-US" smtClean="0"/>
              <a:t>2026/5/29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132FE-1319-4781-9375-6C1EAECC85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14996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E58D-7AD0-4A91-B3DF-8C94D110DC31}" type="datetimeFigureOut">
              <a:rPr kumimoji="1" lang="ja-JP" altLang="en-US" smtClean="0"/>
              <a:t>2026/5/29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132FE-1319-4781-9375-6C1EAECC85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42087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1582" y="2665532"/>
            <a:ext cx="13040439" cy="4447496"/>
          </a:xfrm>
        </p:spPr>
        <p:txBody>
          <a:bodyPr anchor="b"/>
          <a:lstStyle>
            <a:lvl1pPr>
              <a:defRPr sz="9354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1582" y="7155103"/>
            <a:ext cx="13040439" cy="2338833"/>
          </a:xfrm>
        </p:spPr>
        <p:txBody>
          <a:bodyPr/>
          <a:lstStyle>
            <a:lvl1pPr marL="0" indent="0">
              <a:buNone/>
              <a:defRPr sz="3742">
                <a:solidFill>
                  <a:schemeClr val="tx1"/>
                </a:solidFill>
              </a:defRPr>
            </a:lvl1pPr>
            <a:lvl2pPr marL="712775" indent="0">
              <a:buNone/>
              <a:defRPr sz="3118">
                <a:solidFill>
                  <a:schemeClr val="tx1">
                    <a:tint val="75000"/>
                  </a:schemeClr>
                </a:solidFill>
              </a:defRPr>
            </a:lvl2pPr>
            <a:lvl3pPr marL="1425550" indent="0">
              <a:buNone/>
              <a:defRPr sz="2806">
                <a:solidFill>
                  <a:schemeClr val="tx1">
                    <a:tint val="75000"/>
                  </a:schemeClr>
                </a:solidFill>
              </a:defRPr>
            </a:lvl3pPr>
            <a:lvl4pPr marL="213832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4pPr>
            <a:lvl5pPr marL="2851099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5pPr>
            <a:lvl6pPr marL="356387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6pPr>
            <a:lvl7pPr marL="4276649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7pPr>
            <a:lvl8pPr marL="498942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8pPr>
            <a:lvl9pPr marL="5702198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E58D-7AD0-4A91-B3DF-8C94D110DC31}" type="datetimeFigureOut">
              <a:rPr kumimoji="1" lang="ja-JP" altLang="en-US" smtClean="0"/>
              <a:t>2026/5/29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132FE-1319-4781-9375-6C1EAECC85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4835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39455" y="2846200"/>
            <a:ext cx="6425724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54171" y="2846200"/>
            <a:ext cx="6425724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E58D-7AD0-4A91-B3DF-8C94D110DC31}" type="datetimeFigureOut">
              <a:rPr kumimoji="1" lang="ja-JP" altLang="en-US" smtClean="0"/>
              <a:t>2026/5/29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132FE-1319-4781-9375-6C1EAECC85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5015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569242"/>
            <a:ext cx="13040439" cy="206659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1426" y="2620980"/>
            <a:ext cx="6396193" cy="1284502"/>
          </a:xfrm>
        </p:spPr>
        <p:txBody>
          <a:bodyPr anchor="b"/>
          <a:lstStyle>
            <a:lvl1pPr marL="0" indent="0">
              <a:buNone/>
              <a:defRPr sz="3742" b="1"/>
            </a:lvl1pPr>
            <a:lvl2pPr marL="712775" indent="0">
              <a:buNone/>
              <a:defRPr sz="3118" b="1"/>
            </a:lvl2pPr>
            <a:lvl3pPr marL="1425550" indent="0">
              <a:buNone/>
              <a:defRPr sz="2806" b="1"/>
            </a:lvl3pPr>
            <a:lvl4pPr marL="2138324" indent="0">
              <a:buNone/>
              <a:defRPr sz="2494" b="1"/>
            </a:lvl4pPr>
            <a:lvl5pPr marL="2851099" indent="0">
              <a:buNone/>
              <a:defRPr sz="2494" b="1"/>
            </a:lvl5pPr>
            <a:lvl6pPr marL="3563874" indent="0">
              <a:buNone/>
              <a:defRPr sz="2494" b="1"/>
            </a:lvl6pPr>
            <a:lvl7pPr marL="4276649" indent="0">
              <a:buNone/>
              <a:defRPr sz="2494" b="1"/>
            </a:lvl7pPr>
            <a:lvl8pPr marL="4989424" indent="0">
              <a:buNone/>
              <a:defRPr sz="2494" b="1"/>
            </a:lvl8pPr>
            <a:lvl9pPr marL="5702198" indent="0">
              <a:buNone/>
              <a:defRPr sz="2494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426" y="3905482"/>
            <a:ext cx="6396193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654172" y="2620980"/>
            <a:ext cx="6427693" cy="1284502"/>
          </a:xfrm>
        </p:spPr>
        <p:txBody>
          <a:bodyPr anchor="b"/>
          <a:lstStyle>
            <a:lvl1pPr marL="0" indent="0">
              <a:buNone/>
              <a:defRPr sz="3742" b="1"/>
            </a:lvl1pPr>
            <a:lvl2pPr marL="712775" indent="0">
              <a:buNone/>
              <a:defRPr sz="3118" b="1"/>
            </a:lvl2pPr>
            <a:lvl3pPr marL="1425550" indent="0">
              <a:buNone/>
              <a:defRPr sz="2806" b="1"/>
            </a:lvl3pPr>
            <a:lvl4pPr marL="2138324" indent="0">
              <a:buNone/>
              <a:defRPr sz="2494" b="1"/>
            </a:lvl4pPr>
            <a:lvl5pPr marL="2851099" indent="0">
              <a:buNone/>
              <a:defRPr sz="2494" b="1"/>
            </a:lvl5pPr>
            <a:lvl6pPr marL="3563874" indent="0">
              <a:buNone/>
              <a:defRPr sz="2494" b="1"/>
            </a:lvl6pPr>
            <a:lvl7pPr marL="4276649" indent="0">
              <a:buNone/>
              <a:defRPr sz="2494" b="1"/>
            </a:lvl7pPr>
            <a:lvl8pPr marL="4989424" indent="0">
              <a:buNone/>
              <a:defRPr sz="2494" b="1"/>
            </a:lvl8pPr>
            <a:lvl9pPr marL="5702198" indent="0">
              <a:buNone/>
              <a:defRPr sz="2494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654172" y="3905482"/>
            <a:ext cx="6427693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E58D-7AD0-4A91-B3DF-8C94D110DC31}" type="datetimeFigureOut">
              <a:rPr kumimoji="1" lang="ja-JP" altLang="en-US" smtClean="0"/>
              <a:t>2026/5/29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132FE-1319-4781-9375-6C1EAECC85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0182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E58D-7AD0-4A91-B3DF-8C94D110DC31}" type="datetimeFigureOut">
              <a:rPr kumimoji="1" lang="ja-JP" altLang="en-US" smtClean="0"/>
              <a:t>2026/5/29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132FE-1319-4781-9375-6C1EAECC85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4716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E58D-7AD0-4A91-B3DF-8C94D110DC31}" type="datetimeFigureOut">
              <a:rPr kumimoji="1" lang="ja-JP" altLang="en-US" smtClean="0"/>
              <a:t>2026/5/29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132FE-1319-4781-9375-6C1EAECC85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6432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712788"/>
            <a:ext cx="4876384" cy="2494756"/>
          </a:xfrm>
        </p:spPr>
        <p:txBody>
          <a:bodyPr anchor="b"/>
          <a:lstStyle>
            <a:lvl1pPr>
              <a:defRPr sz="498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7693" y="1539425"/>
            <a:ext cx="7654171" cy="7598117"/>
          </a:xfrm>
        </p:spPr>
        <p:txBody>
          <a:bodyPr/>
          <a:lstStyle>
            <a:lvl1pPr>
              <a:defRPr sz="4989"/>
            </a:lvl1pPr>
            <a:lvl2pPr>
              <a:defRPr sz="4365"/>
            </a:lvl2pPr>
            <a:lvl3pPr>
              <a:defRPr sz="3742"/>
            </a:lvl3pPr>
            <a:lvl4pPr>
              <a:defRPr sz="3118"/>
            </a:lvl4pPr>
            <a:lvl5pPr>
              <a:defRPr sz="3118"/>
            </a:lvl5pPr>
            <a:lvl6pPr>
              <a:defRPr sz="3118"/>
            </a:lvl6pPr>
            <a:lvl7pPr>
              <a:defRPr sz="3118"/>
            </a:lvl7pPr>
            <a:lvl8pPr>
              <a:defRPr sz="3118"/>
            </a:lvl8pPr>
            <a:lvl9pPr>
              <a:defRPr sz="3118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3207544"/>
            <a:ext cx="4876384" cy="5942372"/>
          </a:xfrm>
        </p:spPr>
        <p:txBody>
          <a:bodyPr/>
          <a:lstStyle>
            <a:lvl1pPr marL="0" indent="0">
              <a:buNone/>
              <a:defRPr sz="2494"/>
            </a:lvl1pPr>
            <a:lvl2pPr marL="712775" indent="0">
              <a:buNone/>
              <a:defRPr sz="2183"/>
            </a:lvl2pPr>
            <a:lvl3pPr marL="1425550" indent="0">
              <a:buNone/>
              <a:defRPr sz="1871"/>
            </a:lvl3pPr>
            <a:lvl4pPr marL="2138324" indent="0">
              <a:buNone/>
              <a:defRPr sz="1559"/>
            </a:lvl4pPr>
            <a:lvl5pPr marL="2851099" indent="0">
              <a:buNone/>
              <a:defRPr sz="1559"/>
            </a:lvl5pPr>
            <a:lvl6pPr marL="3563874" indent="0">
              <a:buNone/>
              <a:defRPr sz="1559"/>
            </a:lvl6pPr>
            <a:lvl7pPr marL="4276649" indent="0">
              <a:buNone/>
              <a:defRPr sz="1559"/>
            </a:lvl7pPr>
            <a:lvl8pPr marL="4989424" indent="0">
              <a:buNone/>
              <a:defRPr sz="1559"/>
            </a:lvl8pPr>
            <a:lvl9pPr marL="5702198" indent="0">
              <a:buNone/>
              <a:defRPr sz="1559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E58D-7AD0-4A91-B3DF-8C94D110DC31}" type="datetimeFigureOut">
              <a:rPr kumimoji="1" lang="ja-JP" altLang="en-US" smtClean="0"/>
              <a:t>2026/5/29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132FE-1319-4781-9375-6C1EAECC85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6736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712788"/>
            <a:ext cx="4876384" cy="2494756"/>
          </a:xfrm>
        </p:spPr>
        <p:txBody>
          <a:bodyPr anchor="b"/>
          <a:lstStyle>
            <a:lvl1pPr>
              <a:defRPr sz="498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427693" y="1539425"/>
            <a:ext cx="7654171" cy="7598117"/>
          </a:xfrm>
        </p:spPr>
        <p:txBody>
          <a:bodyPr anchor="t"/>
          <a:lstStyle>
            <a:lvl1pPr marL="0" indent="0">
              <a:buNone/>
              <a:defRPr sz="4989"/>
            </a:lvl1pPr>
            <a:lvl2pPr marL="712775" indent="0">
              <a:buNone/>
              <a:defRPr sz="4365"/>
            </a:lvl2pPr>
            <a:lvl3pPr marL="1425550" indent="0">
              <a:buNone/>
              <a:defRPr sz="3742"/>
            </a:lvl3pPr>
            <a:lvl4pPr marL="2138324" indent="0">
              <a:buNone/>
              <a:defRPr sz="3118"/>
            </a:lvl4pPr>
            <a:lvl5pPr marL="2851099" indent="0">
              <a:buNone/>
              <a:defRPr sz="3118"/>
            </a:lvl5pPr>
            <a:lvl6pPr marL="3563874" indent="0">
              <a:buNone/>
              <a:defRPr sz="3118"/>
            </a:lvl6pPr>
            <a:lvl7pPr marL="4276649" indent="0">
              <a:buNone/>
              <a:defRPr sz="3118"/>
            </a:lvl7pPr>
            <a:lvl8pPr marL="4989424" indent="0">
              <a:buNone/>
              <a:defRPr sz="3118"/>
            </a:lvl8pPr>
            <a:lvl9pPr marL="5702198" indent="0">
              <a:buNone/>
              <a:defRPr sz="3118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3207544"/>
            <a:ext cx="4876384" cy="5942372"/>
          </a:xfrm>
        </p:spPr>
        <p:txBody>
          <a:bodyPr/>
          <a:lstStyle>
            <a:lvl1pPr marL="0" indent="0">
              <a:buNone/>
              <a:defRPr sz="2494"/>
            </a:lvl1pPr>
            <a:lvl2pPr marL="712775" indent="0">
              <a:buNone/>
              <a:defRPr sz="2183"/>
            </a:lvl2pPr>
            <a:lvl3pPr marL="1425550" indent="0">
              <a:buNone/>
              <a:defRPr sz="1871"/>
            </a:lvl3pPr>
            <a:lvl4pPr marL="2138324" indent="0">
              <a:buNone/>
              <a:defRPr sz="1559"/>
            </a:lvl4pPr>
            <a:lvl5pPr marL="2851099" indent="0">
              <a:buNone/>
              <a:defRPr sz="1559"/>
            </a:lvl5pPr>
            <a:lvl6pPr marL="3563874" indent="0">
              <a:buNone/>
              <a:defRPr sz="1559"/>
            </a:lvl6pPr>
            <a:lvl7pPr marL="4276649" indent="0">
              <a:buNone/>
              <a:defRPr sz="1559"/>
            </a:lvl7pPr>
            <a:lvl8pPr marL="4989424" indent="0">
              <a:buNone/>
              <a:defRPr sz="1559"/>
            </a:lvl8pPr>
            <a:lvl9pPr marL="5702198" indent="0">
              <a:buNone/>
              <a:defRPr sz="1559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E58D-7AD0-4A91-B3DF-8C94D110DC31}" type="datetimeFigureOut">
              <a:rPr kumimoji="1" lang="ja-JP" altLang="en-US" smtClean="0"/>
              <a:t>2026/5/29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132FE-1319-4781-9375-6C1EAECC85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51814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39456" y="569242"/>
            <a:ext cx="13040439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9456" y="2846200"/>
            <a:ext cx="13040439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9455" y="9909729"/>
            <a:ext cx="3401854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E6E58D-7AD0-4A91-B3DF-8C94D110DC31}" type="datetimeFigureOut">
              <a:rPr kumimoji="1" lang="ja-JP" altLang="en-US" smtClean="0"/>
              <a:t>2026/5/29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08285" y="9909729"/>
            <a:ext cx="5102781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041" y="9909729"/>
            <a:ext cx="3401854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2132FE-1319-4781-9375-6C1EAECC85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6541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425550" rtl="0" eaLnBrk="1" latinLnBrk="0" hangingPunct="1">
        <a:lnSpc>
          <a:spcPct val="90000"/>
        </a:lnSpc>
        <a:spcBef>
          <a:spcPct val="0"/>
        </a:spcBef>
        <a:buNone/>
        <a:defRPr kumimoji="1" sz="68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6387" indent="-356387" algn="l" defTabSz="1425550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kumimoji="1" sz="4365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kumimoji="1" sz="3742" kern="1200">
          <a:solidFill>
            <a:schemeClr val="tx1"/>
          </a:solidFill>
          <a:latin typeface="+mn-lt"/>
          <a:ea typeface="+mn-ea"/>
          <a:cs typeface="+mn-cs"/>
        </a:defRPr>
      </a:lvl2pPr>
      <a:lvl3pPr marL="1781937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kumimoji="1" sz="3118" kern="1200">
          <a:solidFill>
            <a:schemeClr val="tx1"/>
          </a:solidFill>
          <a:latin typeface="+mn-lt"/>
          <a:ea typeface="+mn-ea"/>
          <a:cs typeface="+mn-cs"/>
        </a:defRPr>
      </a:lvl3pPr>
      <a:lvl4pPr marL="2494712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3207487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920261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633036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5345811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6058586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1pPr>
      <a:lvl2pPr marL="712775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425550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3pPr>
      <a:lvl4pPr marL="2138324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2851099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563874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276649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4989424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5702198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8BF9F266-4BFA-6360-3A5F-69B5C0C69C21}"/>
              </a:ext>
            </a:extLst>
          </p:cNvPr>
          <p:cNvSpPr/>
          <p:nvPr/>
        </p:nvSpPr>
        <p:spPr>
          <a:xfrm>
            <a:off x="89673" y="787772"/>
            <a:ext cx="14939999" cy="1607101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1100" dirty="0"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</p:txBody>
      </p:sp>
      <p:sp>
        <p:nvSpPr>
          <p:cNvPr id="3" name="角丸四角形 79">
            <a:extLst>
              <a:ext uri="{FF2B5EF4-FFF2-40B4-BE49-F238E27FC236}">
                <a16:creationId xmlns:a16="http://schemas.microsoft.com/office/drawing/2014/main" id="{6AC5FD7F-82A0-1EBF-BBEA-BFB955C453FB}"/>
              </a:ext>
            </a:extLst>
          </p:cNvPr>
          <p:cNvSpPr/>
          <p:nvPr/>
        </p:nvSpPr>
        <p:spPr>
          <a:xfrm>
            <a:off x="4045694" y="911507"/>
            <a:ext cx="7031362" cy="1440000"/>
          </a:xfrm>
          <a:prstGeom prst="roundRect">
            <a:avLst>
              <a:gd name="adj" fmla="val 10409"/>
            </a:avLst>
          </a:prstGeom>
          <a:solidFill>
            <a:schemeClr val="accent4">
              <a:lumMod val="20000"/>
              <a:lumOff val="80000"/>
            </a:schemeClr>
          </a:solidFill>
          <a:ln w="12700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88900">
              <a:lnSpc>
                <a:spcPct val="120000"/>
              </a:lnSpc>
            </a:pPr>
            <a:r>
              <a:rPr kumimoji="1" lang="ja-JP" altLang="en-US" sz="500" dirty="0">
                <a:solidFill>
                  <a:srgbClr val="C0000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　　　</a:t>
            </a:r>
            <a:r>
              <a:rPr kumimoji="1" lang="ja-JP" altLang="en-US" sz="1400" dirty="0">
                <a:solidFill>
                  <a:srgbClr val="C0000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ＳＴＥＰ２　避難先・避難経路を決定　　　</a:t>
            </a:r>
            <a:r>
              <a:rPr kumimoji="1" lang="ja-JP" altLang="en-US" sz="14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　　　　 　　 </a:t>
            </a:r>
            <a:r>
              <a:rPr kumimoji="1" lang="ja-JP" altLang="en-US" sz="5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　　　　　　　　　  　　　　　　　　　　　　　　　　　　　　　　　　　　　　　　　　　　　　　　　　　　　　　　　　　　　　　　　　　　　　</a:t>
            </a:r>
            <a:endParaRPr kumimoji="1" lang="en-US" altLang="ja-JP" sz="500" dirty="0">
              <a:solidFill>
                <a:schemeClr val="tx1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  <a:p>
            <a:pPr marL="88900">
              <a:lnSpc>
                <a:spcPts val="100"/>
              </a:lnSpc>
            </a:pPr>
            <a:r>
              <a:rPr kumimoji="1" lang="ja-JP" altLang="en-US" sz="13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　　</a:t>
            </a:r>
            <a:endParaRPr kumimoji="1" lang="en-US" altLang="ja-JP" sz="1300" dirty="0">
              <a:solidFill>
                <a:schemeClr val="tx1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  <a:p>
            <a:pPr marL="88900">
              <a:lnSpc>
                <a:spcPts val="90"/>
              </a:lnSpc>
            </a:pPr>
            <a:r>
              <a:rPr kumimoji="1" lang="ja-JP" altLang="en-US" sz="13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　　</a:t>
            </a:r>
            <a:r>
              <a:rPr kumimoji="1" lang="ja-JP" altLang="en-US" sz="8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 　　　　　　　　　　　　　　　  </a:t>
            </a:r>
            <a:endParaRPr kumimoji="1" lang="en-US" altLang="ja-JP" sz="1300" dirty="0">
              <a:solidFill>
                <a:schemeClr val="tx1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  <a:p>
            <a:pPr marL="88900">
              <a:lnSpc>
                <a:spcPct val="170000"/>
              </a:lnSpc>
            </a:pPr>
            <a:r>
              <a:rPr kumimoji="1" lang="ja-JP" altLang="en-US" sz="13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　どこに避難する？　　　　　　　　　　　　　 　　　　避難の途中で注意する場所は？　　　　　　　　　　　 </a:t>
            </a:r>
            <a:endParaRPr kumimoji="1" lang="en-US" altLang="ja-JP" sz="1300" dirty="0">
              <a:solidFill>
                <a:schemeClr val="tx1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  <a:p>
            <a:pPr marL="88900">
              <a:lnSpc>
                <a:spcPct val="170000"/>
              </a:lnSpc>
            </a:pPr>
            <a:r>
              <a:rPr kumimoji="1" lang="ja-JP" altLang="en-US" sz="13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候補１　</a:t>
            </a:r>
            <a:r>
              <a:rPr kumimoji="1" lang="ja-JP" altLang="en-US" sz="1300" u="sng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　　　　　　　</a:t>
            </a:r>
            <a:r>
              <a:rPr kumimoji="1" lang="en-US" altLang="ja-JP" sz="13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【</a:t>
            </a:r>
            <a:r>
              <a:rPr kumimoji="1" lang="ja-JP" altLang="en-US" sz="13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歩いて 約 　　　　　分</a:t>
            </a:r>
            <a:r>
              <a:rPr kumimoji="1" lang="en-US" altLang="ja-JP" sz="13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】</a:t>
            </a:r>
            <a:r>
              <a:rPr kumimoji="1" lang="ja-JP" altLang="en-US" sz="13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⇒</a:t>
            </a:r>
            <a:r>
              <a:rPr kumimoji="1" lang="en-US" altLang="ja-JP" sz="13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【</a:t>
            </a:r>
            <a:r>
              <a:rPr kumimoji="1" lang="ja-JP" altLang="en-US" sz="13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　 　　　　　　　　　　　　</a:t>
            </a:r>
            <a:r>
              <a:rPr kumimoji="1" lang="en-US" altLang="ja-JP" sz="13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】</a:t>
            </a:r>
            <a:r>
              <a:rPr kumimoji="1" lang="ja-JP" altLang="en-US" sz="8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　　　　　　　　　　　　　　　　　　　　 　　  </a:t>
            </a:r>
            <a:endParaRPr kumimoji="1" lang="en-US" altLang="ja-JP" sz="1300" dirty="0">
              <a:solidFill>
                <a:schemeClr val="tx1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  <a:p>
            <a:pPr marL="88900">
              <a:lnSpc>
                <a:spcPct val="170000"/>
              </a:lnSpc>
            </a:pPr>
            <a:r>
              <a:rPr kumimoji="1" lang="ja-JP" altLang="en-US" sz="13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候補２　</a:t>
            </a:r>
            <a:r>
              <a:rPr kumimoji="1" lang="ja-JP" altLang="en-US" sz="1300" u="sng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　</a:t>
            </a:r>
            <a:r>
              <a:rPr kumimoji="1" lang="ja-JP" altLang="en-US" sz="1300" b="1" u="sng" dirty="0">
                <a:solidFill>
                  <a:schemeClr val="tx1"/>
                </a:solidFill>
                <a:latin typeface="ARペン楷書体L" panose="03000309000000000000" pitchFamily="65" charset="-128"/>
                <a:ea typeface="ARペン楷書体L" panose="03000309000000000000" pitchFamily="65" charset="-128"/>
              </a:rPr>
              <a:t>　　　　</a:t>
            </a:r>
            <a:r>
              <a:rPr kumimoji="1" lang="ja-JP" altLang="en-US" sz="1300" b="1" u="sng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　</a:t>
            </a:r>
            <a:r>
              <a:rPr kumimoji="1" lang="ja-JP" altLang="en-US" sz="1300" u="sng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　</a:t>
            </a:r>
            <a:r>
              <a:rPr kumimoji="1" lang="en-US" altLang="ja-JP" sz="13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【</a:t>
            </a:r>
            <a:r>
              <a:rPr kumimoji="1" lang="ja-JP" altLang="en-US" sz="13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歩いて 約 </a:t>
            </a:r>
            <a:r>
              <a:rPr kumimoji="1" lang="ja-JP" altLang="en-US" sz="1300" b="1" dirty="0">
                <a:solidFill>
                  <a:schemeClr val="tx1"/>
                </a:solidFill>
                <a:latin typeface="ARペン楷書体L" panose="03000309000000000000" pitchFamily="65" charset="-128"/>
                <a:ea typeface="ARペン楷書体L" panose="03000309000000000000" pitchFamily="65" charset="-128"/>
              </a:rPr>
              <a:t>　　　　　</a:t>
            </a:r>
            <a:r>
              <a:rPr kumimoji="1" lang="ja-JP" altLang="en-US" sz="13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分</a:t>
            </a:r>
            <a:r>
              <a:rPr kumimoji="1" lang="en-US" altLang="ja-JP" sz="13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】</a:t>
            </a:r>
            <a:r>
              <a:rPr kumimoji="1" lang="ja-JP" altLang="en-US" sz="13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⇒</a:t>
            </a:r>
            <a:r>
              <a:rPr kumimoji="1" lang="en-US" altLang="ja-JP" sz="13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【</a:t>
            </a:r>
            <a:r>
              <a:rPr kumimoji="1" lang="ja-JP" altLang="en-US" sz="13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　 　　　　　　　　　　　  </a:t>
            </a:r>
            <a:r>
              <a:rPr kumimoji="1" lang="en-US" altLang="ja-JP" sz="13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】</a:t>
            </a:r>
            <a:r>
              <a:rPr kumimoji="1" lang="ja-JP" altLang="en-US" sz="13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　 </a:t>
            </a:r>
            <a:r>
              <a:rPr kumimoji="1" lang="ja-JP" altLang="en-US" sz="1300" u="sng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　　　　　　　 </a:t>
            </a:r>
            <a:endParaRPr kumimoji="1" lang="ja-JP" altLang="en-US" sz="1300" dirty="0">
              <a:solidFill>
                <a:srgbClr val="C00000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</p:txBody>
      </p:sp>
      <p:grpSp>
        <p:nvGrpSpPr>
          <p:cNvPr id="86" name="グループ化 85">
            <a:extLst>
              <a:ext uri="{FF2B5EF4-FFF2-40B4-BE49-F238E27FC236}">
                <a16:creationId xmlns:a16="http://schemas.microsoft.com/office/drawing/2014/main" id="{FB4953B3-F99B-B4A1-5EBE-64DEF9FA37E4}"/>
              </a:ext>
            </a:extLst>
          </p:cNvPr>
          <p:cNvGrpSpPr/>
          <p:nvPr/>
        </p:nvGrpSpPr>
        <p:grpSpPr>
          <a:xfrm>
            <a:off x="936935" y="4884640"/>
            <a:ext cx="12998063" cy="5407692"/>
            <a:chOff x="937485" y="4884640"/>
            <a:chExt cx="13104375" cy="5407692"/>
          </a:xfrm>
        </p:grpSpPr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48A27F5D-FE36-1FC0-9E79-B53D370188F9}"/>
                </a:ext>
              </a:extLst>
            </p:cNvPr>
            <p:cNvSpPr/>
            <p:nvPr/>
          </p:nvSpPr>
          <p:spPr>
            <a:xfrm>
              <a:off x="948692" y="4891108"/>
              <a:ext cx="13093168" cy="5400000"/>
            </a:xfrm>
            <a:prstGeom prst="rect">
              <a:avLst/>
            </a:prstGeom>
            <a:pattFill prst="dotGrid">
              <a:fgClr>
                <a:schemeClr val="accent5">
                  <a:lumMod val="40000"/>
                  <a:lumOff val="60000"/>
                </a:schemeClr>
              </a:fgClr>
              <a:bgClr>
                <a:schemeClr val="bg1"/>
              </a:bgClr>
            </a:pattFill>
            <a:ln w="34925">
              <a:solidFill>
                <a:srgbClr val="00206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42558" tIns="71279" rIns="142558" bIns="71279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ja-JP" altLang="en-US" sz="3929" dirty="0">
                <a:pattFill prst="lgGrid">
                  <a:fgClr>
                    <a:srgbClr val="002060"/>
                  </a:fgClr>
                  <a:bgClr>
                    <a:schemeClr val="bg1"/>
                  </a:bgClr>
                </a:pattFill>
              </a:endParaRPr>
            </a:p>
          </p:txBody>
        </p:sp>
        <p:cxnSp>
          <p:nvCxnSpPr>
            <p:cNvPr id="89" name="直線コネクタ 88">
              <a:extLst>
                <a:ext uri="{FF2B5EF4-FFF2-40B4-BE49-F238E27FC236}">
                  <a16:creationId xmlns:a16="http://schemas.microsoft.com/office/drawing/2014/main" id="{9A6BD9B5-6BE0-F759-B98E-02C108A9F732}"/>
                </a:ext>
              </a:extLst>
            </p:cNvPr>
            <p:cNvCxnSpPr>
              <a:cxnSpLocks/>
            </p:cNvCxnSpPr>
            <p:nvPr/>
          </p:nvCxnSpPr>
          <p:spPr>
            <a:xfrm>
              <a:off x="1304365" y="8851094"/>
              <a:ext cx="12604193" cy="0"/>
            </a:xfrm>
            <a:prstGeom prst="line">
              <a:avLst/>
            </a:prstGeom>
            <a:ln w="12700">
              <a:solidFill>
                <a:srgbClr val="00206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直線コネクタ 91">
              <a:extLst>
                <a:ext uri="{FF2B5EF4-FFF2-40B4-BE49-F238E27FC236}">
                  <a16:creationId xmlns:a16="http://schemas.microsoft.com/office/drawing/2014/main" id="{7F52B62B-8550-D605-369A-9FFBB68F86AE}"/>
                </a:ext>
              </a:extLst>
            </p:cNvPr>
            <p:cNvCxnSpPr/>
            <p:nvPr/>
          </p:nvCxnSpPr>
          <p:spPr>
            <a:xfrm>
              <a:off x="6737846" y="4892332"/>
              <a:ext cx="0" cy="5400000"/>
            </a:xfrm>
            <a:prstGeom prst="line">
              <a:avLst/>
            </a:prstGeom>
            <a:ln w="12700">
              <a:solidFill>
                <a:srgbClr val="00206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直線コネクタ 92">
              <a:extLst>
                <a:ext uri="{FF2B5EF4-FFF2-40B4-BE49-F238E27FC236}">
                  <a16:creationId xmlns:a16="http://schemas.microsoft.com/office/drawing/2014/main" id="{ACD154D4-8BA2-68F3-71EC-987CDE4CC9D2}"/>
                </a:ext>
              </a:extLst>
            </p:cNvPr>
            <p:cNvCxnSpPr/>
            <p:nvPr/>
          </p:nvCxnSpPr>
          <p:spPr>
            <a:xfrm>
              <a:off x="10272559" y="4892332"/>
              <a:ext cx="0" cy="5400000"/>
            </a:xfrm>
            <a:prstGeom prst="line">
              <a:avLst/>
            </a:prstGeom>
            <a:ln w="12700">
              <a:solidFill>
                <a:srgbClr val="00206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2" name="テキスト ボックス 101">
              <a:extLst>
                <a:ext uri="{FF2B5EF4-FFF2-40B4-BE49-F238E27FC236}">
                  <a16:creationId xmlns:a16="http://schemas.microsoft.com/office/drawing/2014/main" id="{238C0764-E924-7128-F3FC-A7C0EB163F7F}"/>
                </a:ext>
              </a:extLst>
            </p:cNvPr>
            <p:cNvSpPr txBox="1"/>
            <p:nvPr/>
          </p:nvSpPr>
          <p:spPr>
            <a:xfrm>
              <a:off x="937485" y="4884640"/>
              <a:ext cx="320790" cy="3923259"/>
            </a:xfrm>
            <a:prstGeom prst="rect">
              <a:avLst/>
            </a:prstGeom>
            <a:solidFill>
              <a:srgbClr val="002060"/>
            </a:solidFill>
            <a:ln w="12700">
              <a:noFill/>
            </a:ln>
          </p:spPr>
          <p:txBody>
            <a:bodyPr wrap="none" rtlCol="0" anchor="ctr">
              <a:noAutofit/>
            </a:bodyPr>
            <a:lstStyle/>
            <a:p>
              <a:pPr>
                <a:lnSpc>
                  <a:spcPct val="90000"/>
                </a:lnSpc>
              </a:pPr>
              <a:r>
                <a:rPr lang="ja-JP" altLang="en-US" sz="700" dirty="0">
                  <a:solidFill>
                    <a:schemeClr val="bg1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　 </a:t>
              </a:r>
              <a:endParaRPr lang="en-US" altLang="ja-JP" sz="700" dirty="0">
                <a:solidFill>
                  <a:schemeClr val="bg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endParaRPr>
            </a:p>
            <a:p>
              <a:pPr>
                <a:lnSpc>
                  <a:spcPct val="90000"/>
                </a:lnSpc>
              </a:pPr>
              <a:r>
                <a:rPr lang="ja-JP" altLang="en-US" sz="700" dirty="0">
                  <a:solidFill>
                    <a:schemeClr val="bg1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　　</a:t>
              </a:r>
              <a:endParaRPr lang="en-US" altLang="ja-JP" sz="700" dirty="0">
                <a:solidFill>
                  <a:schemeClr val="bg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endParaRPr>
            </a:p>
            <a:p>
              <a:pPr algn="ctr">
                <a:lnSpc>
                  <a:spcPct val="90000"/>
                </a:lnSpc>
              </a:pPr>
              <a:r>
                <a:rPr lang="ja-JP" altLang="en-US" sz="1400" dirty="0">
                  <a:solidFill>
                    <a:schemeClr val="bg1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わ</a:t>
              </a:r>
              <a:endParaRPr lang="en-US" altLang="ja-JP" sz="1400" dirty="0">
                <a:solidFill>
                  <a:schemeClr val="bg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endParaRPr>
            </a:p>
            <a:p>
              <a:pPr algn="ctr">
                <a:lnSpc>
                  <a:spcPct val="90000"/>
                </a:lnSpc>
              </a:pPr>
              <a:r>
                <a:rPr lang="ja-JP" altLang="en-US" sz="1400" dirty="0">
                  <a:solidFill>
                    <a:schemeClr val="bg1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た</a:t>
              </a:r>
              <a:endParaRPr lang="en-US" altLang="ja-JP" sz="1400" dirty="0">
                <a:solidFill>
                  <a:schemeClr val="bg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endParaRPr>
            </a:p>
            <a:p>
              <a:pPr algn="ctr">
                <a:lnSpc>
                  <a:spcPct val="90000"/>
                </a:lnSpc>
              </a:pPr>
              <a:r>
                <a:rPr lang="ja-JP" altLang="en-US" sz="1400" dirty="0">
                  <a:solidFill>
                    <a:schemeClr val="bg1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し</a:t>
              </a:r>
              <a:endParaRPr lang="en-US" altLang="ja-JP" sz="1400" dirty="0">
                <a:solidFill>
                  <a:schemeClr val="bg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endParaRPr>
            </a:p>
            <a:p>
              <a:pPr algn="ctr">
                <a:lnSpc>
                  <a:spcPct val="90000"/>
                </a:lnSpc>
              </a:pPr>
              <a:r>
                <a:rPr lang="ja-JP" altLang="en-US" sz="1400" dirty="0">
                  <a:solidFill>
                    <a:schemeClr val="bg1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と</a:t>
              </a:r>
              <a:endParaRPr lang="en-US" altLang="ja-JP" sz="1400" dirty="0">
                <a:solidFill>
                  <a:schemeClr val="bg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endParaRPr>
            </a:p>
            <a:p>
              <a:pPr algn="ctr">
                <a:lnSpc>
                  <a:spcPct val="90000"/>
                </a:lnSpc>
              </a:pPr>
              <a:r>
                <a:rPr lang="ja-JP" altLang="en-US" sz="1400" dirty="0">
                  <a:solidFill>
                    <a:schemeClr val="bg1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家</a:t>
              </a:r>
              <a:endParaRPr lang="en-US" altLang="ja-JP" sz="1400" dirty="0">
                <a:solidFill>
                  <a:schemeClr val="bg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endParaRPr>
            </a:p>
            <a:p>
              <a:pPr algn="ctr">
                <a:lnSpc>
                  <a:spcPct val="90000"/>
                </a:lnSpc>
              </a:pPr>
              <a:r>
                <a:rPr lang="ja-JP" altLang="en-US" sz="1400" dirty="0">
                  <a:solidFill>
                    <a:schemeClr val="bg1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族</a:t>
              </a:r>
              <a:endParaRPr lang="en-US" altLang="ja-JP" sz="1400" dirty="0">
                <a:solidFill>
                  <a:schemeClr val="bg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endParaRPr>
            </a:p>
          </p:txBody>
        </p:sp>
        <p:sp>
          <p:nvSpPr>
            <p:cNvPr id="103" name="テキスト ボックス 102">
              <a:extLst>
                <a:ext uri="{FF2B5EF4-FFF2-40B4-BE49-F238E27FC236}">
                  <a16:creationId xmlns:a16="http://schemas.microsoft.com/office/drawing/2014/main" id="{17E4C34D-250F-5660-2530-0A9309ECCBE4}"/>
                </a:ext>
              </a:extLst>
            </p:cNvPr>
            <p:cNvSpPr txBox="1"/>
            <p:nvPr/>
          </p:nvSpPr>
          <p:spPr>
            <a:xfrm>
              <a:off x="937485" y="8911382"/>
              <a:ext cx="320790" cy="1380950"/>
            </a:xfrm>
            <a:prstGeom prst="rect">
              <a:avLst/>
            </a:prstGeom>
            <a:solidFill>
              <a:srgbClr val="002060"/>
            </a:solidFill>
            <a:ln w="12700">
              <a:noFill/>
            </a:ln>
          </p:spPr>
          <p:txBody>
            <a:bodyPr wrap="none" rtlCol="0" anchor="ctr">
              <a:noAutofit/>
            </a:bodyPr>
            <a:lstStyle/>
            <a:p>
              <a:pPr>
                <a:lnSpc>
                  <a:spcPct val="90000"/>
                </a:lnSpc>
              </a:pPr>
              <a:r>
                <a:rPr lang="ja-JP" altLang="en-US" sz="700" dirty="0">
                  <a:solidFill>
                    <a:schemeClr val="bg1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　 </a:t>
              </a:r>
              <a:endParaRPr lang="en-US" altLang="ja-JP" sz="700" dirty="0">
                <a:solidFill>
                  <a:schemeClr val="bg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endParaRPr>
            </a:p>
            <a:p>
              <a:pPr>
                <a:lnSpc>
                  <a:spcPct val="90000"/>
                </a:lnSpc>
              </a:pPr>
              <a:r>
                <a:rPr lang="ja-JP" altLang="en-US" sz="700" dirty="0">
                  <a:solidFill>
                    <a:schemeClr val="bg1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　　</a:t>
              </a:r>
              <a:endParaRPr lang="en-US" altLang="ja-JP" sz="700" dirty="0">
                <a:solidFill>
                  <a:schemeClr val="bg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endParaRPr>
            </a:p>
            <a:p>
              <a:pPr algn="ctr">
                <a:lnSpc>
                  <a:spcPct val="90000"/>
                </a:lnSpc>
              </a:pPr>
              <a:r>
                <a:rPr lang="ja-JP" altLang="en-US" sz="1400" dirty="0">
                  <a:solidFill>
                    <a:schemeClr val="bg1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地</a:t>
              </a:r>
              <a:endParaRPr lang="en-US" altLang="ja-JP" sz="1400" dirty="0">
                <a:solidFill>
                  <a:schemeClr val="bg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endParaRPr>
            </a:p>
            <a:p>
              <a:pPr algn="ctr">
                <a:lnSpc>
                  <a:spcPct val="90000"/>
                </a:lnSpc>
              </a:pPr>
              <a:r>
                <a:rPr lang="ja-JP" altLang="en-US" sz="1400" dirty="0">
                  <a:solidFill>
                    <a:schemeClr val="bg1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域</a:t>
              </a:r>
              <a:endParaRPr lang="en-US" altLang="ja-JP" sz="1400" dirty="0">
                <a:solidFill>
                  <a:schemeClr val="bg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endParaRPr>
            </a:p>
          </p:txBody>
        </p:sp>
        <p:cxnSp>
          <p:nvCxnSpPr>
            <p:cNvPr id="104" name="直線コネクタ 103">
              <a:extLst>
                <a:ext uri="{FF2B5EF4-FFF2-40B4-BE49-F238E27FC236}">
                  <a16:creationId xmlns:a16="http://schemas.microsoft.com/office/drawing/2014/main" id="{CA6D6379-32F4-7ECB-6552-7CFDEEFAD33B}"/>
                </a:ext>
              </a:extLst>
            </p:cNvPr>
            <p:cNvCxnSpPr/>
            <p:nvPr/>
          </p:nvCxnSpPr>
          <p:spPr>
            <a:xfrm>
              <a:off x="3691552" y="4888415"/>
              <a:ext cx="0" cy="5400000"/>
            </a:xfrm>
            <a:prstGeom prst="line">
              <a:avLst/>
            </a:prstGeom>
            <a:ln w="12700">
              <a:solidFill>
                <a:srgbClr val="00206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グループ化 24">
            <a:extLst>
              <a:ext uri="{FF2B5EF4-FFF2-40B4-BE49-F238E27FC236}">
                <a16:creationId xmlns:a16="http://schemas.microsoft.com/office/drawing/2014/main" id="{9C67AB5F-7CC2-68D2-F789-C091831FCE7E}"/>
              </a:ext>
            </a:extLst>
          </p:cNvPr>
          <p:cNvGrpSpPr/>
          <p:nvPr/>
        </p:nvGrpSpPr>
        <p:grpSpPr>
          <a:xfrm>
            <a:off x="89673" y="2398957"/>
            <a:ext cx="14940000" cy="2448000"/>
            <a:chOff x="89674" y="2399010"/>
            <a:chExt cx="14940000" cy="2448000"/>
          </a:xfrm>
        </p:grpSpPr>
        <p:grpSp>
          <p:nvGrpSpPr>
            <p:cNvPr id="26" name="グループ化 25">
              <a:extLst>
                <a:ext uri="{FF2B5EF4-FFF2-40B4-BE49-F238E27FC236}">
                  <a16:creationId xmlns:a16="http://schemas.microsoft.com/office/drawing/2014/main" id="{3E22F049-4C54-BF3E-3582-208AD97B71E8}"/>
                </a:ext>
              </a:extLst>
            </p:cNvPr>
            <p:cNvGrpSpPr/>
            <p:nvPr/>
          </p:nvGrpSpPr>
          <p:grpSpPr>
            <a:xfrm>
              <a:off x="89674" y="2399010"/>
              <a:ext cx="14940000" cy="2448000"/>
              <a:chOff x="89674" y="2399010"/>
              <a:chExt cx="14940000" cy="2448000"/>
            </a:xfrm>
          </p:grpSpPr>
          <p:sp>
            <p:nvSpPr>
              <p:cNvPr id="28" name="正方形/長方形 27">
                <a:extLst>
                  <a:ext uri="{FF2B5EF4-FFF2-40B4-BE49-F238E27FC236}">
                    <a16:creationId xmlns:a16="http://schemas.microsoft.com/office/drawing/2014/main" id="{2C0A30BB-22C7-70E8-B1AB-D0C0C75E8A27}"/>
                  </a:ext>
                </a:extLst>
              </p:cNvPr>
              <p:cNvSpPr/>
              <p:nvPr/>
            </p:nvSpPr>
            <p:spPr>
              <a:xfrm>
                <a:off x="89675" y="2399010"/>
                <a:ext cx="14939999" cy="2448000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20000"/>
                    <a:lumOff val="8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42558" tIns="71279" rIns="142558" bIns="71279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ja-JP" altLang="en-US" sz="1336" dirty="0"/>
              </a:p>
            </p:txBody>
          </p:sp>
          <p:sp>
            <p:nvSpPr>
              <p:cNvPr id="29" name="フリーフォーム 58">
                <a:extLst>
                  <a:ext uri="{FF2B5EF4-FFF2-40B4-BE49-F238E27FC236}">
                    <a16:creationId xmlns:a16="http://schemas.microsoft.com/office/drawing/2014/main" id="{13DC7907-0FBE-E9CB-88CD-0AF947C21BCE}"/>
                  </a:ext>
                </a:extLst>
              </p:cNvPr>
              <p:cNvSpPr/>
              <p:nvPr/>
            </p:nvSpPr>
            <p:spPr>
              <a:xfrm>
                <a:off x="10275731" y="4442306"/>
                <a:ext cx="3636000" cy="360000"/>
              </a:xfrm>
              <a:custGeom>
                <a:avLst/>
                <a:gdLst>
                  <a:gd name="connsiteX0" fmla="*/ 3638550 w 3638550"/>
                  <a:gd name="connsiteY0" fmla="*/ 0 h 585788"/>
                  <a:gd name="connsiteX1" fmla="*/ 0 w 3638550"/>
                  <a:gd name="connsiteY1" fmla="*/ 0 h 585788"/>
                  <a:gd name="connsiteX2" fmla="*/ 80963 w 3638550"/>
                  <a:gd name="connsiteY2" fmla="*/ 300038 h 585788"/>
                  <a:gd name="connsiteX3" fmla="*/ 0 w 3638550"/>
                  <a:gd name="connsiteY3" fmla="*/ 585788 h 585788"/>
                  <a:gd name="connsiteX4" fmla="*/ 3638550 w 3638550"/>
                  <a:gd name="connsiteY4" fmla="*/ 585788 h 585788"/>
                  <a:gd name="connsiteX5" fmla="*/ 3638550 w 3638550"/>
                  <a:gd name="connsiteY5" fmla="*/ 0 h 5857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638550" h="585788">
                    <a:moveTo>
                      <a:pt x="3638550" y="0"/>
                    </a:moveTo>
                    <a:lnTo>
                      <a:pt x="0" y="0"/>
                    </a:lnTo>
                    <a:lnTo>
                      <a:pt x="80963" y="300038"/>
                    </a:lnTo>
                    <a:lnTo>
                      <a:pt x="0" y="585788"/>
                    </a:lnTo>
                    <a:lnTo>
                      <a:pt x="3638550" y="585788"/>
                    </a:lnTo>
                    <a:lnTo>
                      <a:pt x="3638550" y="0"/>
                    </a:lnTo>
                    <a:close/>
                  </a:path>
                </a:pathLst>
              </a:custGeom>
              <a:solidFill>
                <a:srgbClr val="AA00AA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lvl="0" algn="ctr">
                  <a:lnSpc>
                    <a:spcPct val="90000"/>
                  </a:lnSpc>
                </a:pPr>
                <a:r>
                  <a:rPr lang="ja-JP" altLang="en-US" sz="1200" dirty="0">
                    <a:solidFill>
                      <a:prstClr val="white"/>
                    </a:solidFill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レベル４氾濫</a:t>
                </a:r>
                <a:r>
                  <a:rPr lang="ja-JP" altLang="en-US" sz="1200">
                    <a:solidFill>
                      <a:prstClr val="white"/>
                    </a:solidFill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危険警報</a:t>
                </a:r>
                <a:endParaRPr lang="ja-JP" altLang="en-US" sz="1200" dirty="0">
                  <a:solidFill>
                    <a:prstClr val="white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endParaRPr>
              </a:p>
            </p:txBody>
          </p:sp>
          <p:sp>
            <p:nvSpPr>
              <p:cNvPr id="30" name="フリーフォーム 57">
                <a:extLst>
                  <a:ext uri="{FF2B5EF4-FFF2-40B4-BE49-F238E27FC236}">
                    <a16:creationId xmlns:a16="http://schemas.microsoft.com/office/drawing/2014/main" id="{04D35789-052F-409A-2BFB-E9E264364237}"/>
                  </a:ext>
                </a:extLst>
              </p:cNvPr>
              <p:cNvSpPr/>
              <p:nvPr/>
            </p:nvSpPr>
            <p:spPr>
              <a:xfrm>
                <a:off x="10275729" y="4034884"/>
                <a:ext cx="3636000" cy="360000"/>
              </a:xfrm>
              <a:custGeom>
                <a:avLst/>
                <a:gdLst>
                  <a:gd name="connsiteX0" fmla="*/ 3638550 w 3638550"/>
                  <a:gd name="connsiteY0" fmla="*/ 0 h 585788"/>
                  <a:gd name="connsiteX1" fmla="*/ 0 w 3638550"/>
                  <a:gd name="connsiteY1" fmla="*/ 0 h 585788"/>
                  <a:gd name="connsiteX2" fmla="*/ 80963 w 3638550"/>
                  <a:gd name="connsiteY2" fmla="*/ 300038 h 585788"/>
                  <a:gd name="connsiteX3" fmla="*/ 0 w 3638550"/>
                  <a:gd name="connsiteY3" fmla="*/ 585788 h 585788"/>
                  <a:gd name="connsiteX4" fmla="*/ 3638550 w 3638550"/>
                  <a:gd name="connsiteY4" fmla="*/ 585788 h 585788"/>
                  <a:gd name="connsiteX5" fmla="*/ 3638550 w 3638550"/>
                  <a:gd name="connsiteY5" fmla="*/ 0 h 5857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638550" h="585788">
                    <a:moveTo>
                      <a:pt x="3638550" y="0"/>
                    </a:moveTo>
                    <a:lnTo>
                      <a:pt x="0" y="0"/>
                    </a:lnTo>
                    <a:lnTo>
                      <a:pt x="80963" y="300038"/>
                    </a:lnTo>
                    <a:lnTo>
                      <a:pt x="0" y="585788"/>
                    </a:lnTo>
                    <a:lnTo>
                      <a:pt x="3638550" y="585788"/>
                    </a:lnTo>
                    <a:lnTo>
                      <a:pt x="3638550" y="0"/>
                    </a:lnTo>
                    <a:close/>
                  </a:path>
                </a:pathLst>
              </a:custGeom>
              <a:solidFill>
                <a:srgbClr val="AA00AA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lvl="0" algn="ctr"/>
                <a:r>
                  <a:rPr lang="ja-JP" altLang="en-US" sz="1200" dirty="0">
                    <a:solidFill>
                      <a:prstClr val="white"/>
                    </a:solidFill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レベル４高潮危険警報</a:t>
                </a:r>
              </a:p>
            </p:txBody>
          </p:sp>
          <p:sp>
            <p:nvSpPr>
              <p:cNvPr id="32" name="フリーフォーム 55">
                <a:extLst>
                  <a:ext uri="{FF2B5EF4-FFF2-40B4-BE49-F238E27FC236}">
                    <a16:creationId xmlns:a16="http://schemas.microsoft.com/office/drawing/2014/main" id="{6AF66DC4-4677-B28E-FAF5-0444EDC36649}"/>
                  </a:ext>
                </a:extLst>
              </p:cNvPr>
              <p:cNvSpPr/>
              <p:nvPr/>
            </p:nvSpPr>
            <p:spPr>
              <a:xfrm>
                <a:off x="10272558" y="3459203"/>
                <a:ext cx="3636000" cy="540000"/>
              </a:xfrm>
              <a:custGeom>
                <a:avLst/>
                <a:gdLst>
                  <a:gd name="connsiteX0" fmla="*/ 3638550 w 3638550"/>
                  <a:gd name="connsiteY0" fmla="*/ 0 h 585788"/>
                  <a:gd name="connsiteX1" fmla="*/ 0 w 3638550"/>
                  <a:gd name="connsiteY1" fmla="*/ 0 h 585788"/>
                  <a:gd name="connsiteX2" fmla="*/ 80963 w 3638550"/>
                  <a:gd name="connsiteY2" fmla="*/ 300038 h 585788"/>
                  <a:gd name="connsiteX3" fmla="*/ 0 w 3638550"/>
                  <a:gd name="connsiteY3" fmla="*/ 585788 h 585788"/>
                  <a:gd name="connsiteX4" fmla="*/ 3638550 w 3638550"/>
                  <a:gd name="connsiteY4" fmla="*/ 585788 h 585788"/>
                  <a:gd name="connsiteX5" fmla="*/ 3638550 w 3638550"/>
                  <a:gd name="connsiteY5" fmla="*/ 0 h 585788"/>
                  <a:gd name="connsiteX0" fmla="*/ 3638550 w 3638550"/>
                  <a:gd name="connsiteY0" fmla="*/ 0 h 585788"/>
                  <a:gd name="connsiteX1" fmla="*/ 0 w 3638550"/>
                  <a:gd name="connsiteY1" fmla="*/ 0 h 585788"/>
                  <a:gd name="connsiteX2" fmla="*/ 90494 w 3638550"/>
                  <a:gd name="connsiteY2" fmla="*/ 300038 h 585788"/>
                  <a:gd name="connsiteX3" fmla="*/ 0 w 3638550"/>
                  <a:gd name="connsiteY3" fmla="*/ 585788 h 585788"/>
                  <a:gd name="connsiteX4" fmla="*/ 3638550 w 3638550"/>
                  <a:gd name="connsiteY4" fmla="*/ 585788 h 585788"/>
                  <a:gd name="connsiteX5" fmla="*/ 3638550 w 3638550"/>
                  <a:gd name="connsiteY5" fmla="*/ 0 h 5857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638550" h="585788">
                    <a:moveTo>
                      <a:pt x="3638550" y="0"/>
                    </a:moveTo>
                    <a:lnTo>
                      <a:pt x="0" y="0"/>
                    </a:lnTo>
                    <a:lnTo>
                      <a:pt x="90494" y="300038"/>
                    </a:lnTo>
                    <a:lnTo>
                      <a:pt x="0" y="585788"/>
                    </a:lnTo>
                    <a:lnTo>
                      <a:pt x="3638550" y="585788"/>
                    </a:lnTo>
                    <a:lnTo>
                      <a:pt x="3638550" y="0"/>
                    </a:lnTo>
                    <a:close/>
                  </a:path>
                </a:pathLst>
              </a:custGeom>
              <a:solidFill>
                <a:srgbClr val="AA00AA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lvl="0" algn="ctr">
                  <a:lnSpc>
                    <a:spcPct val="110000"/>
                  </a:lnSpc>
                </a:pPr>
                <a:r>
                  <a:rPr lang="ja-JP" altLang="en-US" sz="1200" dirty="0">
                    <a:solidFill>
                      <a:prstClr val="white"/>
                    </a:solidFill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レベル４大雨危険警報 ／ </a:t>
                </a:r>
              </a:p>
              <a:p>
                <a:pPr lvl="0" algn="ctr">
                  <a:lnSpc>
                    <a:spcPct val="110000"/>
                  </a:lnSpc>
                </a:pPr>
                <a:r>
                  <a:rPr lang="ja-JP" altLang="en-US" sz="1200" dirty="0">
                    <a:solidFill>
                      <a:prstClr val="white"/>
                    </a:solidFill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レベル４土砂災害危険警報</a:t>
                </a:r>
              </a:p>
            </p:txBody>
          </p:sp>
          <p:sp>
            <p:nvSpPr>
              <p:cNvPr id="33" name="フリーフォーム 52">
                <a:extLst>
                  <a:ext uri="{FF2B5EF4-FFF2-40B4-BE49-F238E27FC236}">
                    <a16:creationId xmlns:a16="http://schemas.microsoft.com/office/drawing/2014/main" id="{B15C7531-65A8-B4F1-A3F9-2D60F937EB41}"/>
                  </a:ext>
                </a:extLst>
              </p:cNvPr>
              <p:cNvSpPr/>
              <p:nvPr/>
            </p:nvSpPr>
            <p:spPr>
              <a:xfrm>
                <a:off x="10275731" y="3052743"/>
                <a:ext cx="3636000" cy="360000"/>
              </a:xfrm>
              <a:custGeom>
                <a:avLst/>
                <a:gdLst>
                  <a:gd name="connsiteX0" fmla="*/ 3638550 w 3638550"/>
                  <a:gd name="connsiteY0" fmla="*/ 0 h 585788"/>
                  <a:gd name="connsiteX1" fmla="*/ 0 w 3638550"/>
                  <a:gd name="connsiteY1" fmla="*/ 0 h 585788"/>
                  <a:gd name="connsiteX2" fmla="*/ 80963 w 3638550"/>
                  <a:gd name="connsiteY2" fmla="*/ 300038 h 585788"/>
                  <a:gd name="connsiteX3" fmla="*/ 0 w 3638550"/>
                  <a:gd name="connsiteY3" fmla="*/ 585788 h 585788"/>
                  <a:gd name="connsiteX4" fmla="*/ 3638550 w 3638550"/>
                  <a:gd name="connsiteY4" fmla="*/ 585788 h 585788"/>
                  <a:gd name="connsiteX5" fmla="*/ 3638550 w 3638550"/>
                  <a:gd name="connsiteY5" fmla="*/ 0 h 5857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638550" h="585788">
                    <a:moveTo>
                      <a:pt x="3638550" y="0"/>
                    </a:moveTo>
                    <a:lnTo>
                      <a:pt x="0" y="0"/>
                    </a:lnTo>
                    <a:lnTo>
                      <a:pt x="80963" y="300038"/>
                    </a:lnTo>
                    <a:lnTo>
                      <a:pt x="0" y="585788"/>
                    </a:lnTo>
                    <a:lnTo>
                      <a:pt x="3638550" y="585788"/>
                    </a:lnTo>
                    <a:lnTo>
                      <a:pt x="3638550" y="0"/>
                    </a:lnTo>
                    <a:close/>
                  </a:path>
                </a:pathLst>
              </a:custGeom>
              <a:solidFill>
                <a:srgbClr val="AA00AA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lvl="0">
                  <a:lnSpc>
                    <a:spcPct val="90000"/>
                  </a:lnSpc>
                </a:pPr>
                <a:r>
                  <a:rPr lang="ja-JP" altLang="en-US" sz="600" dirty="0">
                    <a:solidFill>
                      <a:prstClr val="white"/>
                    </a:solidFill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　　　　　　　　  </a:t>
                </a:r>
                <a:r>
                  <a:rPr lang="ja-JP" altLang="en-US" sz="300" dirty="0">
                    <a:solidFill>
                      <a:prstClr val="white"/>
                    </a:solidFill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 </a:t>
                </a:r>
                <a:r>
                  <a:rPr lang="ja-JP" altLang="en-US" sz="600" dirty="0">
                    <a:solidFill>
                      <a:prstClr val="white"/>
                    </a:solidFill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   　　　　　　　　 </a:t>
                </a:r>
                <a:r>
                  <a:rPr lang="ja-JP" altLang="en-US" sz="1200" dirty="0">
                    <a:solidFill>
                      <a:prstClr val="white"/>
                    </a:solidFill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避難指示</a:t>
                </a:r>
              </a:p>
            </p:txBody>
          </p:sp>
          <p:sp>
            <p:nvSpPr>
              <p:cNvPr id="34" name="フリーフォーム 49">
                <a:extLst>
                  <a:ext uri="{FF2B5EF4-FFF2-40B4-BE49-F238E27FC236}">
                    <a16:creationId xmlns:a16="http://schemas.microsoft.com/office/drawing/2014/main" id="{4FB30DE1-8EF0-9F59-7432-E571321EAD6E}"/>
                  </a:ext>
                </a:extLst>
              </p:cNvPr>
              <p:cNvSpPr/>
              <p:nvPr/>
            </p:nvSpPr>
            <p:spPr>
              <a:xfrm>
                <a:off x="10275731" y="2432955"/>
                <a:ext cx="3636000" cy="581707"/>
              </a:xfrm>
              <a:custGeom>
                <a:avLst/>
                <a:gdLst>
                  <a:gd name="connsiteX0" fmla="*/ 3638550 w 3638550"/>
                  <a:gd name="connsiteY0" fmla="*/ 0 h 585788"/>
                  <a:gd name="connsiteX1" fmla="*/ 0 w 3638550"/>
                  <a:gd name="connsiteY1" fmla="*/ 0 h 585788"/>
                  <a:gd name="connsiteX2" fmla="*/ 80963 w 3638550"/>
                  <a:gd name="connsiteY2" fmla="*/ 300038 h 585788"/>
                  <a:gd name="connsiteX3" fmla="*/ 0 w 3638550"/>
                  <a:gd name="connsiteY3" fmla="*/ 585788 h 585788"/>
                  <a:gd name="connsiteX4" fmla="*/ 3638550 w 3638550"/>
                  <a:gd name="connsiteY4" fmla="*/ 585788 h 585788"/>
                  <a:gd name="connsiteX5" fmla="*/ 3638550 w 3638550"/>
                  <a:gd name="connsiteY5" fmla="*/ 0 h 5857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638550" h="585788">
                    <a:moveTo>
                      <a:pt x="3638550" y="0"/>
                    </a:moveTo>
                    <a:lnTo>
                      <a:pt x="0" y="0"/>
                    </a:lnTo>
                    <a:lnTo>
                      <a:pt x="80963" y="300038"/>
                    </a:lnTo>
                    <a:lnTo>
                      <a:pt x="0" y="585788"/>
                    </a:lnTo>
                    <a:lnTo>
                      <a:pt x="3638550" y="585788"/>
                    </a:lnTo>
                    <a:lnTo>
                      <a:pt x="3638550" y="0"/>
                    </a:lnTo>
                    <a:close/>
                  </a:path>
                </a:pathLst>
              </a:custGeom>
              <a:solidFill>
                <a:srgbClr val="AA00AA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lvl="0" algn="ctr">
                  <a:lnSpc>
                    <a:spcPct val="90000"/>
                  </a:lnSpc>
                </a:pPr>
                <a:r>
                  <a:rPr lang="en-US" altLang="ja-JP" sz="1200" dirty="0">
                    <a:solidFill>
                      <a:prstClr val="white"/>
                    </a:solidFill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〔</a:t>
                </a:r>
                <a:r>
                  <a:rPr lang="ja-JP" altLang="en-US" sz="1200" dirty="0">
                    <a:solidFill>
                      <a:prstClr val="white"/>
                    </a:solidFill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レベル４</a:t>
                </a:r>
                <a:r>
                  <a:rPr lang="en-US" altLang="ja-JP" sz="1200" dirty="0">
                    <a:solidFill>
                      <a:prstClr val="white"/>
                    </a:solidFill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〕</a:t>
                </a:r>
              </a:p>
              <a:p>
                <a:pPr lvl="0" algn="ctr">
                  <a:lnSpc>
                    <a:spcPct val="90000"/>
                  </a:lnSpc>
                </a:pPr>
                <a:endParaRPr lang="en-US" altLang="ja-JP" sz="200" dirty="0">
                  <a:solidFill>
                    <a:prstClr val="white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endParaRPr>
              </a:p>
              <a:p>
                <a:pPr lvl="0">
                  <a:lnSpc>
                    <a:spcPct val="90000"/>
                  </a:lnSpc>
                </a:pPr>
                <a:r>
                  <a:rPr lang="ja-JP" altLang="en-US" sz="600" dirty="0">
                    <a:solidFill>
                      <a:prstClr val="white"/>
                    </a:solidFill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　　　　　　　　　　  </a:t>
                </a:r>
                <a:r>
                  <a:rPr lang="ja-JP" altLang="en-US" sz="400" dirty="0">
                    <a:solidFill>
                      <a:prstClr val="white"/>
                    </a:solidFill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 </a:t>
                </a:r>
                <a:endParaRPr lang="en-US" altLang="ja-JP" sz="600" dirty="0">
                  <a:solidFill>
                    <a:prstClr val="white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endParaRPr>
              </a:p>
              <a:p>
                <a:pPr lvl="0" algn="ctr">
                  <a:lnSpc>
                    <a:spcPct val="90000"/>
                  </a:lnSpc>
                </a:pPr>
                <a:r>
                  <a:rPr lang="ja-JP" altLang="en-US" sz="1200" dirty="0">
                    <a:solidFill>
                      <a:prstClr val="white"/>
                    </a:solidFill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危険な場所から全員避難！</a:t>
                </a:r>
              </a:p>
            </p:txBody>
          </p:sp>
          <p:sp>
            <p:nvSpPr>
              <p:cNvPr id="36" name="山形 87">
                <a:extLst>
                  <a:ext uri="{FF2B5EF4-FFF2-40B4-BE49-F238E27FC236}">
                    <a16:creationId xmlns:a16="http://schemas.microsoft.com/office/drawing/2014/main" id="{DBE365B9-4E84-2857-8D33-CE082601E016}"/>
                  </a:ext>
                </a:extLst>
              </p:cNvPr>
              <p:cNvSpPr/>
              <p:nvPr/>
            </p:nvSpPr>
            <p:spPr>
              <a:xfrm>
                <a:off x="3691553" y="3052743"/>
                <a:ext cx="3060000" cy="360000"/>
              </a:xfrm>
              <a:prstGeom prst="chevron">
                <a:avLst>
                  <a:gd name="adj" fmla="val 23341"/>
                </a:avLst>
              </a:prstGeom>
              <a:solidFill>
                <a:srgbClr val="F2E700"/>
              </a:solidFill>
              <a:ln>
                <a:solidFill>
                  <a:schemeClr val="tx1"/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lnSpc>
                    <a:spcPct val="90000"/>
                  </a:lnSpc>
                </a:pPr>
                <a:r>
                  <a:rPr lang="ja-JP" altLang="en-US" sz="600" dirty="0">
                    <a:solidFill>
                      <a:schemeClr val="tx1"/>
                    </a:solidFill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　　　　　　　　　　　　</a:t>
                </a:r>
                <a:r>
                  <a:rPr lang="ja-JP" altLang="en-US" sz="1200" dirty="0">
                    <a:solidFill>
                      <a:schemeClr val="tx1"/>
                    </a:solidFill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自主避難など</a:t>
                </a:r>
              </a:p>
            </p:txBody>
          </p:sp>
          <p:sp>
            <p:nvSpPr>
              <p:cNvPr id="39" name="山形 78">
                <a:extLst>
                  <a:ext uri="{FF2B5EF4-FFF2-40B4-BE49-F238E27FC236}">
                    <a16:creationId xmlns:a16="http://schemas.microsoft.com/office/drawing/2014/main" id="{058430B9-8F20-3CFA-5776-6D79495BEC45}"/>
                  </a:ext>
                </a:extLst>
              </p:cNvPr>
              <p:cNvSpPr/>
              <p:nvPr/>
            </p:nvSpPr>
            <p:spPr>
              <a:xfrm>
                <a:off x="3691553" y="2432956"/>
                <a:ext cx="3060000" cy="576000"/>
              </a:xfrm>
              <a:prstGeom prst="chevron">
                <a:avLst>
                  <a:gd name="adj" fmla="val 15399"/>
                </a:avLst>
              </a:prstGeom>
              <a:solidFill>
                <a:srgbClr val="F2E7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56125" tIns="56125" rIns="56125" bIns="56125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en-US" altLang="ja-JP" sz="1200" dirty="0">
                    <a:solidFill>
                      <a:schemeClr val="tx1"/>
                    </a:solidFill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〔</a:t>
                </a:r>
                <a:r>
                  <a:rPr lang="ja-JP" altLang="en-US" sz="1200" dirty="0">
                    <a:solidFill>
                      <a:schemeClr val="tx1"/>
                    </a:solidFill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レベル２</a:t>
                </a:r>
                <a:r>
                  <a:rPr lang="en-US" altLang="ja-JP" sz="1200" dirty="0">
                    <a:solidFill>
                      <a:schemeClr val="tx1"/>
                    </a:solidFill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〕</a:t>
                </a:r>
              </a:p>
              <a:p>
                <a:pPr>
                  <a:lnSpc>
                    <a:spcPct val="90000"/>
                  </a:lnSpc>
                </a:pPr>
                <a:r>
                  <a:rPr lang="ja-JP" altLang="en-US" sz="400" dirty="0">
                    <a:solidFill>
                      <a:schemeClr val="tx1"/>
                    </a:solidFill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　　</a:t>
                </a:r>
                <a:endParaRPr lang="en-US" altLang="ja-JP" sz="900" dirty="0">
                  <a:solidFill>
                    <a:schemeClr val="tx1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endParaRPr>
              </a:p>
              <a:p>
                <a:pPr algn="ctr">
                  <a:lnSpc>
                    <a:spcPct val="90000"/>
                  </a:lnSpc>
                </a:pPr>
                <a:endParaRPr lang="en-US" altLang="ja-JP" sz="200" dirty="0">
                  <a:solidFill>
                    <a:schemeClr val="tx1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endParaRPr>
              </a:p>
              <a:p>
                <a:pPr>
                  <a:lnSpc>
                    <a:spcPct val="90000"/>
                  </a:lnSpc>
                </a:pPr>
                <a:r>
                  <a:rPr lang="ja-JP" altLang="en-US" sz="600" dirty="0">
                    <a:solidFill>
                      <a:schemeClr val="tx1"/>
                    </a:solidFill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　　　　　　</a:t>
                </a:r>
                <a:r>
                  <a:rPr lang="ja-JP" altLang="en-US" sz="1200" dirty="0">
                    <a:solidFill>
                      <a:schemeClr val="tx1"/>
                    </a:solidFill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自主避難など注意の呼びかけ</a:t>
                </a:r>
              </a:p>
            </p:txBody>
          </p:sp>
          <p:sp>
            <p:nvSpPr>
              <p:cNvPr id="40" name="山形 77">
                <a:extLst>
                  <a:ext uri="{FF2B5EF4-FFF2-40B4-BE49-F238E27FC236}">
                    <a16:creationId xmlns:a16="http://schemas.microsoft.com/office/drawing/2014/main" id="{AD91328B-791B-E928-CB6C-6628A3D9E20F}"/>
                  </a:ext>
                </a:extLst>
              </p:cNvPr>
              <p:cNvSpPr/>
              <p:nvPr/>
            </p:nvSpPr>
            <p:spPr>
              <a:xfrm>
                <a:off x="6713546" y="2432956"/>
                <a:ext cx="3600000" cy="576000"/>
              </a:xfrm>
              <a:prstGeom prst="chevron">
                <a:avLst>
                  <a:gd name="adj" fmla="val 13745"/>
                </a:avLst>
              </a:prstGeom>
              <a:solidFill>
                <a:srgbClr val="FF28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56125" tIns="56125" rIns="56125" bIns="56125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en-US" altLang="ja-JP" sz="1200" dirty="0"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〔</a:t>
                </a:r>
                <a:r>
                  <a:rPr lang="ja-JP" altLang="en-US" sz="1200" dirty="0"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レベル３</a:t>
                </a:r>
                <a:r>
                  <a:rPr lang="en-US" altLang="ja-JP" sz="1200" dirty="0"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〕</a:t>
                </a:r>
                <a:endParaRPr lang="en-US" altLang="ja-JP" sz="700" dirty="0">
                  <a:solidFill>
                    <a:schemeClr val="tx1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endParaRPr>
              </a:p>
              <a:p>
                <a:pPr>
                  <a:lnSpc>
                    <a:spcPct val="90000"/>
                  </a:lnSpc>
                </a:pPr>
                <a:r>
                  <a:rPr lang="ja-JP" altLang="en-US" sz="400" dirty="0">
                    <a:solidFill>
                      <a:schemeClr val="tx1"/>
                    </a:solidFill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　　 </a:t>
                </a:r>
                <a:endParaRPr lang="en-US" altLang="ja-JP" sz="900" dirty="0">
                  <a:latin typeface="AR丸ゴシック体E" panose="020F0909000000000000" pitchFamily="49" charset="-128"/>
                  <a:ea typeface="AR丸ゴシック体E" panose="020F0909000000000000" pitchFamily="49" charset="-128"/>
                </a:endParaRPr>
              </a:p>
              <a:p>
                <a:pPr algn="ctr">
                  <a:lnSpc>
                    <a:spcPct val="90000"/>
                  </a:lnSpc>
                </a:pPr>
                <a:endParaRPr lang="en-US" altLang="ja-JP" sz="200" dirty="0">
                  <a:solidFill>
                    <a:schemeClr val="tx1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endParaRPr>
              </a:p>
              <a:p>
                <a:pPr>
                  <a:lnSpc>
                    <a:spcPct val="90000"/>
                  </a:lnSpc>
                </a:pPr>
                <a:r>
                  <a:rPr lang="ja-JP" altLang="en-US" sz="600" dirty="0">
                    <a:solidFill>
                      <a:schemeClr val="bg1"/>
                    </a:solidFill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　</a:t>
                </a:r>
                <a:r>
                  <a:rPr lang="ja-JP" altLang="en-US" sz="1200" dirty="0"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避難に時間がかかる人は危険な場所から避難！</a:t>
                </a:r>
              </a:p>
            </p:txBody>
          </p:sp>
          <p:sp>
            <p:nvSpPr>
              <p:cNvPr id="42" name="山形 75">
                <a:extLst>
                  <a:ext uri="{FF2B5EF4-FFF2-40B4-BE49-F238E27FC236}">
                    <a16:creationId xmlns:a16="http://schemas.microsoft.com/office/drawing/2014/main" id="{01095B89-9F80-7C9C-D14D-5B16E496E637}"/>
                  </a:ext>
                </a:extLst>
              </p:cNvPr>
              <p:cNvSpPr/>
              <p:nvPr/>
            </p:nvSpPr>
            <p:spPr>
              <a:xfrm>
                <a:off x="6713546" y="3052743"/>
                <a:ext cx="3600000" cy="360000"/>
              </a:xfrm>
              <a:prstGeom prst="chevron">
                <a:avLst>
                  <a:gd name="adj" fmla="val 21938"/>
                </a:avLst>
              </a:prstGeom>
              <a:solidFill>
                <a:srgbClr val="FF28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56125" tIns="56125" rIns="56125" bIns="56125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lnSpc>
                    <a:spcPct val="90000"/>
                  </a:lnSpc>
                </a:pPr>
                <a:r>
                  <a:rPr lang="ja-JP" altLang="en-US" sz="600" dirty="0"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　　　　　　　　　 　　　　　   </a:t>
                </a:r>
                <a:r>
                  <a:rPr lang="ja-JP" altLang="en-US" sz="1200" dirty="0"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高齢者等避難</a:t>
                </a:r>
              </a:p>
            </p:txBody>
          </p:sp>
          <p:sp>
            <p:nvSpPr>
              <p:cNvPr id="46" name="テキスト ボックス 45">
                <a:extLst>
                  <a:ext uri="{FF2B5EF4-FFF2-40B4-BE49-F238E27FC236}">
                    <a16:creationId xmlns:a16="http://schemas.microsoft.com/office/drawing/2014/main" id="{C70B3E33-54F2-169F-A10E-E4C756EACF5A}"/>
                  </a:ext>
                </a:extLst>
              </p:cNvPr>
              <p:cNvSpPr txBox="1"/>
              <p:nvPr/>
            </p:nvSpPr>
            <p:spPr>
              <a:xfrm>
                <a:off x="89674" y="3454558"/>
                <a:ext cx="1403125" cy="1362148"/>
              </a:xfrm>
              <a:prstGeom prst="rect">
                <a:avLst/>
              </a:prstGeom>
              <a:solidFill>
                <a:srgbClr val="002060"/>
              </a:solidFill>
              <a:ln w="12700">
                <a:solidFill>
                  <a:srgbClr val="002060"/>
                </a:solidFill>
              </a:ln>
            </p:spPr>
            <p:txBody>
              <a:bodyPr wrap="none" rtlCol="0" anchor="ctr">
                <a:no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ja-JP" altLang="en-US" sz="600" dirty="0">
                    <a:solidFill>
                      <a:schemeClr val="bg1"/>
                    </a:solidFill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　　</a:t>
                </a:r>
                <a:endParaRPr lang="en-US" altLang="ja-JP" sz="1300" spc="-150" dirty="0">
                  <a:solidFill>
                    <a:schemeClr val="bg1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endParaRPr>
              </a:p>
              <a:p>
                <a:pPr algn="ctr">
                  <a:lnSpc>
                    <a:spcPct val="90000"/>
                  </a:lnSpc>
                </a:pPr>
                <a:r>
                  <a:rPr lang="ja-JP" altLang="en-US" sz="1300" dirty="0">
                    <a:solidFill>
                      <a:schemeClr val="bg1"/>
                    </a:solidFill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気象警報</a:t>
                </a:r>
                <a:endParaRPr lang="en-US" altLang="ja-JP" sz="1300" dirty="0">
                  <a:solidFill>
                    <a:schemeClr val="bg1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endParaRPr>
              </a:p>
              <a:p>
                <a:pPr algn="ctr"/>
                <a:endParaRPr lang="en-US" altLang="ja-JP" sz="300" spc="-150" dirty="0">
                  <a:solidFill>
                    <a:schemeClr val="bg1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endParaRPr>
              </a:p>
              <a:p>
                <a:pPr algn="ctr"/>
                <a:endParaRPr lang="ja-JP" altLang="en-US" sz="600" dirty="0">
                  <a:solidFill>
                    <a:schemeClr val="bg1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endParaRPr>
              </a:p>
              <a:p>
                <a:pPr algn="ctr"/>
                <a:r>
                  <a:rPr lang="ja-JP" altLang="en-US" sz="1300" dirty="0">
                    <a:solidFill>
                      <a:schemeClr val="bg1"/>
                    </a:solidFill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災害情報 等</a:t>
                </a:r>
              </a:p>
            </p:txBody>
          </p:sp>
          <p:sp>
            <p:nvSpPr>
              <p:cNvPr id="47" name="テキスト ボックス 46">
                <a:extLst>
                  <a:ext uri="{FF2B5EF4-FFF2-40B4-BE49-F238E27FC236}">
                    <a16:creationId xmlns:a16="http://schemas.microsoft.com/office/drawing/2014/main" id="{0288633D-A8D3-7F44-061C-A1E23F811A15}"/>
                  </a:ext>
                </a:extLst>
              </p:cNvPr>
              <p:cNvSpPr txBox="1"/>
              <p:nvPr/>
            </p:nvSpPr>
            <p:spPr>
              <a:xfrm>
                <a:off x="89675" y="2432956"/>
                <a:ext cx="1403125" cy="576000"/>
              </a:xfrm>
              <a:prstGeom prst="rect">
                <a:avLst/>
              </a:prstGeom>
              <a:solidFill>
                <a:srgbClr val="002060"/>
              </a:solidFill>
              <a:ln w="12700">
                <a:solidFill>
                  <a:srgbClr val="002060"/>
                </a:solidFill>
              </a:ln>
            </p:spPr>
            <p:txBody>
              <a:bodyPr wrap="none" lIns="36000" tIns="72000" rIns="36000" bIns="72000" rtlCol="0" anchor="ctr">
                <a:no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ja-JP" altLang="en-US" sz="800" dirty="0">
                    <a:solidFill>
                      <a:schemeClr val="bg1"/>
                    </a:solidFill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　</a:t>
                </a:r>
                <a:r>
                  <a:rPr lang="ja-JP" altLang="en-US" sz="600" dirty="0">
                    <a:solidFill>
                      <a:schemeClr val="bg1"/>
                    </a:solidFill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　　　　　　　</a:t>
                </a:r>
                <a:endParaRPr lang="en-US" altLang="ja-JP" sz="600" dirty="0">
                  <a:solidFill>
                    <a:schemeClr val="bg1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endParaRPr>
              </a:p>
              <a:p>
                <a:pPr algn="ctr"/>
                <a:r>
                  <a:rPr lang="en-US" altLang="ja-JP" sz="1200" dirty="0">
                    <a:solidFill>
                      <a:schemeClr val="bg1"/>
                    </a:solidFill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〔</a:t>
                </a:r>
                <a:r>
                  <a:rPr lang="ja-JP" altLang="en-US" sz="1200" dirty="0">
                    <a:solidFill>
                      <a:schemeClr val="bg1"/>
                    </a:solidFill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警戒レベル</a:t>
                </a:r>
                <a:r>
                  <a:rPr lang="en-US" altLang="ja-JP" sz="1200" dirty="0">
                    <a:solidFill>
                      <a:schemeClr val="bg1"/>
                    </a:solidFill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〕</a:t>
                </a:r>
              </a:p>
              <a:p>
                <a:pPr algn="ctr"/>
                <a:r>
                  <a:rPr lang="ja-JP" altLang="en-US" sz="1200" dirty="0">
                    <a:solidFill>
                      <a:schemeClr val="bg1"/>
                    </a:solidFill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取るべき行動</a:t>
                </a:r>
              </a:p>
            </p:txBody>
          </p:sp>
          <p:sp>
            <p:nvSpPr>
              <p:cNvPr id="48" name="テキスト ボックス 47">
                <a:extLst>
                  <a:ext uri="{FF2B5EF4-FFF2-40B4-BE49-F238E27FC236}">
                    <a16:creationId xmlns:a16="http://schemas.microsoft.com/office/drawing/2014/main" id="{940CE839-1541-8C4E-A0D4-B81EE24C8C55}"/>
                  </a:ext>
                </a:extLst>
              </p:cNvPr>
              <p:cNvSpPr txBox="1"/>
              <p:nvPr/>
            </p:nvSpPr>
            <p:spPr>
              <a:xfrm>
                <a:off x="89675" y="3052743"/>
                <a:ext cx="1403125" cy="360000"/>
              </a:xfrm>
              <a:prstGeom prst="rect">
                <a:avLst/>
              </a:prstGeom>
              <a:solidFill>
                <a:srgbClr val="002060"/>
              </a:solidFill>
              <a:ln w="12700">
                <a:solidFill>
                  <a:srgbClr val="002060"/>
                </a:solidFill>
              </a:ln>
            </p:spPr>
            <p:txBody>
              <a:bodyPr wrap="none" rtlCol="0" anchor="ctr">
                <a:noAutofit/>
              </a:bodyPr>
              <a:lstStyle/>
              <a:p>
                <a:pPr algn="ctr">
                  <a:lnSpc>
                    <a:spcPct val="90000"/>
                  </a:lnSpc>
                </a:pPr>
                <a:endParaRPr lang="en-US" altLang="ja-JP" sz="600" dirty="0">
                  <a:solidFill>
                    <a:schemeClr val="bg1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endParaRPr>
              </a:p>
              <a:p>
                <a:pPr algn="ctr">
                  <a:lnSpc>
                    <a:spcPct val="90000"/>
                  </a:lnSpc>
                </a:pPr>
                <a:r>
                  <a:rPr lang="ja-JP" altLang="en-US" sz="1300" dirty="0">
                    <a:solidFill>
                      <a:schemeClr val="bg1"/>
                    </a:solidFill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避難情報 等</a:t>
                </a:r>
              </a:p>
            </p:txBody>
          </p:sp>
          <p:sp>
            <p:nvSpPr>
              <p:cNvPr id="49" name="ホームベース 19">
                <a:extLst>
                  <a:ext uri="{FF2B5EF4-FFF2-40B4-BE49-F238E27FC236}">
                    <a16:creationId xmlns:a16="http://schemas.microsoft.com/office/drawing/2014/main" id="{2B221A26-FC00-A06E-7578-154E89D14F4E}"/>
                  </a:ext>
                </a:extLst>
              </p:cNvPr>
              <p:cNvSpPr/>
              <p:nvPr/>
            </p:nvSpPr>
            <p:spPr>
              <a:xfrm>
                <a:off x="1538027" y="2432956"/>
                <a:ext cx="2196000" cy="576000"/>
              </a:xfrm>
              <a:prstGeom prst="homePlate">
                <a:avLst>
                  <a:gd name="adj" fmla="val 15408"/>
                </a:avLst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56125" tIns="56125" rIns="56125" bIns="56125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altLang="ja-JP" sz="1200" dirty="0">
                    <a:solidFill>
                      <a:schemeClr val="tx1"/>
                    </a:solidFill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〔</a:t>
                </a:r>
                <a:r>
                  <a:rPr lang="ja-JP" altLang="en-US" sz="1200" dirty="0">
                    <a:solidFill>
                      <a:schemeClr val="tx1"/>
                    </a:solidFill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レベル１</a:t>
                </a:r>
                <a:r>
                  <a:rPr lang="en-US" altLang="ja-JP" sz="1200" dirty="0">
                    <a:solidFill>
                      <a:schemeClr val="tx1"/>
                    </a:solidFill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〕</a:t>
                </a:r>
              </a:p>
              <a:p>
                <a:pPr>
                  <a:lnSpc>
                    <a:spcPct val="90000"/>
                  </a:lnSpc>
                </a:pPr>
                <a:r>
                  <a:rPr lang="ja-JP" altLang="en-US" sz="600" dirty="0">
                    <a:solidFill>
                      <a:schemeClr val="tx1"/>
                    </a:solidFill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　　 </a:t>
                </a:r>
                <a:endParaRPr lang="en-US" altLang="ja-JP" sz="600" dirty="0">
                  <a:solidFill>
                    <a:schemeClr val="tx1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endParaRPr>
              </a:p>
              <a:p>
                <a:pPr algn="ctr">
                  <a:lnSpc>
                    <a:spcPct val="90000"/>
                  </a:lnSpc>
                </a:pPr>
                <a:r>
                  <a:rPr lang="ja-JP" altLang="en-US" sz="1200" dirty="0">
                    <a:solidFill>
                      <a:schemeClr val="tx1"/>
                    </a:solidFill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災害への心構えを高める</a:t>
                </a:r>
              </a:p>
            </p:txBody>
          </p:sp>
          <p:sp>
            <p:nvSpPr>
              <p:cNvPr id="52" name="山形 46">
                <a:extLst>
                  <a:ext uri="{FF2B5EF4-FFF2-40B4-BE49-F238E27FC236}">
                    <a16:creationId xmlns:a16="http://schemas.microsoft.com/office/drawing/2014/main" id="{D10FB204-F71A-0DC9-58ED-2A343BDF8887}"/>
                  </a:ext>
                </a:extLst>
              </p:cNvPr>
              <p:cNvSpPr/>
              <p:nvPr/>
            </p:nvSpPr>
            <p:spPr>
              <a:xfrm>
                <a:off x="3698752" y="4441841"/>
                <a:ext cx="3055110" cy="360000"/>
              </a:xfrm>
              <a:prstGeom prst="chevron">
                <a:avLst>
                  <a:gd name="adj" fmla="val 21938"/>
                </a:avLst>
              </a:prstGeom>
              <a:solidFill>
                <a:srgbClr val="F2E7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ja-JP" altLang="en-US" sz="1200" dirty="0">
                    <a:solidFill>
                      <a:schemeClr val="tx1"/>
                    </a:solidFill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レベル２氾濫注意報</a:t>
                </a:r>
              </a:p>
            </p:txBody>
          </p:sp>
          <p:sp>
            <p:nvSpPr>
              <p:cNvPr id="55" name="山形 47">
                <a:extLst>
                  <a:ext uri="{FF2B5EF4-FFF2-40B4-BE49-F238E27FC236}">
                    <a16:creationId xmlns:a16="http://schemas.microsoft.com/office/drawing/2014/main" id="{9EE134A5-6FBF-6D55-F49F-FF9EF222B83C}"/>
                  </a:ext>
                </a:extLst>
              </p:cNvPr>
              <p:cNvSpPr/>
              <p:nvPr/>
            </p:nvSpPr>
            <p:spPr>
              <a:xfrm>
                <a:off x="6713546" y="4444006"/>
                <a:ext cx="3600000" cy="360000"/>
              </a:xfrm>
              <a:prstGeom prst="chevron">
                <a:avLst>
                  <a:gd name="adj" fmla="val 21137"/>
                </a:avLst>
              </a:prstGeom>
              <a:solidFill>
                <a:srgbClr val="FF28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ja-JP" altLang="en-US" sz="1200" dirty="0">
                    <a:solidFill>
                      <a:schemeClr val="bg1"/>
                    </a:solidFill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レベル３氾濫警報</a:t>
                </a:r>
              </a:p>
            </p:txBody>
          </p:sp>
          <p:sp>
            <p:nvSpPr>
              <p:cNvPr id="56" name="山形 91">
                <a:extLst>
                  <a:ext uri="{FF2B5EF4-FFF2-40B4-BE49-F238E27FC236}">
                    <a16:creationId xmlns:a16="http://schemas.microsoft.com/office/drawing/2014/main" id="{1A7842E4-9943-7CBD-05C7-0E92740C862E}"/>
                  </a:ext>
                </a:extLst>
              </p:cNvPr>
              <p:cNvSpPr/>
              <p:nvPr/>
            </p:nvSpPr>
            <p:spPr>
              <a:xfrm>
                <a:off x="3691552" y="3459203"/>
                <a:ext cx="3060000" cy="540000"/>
              </a:xfrm>
              <a:prstGeom prst="chevron">
                <a:avLst>
                  <a:gd name="adj" fmla="val 16226"/>
                </a:avLst>
              </a:prstGeom>
              <a:solidFill>
                <a:srgbClr val="F2E7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56125" tIns="56125" rIns="56125" bIns="56125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lnSpc>
                    <a:spcPct val="110000"/>
                  </a:lnSpc>
                </a:pPr>
                <a:r>
                  <a:rPr lang="ja-JP" altLang="en-US" sz="600" dirty="0">
                    <a:solidFill>
                      <a:schemeClr val="tx1"/>
                    </a:solidFill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　　　　　　  </a:t>
                </a:r>
                <a:r>
                  <a:rPr lang="ja-JP" altLang="en-US" sz="1200" dirty="0">
                    <a:solidFill>
                      <a:schemeClr val="tx1"/>
                    </a:solidFill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レベル２大雨注意報 ／ </a:t>
                </a:r>
                <a:endParaRPr lang="en-US" altLang="ja-JP" sz="1200" dirty="0">
                  <a:solidFill>
                    <a:schemeClr val="tx1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endParaRPr>
              </a:p>
              <a:p>
                <a:pPr algn="ctr">
                  <a:lnSpc>
                    <a:spcPct val="110000"/>
                  </a:lnSpc>
                </a:pPr>
                <a:r>
                  <a:rPr lang="ja-JP" altLang="en-US" sz="1200" dirty="0">
                    <a:solidFill>
                      <a:schemeClr val="tx1"/>
                    </a:solidFill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レベル２土砂災害注意報</a:t>
                </a:r>
              </a:p>
            </p:txBody>
          </p:sp>
          <p:sp>
            <p:nvSpPr>
              <p:cNvPr id="58" name="山形 92">
                <a:extLst>
                  <a:ext uri="{FF2B5EF4-FFF2-40B4-BE49-F238E27FC236}">
                    <a16:creationId xmlns:a16="http://schemas.microsoft.com/office/drawing/2014/main" id="{04A02E54-CF37-B242-AA4A-7613BD35DED5}"/>
                  </a:ext>
                </a:extLst>
              </p:cNvPr>
              <p:cNvSpPr/>
              <p:nvPr/>
            </p:nvSpPr>
            <p:spPr>
              <a:xfrm>
                <a:off x="6710731" y="3459203"/>
                <a:ext cx="3611377" cy="540000"/>
              </a:xfrm>
              <a:prstGeom prst="chevron">
                <a:avLst>
                  <a:gd name="adj" fmla="val 16336"/>
                </a:avLst>
              </a:prstGeom>
              <a:solidFill>
                <a:srgbClr val="FF28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56125" tIns="56125" rIns="56125" bIns="56125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lnSpc>
                    <a:spcPct val="90000"/>
                  </a:lnSpc>
                </a:pPr>
                <a:r>
                  <a:rPr lang="ja-JP" altLang="en-US" sz="600" dirty="0"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　　　　　　　　　　　</a:t>
                </a:r>
                <a:endParaRPr lang="en-US" altLang="ja-JP" sz="600" dirty="0">
                  <a:latin typeface="AR丸ゴシック体E" panose="020F0909000000000000" pitchFamily="49" charset="-128"/>
                  <a:ea typeface="AR丸ゴシック体E" panose="020F0909000000000000" pitchFamily="49" charset="-128"/>
                </a:endParaRPr>
              </a:p>
              <a:p>
                <a:pPr>
                  <a:lnSpc>
                    <a:spcPct val="90000"/>
                  </a:lnSpc>
                </a:pPr>
                <a:endParaRPr lang="en-US" altLang="ja-JP" sz="600" dirty="0">
                  <a:latin typeface="AR丸ゴシック体E" panose="020F0909000000000000" pitchFamily="49" charset="-128"/>
                  <a:ea typeface="AR丸ゴシック体E" panose="020F0909000000000000" pitchFamily="49" charset="-128"/>
                </a:endParaRPr>
              </a:p>
              <a:p>
                <a:pPr algn="ctr">
                  <a:lnSpc>
                    <a:spcPct val="110000"/>
                  </a:lnSpc>
                </a:pPr>
                <a:r>
                  <a:rPr lang="ja-JP" altLang="en-US" sz="1200" dirty="0"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レベル３大雨警報 ／ </a:t>
                </a:r>
              </a:p>
              <a:p>
                <a:pPr algn="ctr">
                  <a:lnSpc>
                    <a:spcPct val="110000"/>
                  </a:lnSpc>
                </a:pPr>
                <a:r>
                  <a:rPr lang="ja-JP" altLang="en-US" sz="1200" dirty="0"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レベル３土砂災害警報</a:t>
                </a:r>
              </a:p>
              <a:p>
                <a:pPr>
                  <a:lnSpc>
                    <a:spcPct val="90000"/>
                  </a:lnSpc>
                </a:pPr>
                <a:endParaRPr lang="ja-JP" altLang="en-US" sz="1200" dirty="0">
                  <a:latin typeface="AR丸ゴシック体E" panose="020F0909000000000000" pitchFamily="49" charset="-128"/>
                  <a:ea typeface="AR丸ゴシック体E" panose="020F0909000000000000" pitchFamily="49" charset="-128"/>
                </a:endParaRPr>
              </a:p>
            </p:txBody>
          </p:sp>
          <p:sp>
            <p:nvSpPr>
              <p:cNvPr id="59" name="ホームベース 95">
                <a:extLst>
                  <a:ext uri="{FF2B5EF4-FFF2-40B4-BE49-F238E27FC236}">
                    <a16:creationId xmlns:a16="http://schemas.microsoft.com/office/drawing/2014/main" id="{B1B0AC98-8924-8A00-F299-C8FF0AFD0F24}"/>
                  </a:ext>
                </a:extLst>
              </p:cNvPr>
              <p:cNvSpPr/>
              <p:nvPr/>
            </p:nvSpPr>
            <p:spPr>
              <a:xfrm>
                <a:off x="1538027" y="3459203"/>
                <a:ext cx="2196000" cy="540000"/>
              </a:xfrm>
              <a:prstGeom prst="homePlate">
                <a:avLst>
                  <a:gd name="adj" fmla="val 16511"/>
                </a:avLst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ja-JP" altLang="en-US" sz="1200" dirty="0">
                    <a:solidFill>
                      <a:schemeClr val="tx1"/>
                    </a:solidFill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早期注意情報</a:t>
                </a:r>
                <a:endParaRPr lang="en-US" altLang="ja-JP" sz="550" spc="200" dirty="0">
                  <a:solidFill>
                    <a:schemeClr val="tx1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endParaRPr>
              </a:p>
              <a:p>
                <a:pPr algn="ctr">
                  <a:lnSpc>
                    <a:spcPct val="110000"/>
                  </a:lnSpc>
                </a:pPr>
                <a:r>
                  <a:rPr lang="ja-JP" altLang="en-US" sz="1200" dirty="0">
                    <a:solidFill>
                      <a:schemeClr val="tx1"/>
                    </a:solidFill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（警報級の可能性）</a:t>
                </a:r>
              </a:p>
            </p:txBody>
          </p:sp>
          <p:sp>
            <p:nvSpPr>
              <p:cNvPr id="60" name="正方形/長方形 59">
                <a:extLst>
                  <a:ext uri="{FF2B5EF4-FFF2-40B4-BE49-F238E27FC236}">
                    <a16:creationId xmlns:a16="http://schemas.microsoft.com/office/drawing/2014/main" id="{8B7ED8EA-1881-8F1C-4C09-8B1838192AF2}"/>
                  </a:ext>
                </a:extLst>
              </p:cNvPr>
              <p:cNvSpPr/>
              <p:nvPr/>
            </p:nvSpPr>
            <p:spPr>
              <a:xfrm>
                <a:off x="13981115" y="2432955"/>
                <a:ext cx="1008000" cy="2404525"/>
              </a:xfrm>
              <a:prstGeom prst="rect">
                <a:avLst/>
              </a:prstGeom>
              <a:solidFill>
                <a:srgbClr val="0C000C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eaVert" wrap="square" lIns="36000" tIns="36000" rIns="36000" bIns="3600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r>
                  <a:rPr lang="ja-JP" altLang="en-US" sz="800" dirty="0"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　　　</a:t>
                </a:r>
                <a:endParaRPr lang="en-US" altLang="ja-JP" sz="800" dirty="0">
                  <a:latin typeface="AR丸ゴシック体E" panose="020F0909000000000000" pitchFamily="49" charset="-128"/>
                  <a:ea typeface="AR丸ゴシック体E" panose="020F0909000000000000" pitchFamily="49" charset="-128"/>
                </a:endParaRPr>
              </a:p>
              <a:p>
                <a:pPr>
                  <a:lnSpc>
                    <a:spcPct val="80000"/>
                  </a:lnSpc>
                </a:pPr>
                <a:r>
                  <a:rPr lang="ja-JP" altLang="en-US" sz="1600" dirty="0"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　 災害の</a:t>
                </a:r>
                <a:endParaRPr lang="en-US" altLang="ja-JP" sz="2000" dirty="0">
                  <a:latin typeface="AR丸ゴシック体E" panose="020F0909000000000000" pitchFamily="49" charset="-128"/>
                  <a:ea typeface="AR丸ゴシック体E" panose="020F0909000000000000" pitchFamily="49" charset="-128"/>
                </a:endParaRPr>
              </a:p>
              <a:p>
                <a:pPr>
                  <a:lnSpc>
                    <a:spcPct val="80000"/>
                  </a:lnSpc>
                </a:pPr>
                <a:r>
                  <a:rPr lang="ja-JP" altLang="en-US" sz="800" dirty="0"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　　　　　 </a:t>
                </a:r>
                <a:r>
                  <a:rPr lang="ja-JP" altLang="en-US" sz="600" dirty="0"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　　　</a:t>
                </a:r>
                <a:endParaRPr lang="en-US" altLang="ja-JP" sz="800" dirty="0">
                  <a:latin typeface="AR丸ゴシック体E" panose="020F0909000000000000" pitchFamily="49" charset="-128"/>
                  <a:ea typeface="AR丸ゴシック体E" panose="020F0909000000000000" pitchFamily="49" charset="-128"/>
                </a:endParaRPr>
              </a:p>
              <a:p>
                <a:pPr>
                  <a:lnSpc>
                    <a:spcPct val="80000"/>
                  </a:lnSpc>
                </a:pPr>
                <a:r>
                  <a:rPr lang="ja-JP" altLang="en-US" sz="2000" dirty="0"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　　</a:t>
                </a:r>
                <a:r>
                  <a:rPr lang="ja-JP" altLang="en-US" sz="1000" dirty="0"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 </a:t>
                </a:r>
                <a:r>
                  <a:rPr lang="ja-JP" altLang="en-US" dirty="0"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発生</a:t>
                </a:r>
                <a:r>
                  <a:rPr lang="ja-JP" altLang="en-US" sz="1000" dirty="0"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 </a:t>
                </a:r>
                <a:r>
                  <a:rPr lang="ja-JP" altLang="en-US" sz="1400" dirty="0"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又は</a:t>
                </a:r>
                <a:r>
                  <a:rPr lang="ja-JP" altLang="en-US" sz="1000" dirty="0"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 </a:t>
                </a:r>
                <a:r>
                  <a:rPr lang="ja-JP" altLang="en-US" dirty="0"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切迫！</a:t>
                </a:r>
                <a:endParaRPr lang="ja-JP" altLang="en-US" sz="1600" dirty="0">
                  <a:latin typeface="AR丸ゴシック体E" panose="020F0909000000000000" pitchFamily="49" charset="-128"/>
                  <a:ea typeface="AR丸ゴシック体E" panose="020F0909000000000000" pitchFamily="49" charset="-128"/>
                </a:endParaRPr>
              </a:p>
            </p:txBody>
          </p:sp>
          <p:sp>
            <p:nvSpPr>
              <p:cNvPr id="61" name="山形 46">
                <a:extLst>
                  <a:ext uri="{FF2B5EF4-FFF2-40B4-BE49-F238E27FC236}">
                    <a16:creationId xmlns:a16="http://schemas.microsoft.com/office/drawing/2014/main" id="{E3E87041-1B72-7822-38C2-E6ADE41161F0}"/>
                  </a:ext>
                </a:extLst>
              </p:cNvPr>
              <p:cNvSpPr/>
              <p:nvPr/>
            </p:nvSpPr>
            <p:spPr>
              <a:xfrm>
                <a:off x="3706372" y="4036982"/>
                <a:ext cx="3055110" cy="360000"/>
              </a:xfrm>
              <a:prstGeom prst="chevron">
                <a:avLst>
                  <a:gd name="adj" fmla="val 21938"/>
                </a:avLst>
              </a:prstGeom>
              <a:solidFill>
                <a:srgbClr val="F2E7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ja-JP" altLang="en-US" sz="1200" dirty="0">
                    <a:solidFill>
                      <a:schemeClr val="tx1"/>
                    </a:solidFill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レベル２高潮注意報</a:t>
                </a:r>
              </a:p>
            </p:txBody>
          </p:sp>
          <p:sp>
            <p:nvSpPr>
              <p:cNvPr id="62" name="山形 47">
                <a:extLst>
                  <a:ext uri="{FF2B5EF4-FFF2-40B4-BE49-F238E27FC236}">
                    <a16:creationId xmlns:a16="http://schemas.microsoft.com/office/drawing/2014/main" id="{27726079-C428-79D2-ED13-89BE6A58AFDB}"/>
                  </a:ext>
                </a:extLst>
              </p:cNvPr>
              <p:cNvSpPr/>
              <p:nvPr/>
            </p:nvSpPr>
            <p:spPr>
              <a:xfrm>
                <a:off x="6717406" y="4035280"/>
                <a:ext cx="3600000" cy="360000"/>
              </a:xfrm>
              <a:prstGeom prst="chevron">
                <a:avLst>
                  <a:gd name="adj" fmla="val 21137"/>
                </a:avLst>
              </a:prstGeom>
              <a:solidFill>
                <a:srgbClr val="FF28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ja-JP" altLang="en-US" sz="1200" dirty="0">
                    <a:solidFill>
                      <a:schemeClr val="bg1"/>
                    </a:solidFill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レベル３高潮警報</a:t>
                </a:r>
              </a:p>
            </p:txBody>
          </p:sp>
        </p:grpSp>
        <p:sp>
          <p:nvSpPr>
            <p:cNvPr id="27" name="テキスト ボックス 26">
              <a:extLst>
                <a:ext uri="{FF2B5EF4-FFF2-40B4-BE49-F238E27FC236}">
                  <a16:creationId xmlns:a16="http://schemas.microsoft.com/office/drawing/2014/main" id="{469597F5-601A-55DB-DB1D-A836CE06A8B9}"/>
                </a:ext>
              </a:extLst>
            </p:cNvPr>
            <p:cNvSpPr txBox="1"/>
            <p:nvPr/>
          </p:nvSpPr>
          <p:spPr>
            <a:xfrm>
              <a:off x="14014454" y="2463169"/>
              <a:ext cx="100800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ja-JP" sz="1200" dirty="0">
                  <a:solidFill>
                    <a:schemeClr val="bg1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〔</a:t>
              </a:r>
              <a:r>
                <a:rPr lang="ja-JP" altLang="en-US" sz="1200" dirty="0">
                  <a:solidFill>
                    <a:schemeClr val="bg1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レベル５</a:t>
              </a:r>
              <a:r>
                <a:rPr lang="en-US" altLang="ja-JP" sz="1200" dirty="0">
                  <a:solidFill>
                    <a:schemeClr val="bg1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〕</a:t>
              </a:r>
              <a:endParaRPr kumimoji="1" lang="ja-JP" altLang="en-US" sz="1200" dirty="0">
                <a:solidFill>
                  <a:schemeClr val="bg1"/>
                </a:solidFill>
              </a:endParaRPr>
            </a:p>
          </p:txBody>
        </p:sp>
      </p:grpSp>
      <p:sp>
        <p:nvSpPr>
          <p:cNvPr id="75" name="山形 74"/>
          <p:cNvSpPr/>
          <p:nvPr/>
        </p:nvSpPr>
        <p:spPr>
          <a:xfrm>
            <a:off x="10275730" y="10345649"/>
            <a:ext cx="3672000" cy="324000"/>
          </a:xfrm>
          <a:prstGeom prst="chevron">
            <a:avLst>
              <a:gd name="adj" fmla="val 17930"/>
            </a:avLst>
          </a:prstGeom>
          <a:gradFill>
            <a:gsLst>
              <a:gs pos="100000">
                <a:srgbClr val="0C000C">
                  <a:alpha val="40000"/>
                </a:srgbClr>
              </a:gs>
              <a:gs pos="0">
                <a:srgbClr val="AA00AA">
                  <a:alpha val="40000"/>
                </a:srgbClr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ja-JP" sz="12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---&gt;         ---&gt;</a:t>
            </a:r>
            <a:endParaRPr lang="ja-JP" altLang="en-US" sz="1200" dirty="0">
              <a:solidFill>
                <a:schemeClr val="tx1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</p:txBody>
      </p:sp>
      <p:sp>
        <p:nvSpPr>
          <p:cNvPr id="31" name="ホームベース 30"/>
          <p:cNvSpPr/>
          <p:nvPr/>
        </p:nvSpPr>
        <p:spPr>
          <a:xfrm>
            <a:off x="1556760" y="10345649"/>
            <a:ext cx="2196000" cy="324000"/>
          </a:xfrm>
          <a:prstGeom prst="homePlate">
            <a:avLst>
              <a:gd name="adj" fmla="val 19857"/>
            </a:avLst>
          </a:prstGeom>
          <a:gradFill>
            <a:gsLst>
              <a:gs pos="0">
                <a:schemeClr val="bg1">
                  <a:alpha val="40000"/>
                </a:schemeClr>
              </a:gs>
              <a:gs pos="100000">
                <a:srgbClr val="F2E700">
                  <a:alpha val="40000"/>
                </a:srgbClr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90000"/>
              </a:lnSpc>
            </a:pPr>
            <a:r>
              <a:rPr lang="ja-JP" altLang="en-US" sz="5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　　　　　　　 おおあめ　すうじつ　</a:t>
            </a:r>
            <a:r>
              <a:rPr lang="ja-JP" altLang="en-US" sz="2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    </a:t>
            </a:r>
            <a:r>
              <a:rPr lang="ja-JP" altLang="en-US" sz="5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やく　 に</a:t>
            </a:r>
            <a:r>
              <a:rPr lang="ja-JP" altLang="en-US" sz="500" dirty="0" err="1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ち</a:t>
            </a:r>
            <a:r>
              <a:rPr lang="ja-JP" altLang="en-US" sz="5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まえ</a:t>
            </a:r>
            <a:endParaRPr lang="en-US" altLang="ja-JP" sz="500" dirty="0">
              <a:solidFill>
                <a:schemeClr val="tx1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  <a:p>
            <a:pPr algn="ctr">
              <a:lnSpc>
                <a:spcPct val="90000"/>
              </a:lnSpc>
            </a:pPr>
            <a:r>
              <a:rPr lang="ja-JP" altLang="en-US" sz="9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大雨の数日～約１日前</a:t>
            </a:r>
          </a:p>
        </p:txBody>
      </p:sp>
      <p:cxnSp>
        <p:nvCxnSpPr>
          <p:cNvPr id="5" name="直線コネクタ 4"/>
          <p:cNvCxnSpPr/>
          <p:nvPr/>
        </p:nvCxnSpPr>
        <p:spPr>
          <a:xfrm>
            <a:off x="1556760" y="8851094"/>
            <a:ext cx="12351798" cy="0"/>
          </a:xfrm>
          <a:prstGeom prst="line">
            <a:avLst/>
          </a:prstGeom>
          <a:ln w="12700">
            <a:solidFill>
              <a:srgbClr val="00206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山形 63"/>
          <p:cNvSpPr/>
          <p:nvPr/>
        </p:nvSpPr>
        <p:spPr>
          <a:xfrm>
            <a:off x="13934998" y="10345649"/>
            <a:ext cx="1094676" cy="324000"/>
          </a:xfrm>
          <a:prstGeom prst="chevron">
            <a:avLst>
              <a:gd name="adj" fmla="val 16480"/>
            </a:avLst>
          </a:prstGeom>
          <a:gradFill>
            <a:gsLst>
              <a:gs pos="0">
                <a:srgbClr val="0C000C">
                  <a:alpha val="40000"/>
                </a:srgbClr>
              </a:gs>
              <a:gs pos="100000">
                <a:srgbClr val="0C000C">
                  <a:alpha val="40000"/>
                </a:srgbClr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90000"/>
              </a:lnSpc>
            </a:pPr>
            <a:r>
              <a:rPr lang="ja-JP" altLang="en-US" sz="500" spc="-1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すう</a:t>
            </a:r>
            <a:r>
              <a:rPr lang="ja-JP" altLang="en-US" sz="500" spc="-100" dirty="0" err="1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じゅうねん</a:t>
            </a:r>
            <a:r>
              <a:rPr lang="ja-JP" altLang="en-US" sz="500" spc="-1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 　いちど　   おおあめ</a:t>
            </a:r>
            <a:endParaRPr lang="en-US" altLang="ja-JP" sz="500" spc="-100" dirty="0">
              <a:solidFill>
                <a:schemeClr val="tx1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  <a:p>
            <a:pPr algn="ctr">
              <a:lnSpc>
                <a:spcPct val="90000"/>
              </a:lnSpc>
            </a:pPr>
            <a:r>
              <a:rPr lang="ja-JP" altLang="en-US" sz="900" spc="-15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数十年に一度の大雨</a:t>
            </a:r>
          </a:p>
        </p:txBody>
      </p:sp>
      <p:sp>
        <p:nvSpPr>
          <p:cNvPr id="74" name="山形 73"/>
          <p:cNvSpPr/>
          <p:nvPr/>
        </p:nvSpPr>
        <p:spPr>
          <a:xfrm>
            <a:off x="3724275" y="10345649"/>
            <a:ext cx="1440656" cy="324000"/>
          </a:xfrm>
          <a:prstGeom prst="chevron">
            <a:avLst>
              <a:gd name="adj" fmla="val 19533"/>
            </a:avLst>
          </a:prstGeom>
          <a:gradFill>
            <a:gsLst>
              <a:gs pos="0">
                <a:srgbClr val="F2E700">
                  <a:alpha val="40000"/>
                </a:srgbClr>
              </a:gs>
              <a:gs pos="100000">
                <a:srgbClr val="F2E700">
                  <a:alpha val="40000"/>
                </a:srgbClr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90000"/>
              </a:lnSpc>
            </a:pPr>
            <a:r>
              <a:rPr lang="ja-JP" altLang="en-US" sz="5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 おおあめ　 はんにち　 すう</a:t>
            </a:r>
            <a:r>
              <a:rPr lang="ja-JP" altLang="en-US" sz="500" dirty="0" err="1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じ</a:t>
            </a:r>
            <a:r>
              <a:rPr lang="ja-JP" altLang="en-US" sz="5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かんまえ</a:t>
            </a:r>
            <a:endParaRPr lang="en-US" altLang="ja-JP" sz="500" dirty="0">
              <a:solidFill>
                <a:schemeClr val="tx1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  <a:p>
            <a:pPr algn="ctr">
              <a:lnSpc>
                <a:spcPct val="90000"/>
              </a:lnSpc>
            </a:pPr>
            <a:r>
              <a:rPr lang="ja-JP" altLang="en-US" sz="9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大雨の半日～数時間前</a:t>
            </a:r>
          </a:p>
        </p:txBody>
      </p:sp>
      <p:sp>
        <p:nvSpPr>
          <p:cNvPr id="90" name="テキスト ボックス 89"/>
          <p:cNvSpPr txBox="1"/>
          <p:nvPr/>
        </p:nvSpPr>
        <p:spPr>
          <a:xfrm>
            <a:off x="89673" y="10345649"/>
            <a:ext cx="1403125" cy="324000"/>
          </a:xfrm>
          <a:prstGeom prst="rect">
            <a:avLst/>
          </a:prstGeom>
          <a:solidFill>
            <a:schemeClr val="bg1"/>
          </a:solidFill>
          <a:ln w="12700">
            <a:solidFill>
              <a:srgbClr val="002060"/>
            </a:solidFill>
            <a:prstDash val="sysDash"/>
          </a:ln>
        </p:spPr>
        <p:txBody>
          <a:bodyPr wrap="none" rtlCol="0" anchor="ctr">
            <a:noAutofit/>
          </a:bodyPr>
          <a:lstStyle/>
          <a:p>
            <a:pPr>
              <a:lnSpc>
                <a:spcPct val="90000"/>
              </a:lnSpc>
            </a:pPr>
            <a:r>
              <a:rPr lang="ja-JP" altLang="en-US" sz="600" spc="-90" dirty="0">
                <a:solidFill>
                  <a:srgbClr val="00206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　きしょうじょうきょう</a:t>
            </a:r>
            <a:r>
              <a:rPr lang="ja-JP" altLang="en-US" sz="600" spc="-80" dirty="0">
                <a:solidFill>
                  <a:srgbClr val="00206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　　</a:t>
            </a:r>
            <a:r>
              <a:rPr lang="ja-JP" altLang="en-US" sz="600" spc="-80" dirty="0" err="1">
                <a:solidFill>
                  <a:srgbClr val="00206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れい</a:t>
            </a:r>
            <a:endParaRPr lang="en-US" altLang="ja-JP" sz="600" spc="-80" dirty="0">
              <a:solidFill>
                <a:srgbClr val="002060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  <a:p>
            <a:pPr algn="ctr">
              <a:lnSpc>
                <a:spcPct val="90000"/>
              </a:lnSpc>
            </a:pPr>
            <a:r>
              <a:rPr lang="ja-JP" altLang="en-US" sz="1200" dirty="0">
                <a:solidFill>
                  <a:srgbClr val="00206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気象状況（例）</a:t>
            </a:r>
          </a:p>
        </p:txBody>
      </p:sp>
      <p:sp>
        <p:nvSpPr>
          <p:cNvPr id="51" name="山形 50"/>
          <p:cNvSpPr/>
          <p:nvPr/>
        </p:nvSpPr>
        <p:spPr>
          <a:xfrm>
            <a:off x="5139214" y="10345649"/>
            <a:ext cx="5166000" cy="324000"/>
          </a:xfrm>
          <a:prstGeom prst="chevron">
            <a:avLst>
              <a:gd name="adj" fmla="val 19533"/>
            </a:avLst>
          </a:prstGeom>
          <a:gradFill>
            <a:gsLst>
              <a:gs pos="100000">
                <a:srgbClr val="AA00AA">
                  <a:alpha val="40000"/>
                </a:srgbClr>
              </a:gs>
              <a:gs pos="97000">
                <a:srgbClr val="FF2800">
                  <a:alpha val="40000"/>
                </a:srgbClr>
              </a:gs>
              <a:gs pos="30000">
                <a:srgbClr val="FF2800">
                  <a:alpha val="40000"/>
                </a:srgbClr>
              </a:gs>
              <a:gs pos="0">
                <a:srgbClr val="F2E700">
                  <a:alpha val="40000"/>
                </a:srgbClr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90000"/>
              </a:lnSpc>
            </a:pPr>
            <a:r>
              <a:rPr lang="ja-JP" altLang="en-US" sz="5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　　　　　　　　　　　　　　　　　　　　　　　　　　　おおあめ　  すうじかん　　　　</a:t>
            </a:r>
            <a:r>
              <a:rPr lang="ja-JP" altLang="en-US" sz="500" spc="50" dirty="0" err="1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じ</a:t>
            </a:r>
            <a:r>
              <a:rPr lang="ja-JP" altLang="en-US" sz="500" spc="5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かんまえていど</a:t>
            </a:r>
            <a:r>
              <a:rPr lang="ja-JP" altLang="en-US" sz="5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　　</a:t>
            </a:r>
            <a:endParaRPr lang="en-US" altLang="ja-JP" sz="500" dirty="0">
              <a:solidFill>
                <a:schemeClr val="tx1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  <a:p>
            <a:pPr algn="ctr">
              <a:lnSpc>
                <a:spcPct val="90000"/>
              </a:lnSpc>
            </a:pPr>
            <a:r>
              <a:rPr lang="ja-JP" altLang="en-US" sz="9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大雨の数時間～２時間前程度</a:t>
            </a:r>
          </a:p>
        </p:txBody>
      </p: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67C3D143-5CD4-6859-0326-A2816C248ADC}"/>
              </a:ext>
            </a:extLst>
          </p:cNvPr>
          <p:cNvGrpSpPr/>
          <p:nvPr/>
        </p:nvGrpSpPr>
        <p:grpSpPr>
          <a:xfrm>
            <a:off x="363542" y="8387"/>
            <a:ext cx="7077982" cy="776151"/>
            <a:chOff x="214275" y="78891"/>
            <a:chExt cx="7077982" cy="776151"/>
          </a:xfrm>
        </p:grpSpPr>
        <p:sp>
          <p:nvSpPr>
            <p:cNvPr id="54" name="正方形/長方形 53"/>
            <p:cNvSpPr/>
            <p:nvPr/>
          </p:nvSpPr>
          <p:spPr>
            <a:xfrm>
              <a:off x="272257" y="99042"/>
              <a:ext cx="7020000" cy="756000"/>
            </a:xfrm>
            <a:prstGeom prst="rect">
              <a:avLst/>
            </a:prstGeom>
            <a:no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36000" tIns="36000" rIns="36000" bIns="36000" numCol="1" spcCol="0" rtlCol="0" fromWordArt="0" anchor="b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70000"/>
                </a:lnSpc>
              </a:pPr>
              <a:r>
                <a:rPr lang="ja-JP" altLang="en-US" sz="1400" b="1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　　　　　　　　　　　　　　　　　　　　　　　　　  </a:t>
              </a:r>
              <a:endParaRPr lang="en-US" altLang="ja-JP" sz="14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endParaRPr>
            </a:p>
            <a:p>
              <a:pPr>
                <a:lnSpc>
                  <a:spcPct val="70000"/>
                </a:lnSpc>
              </a:pPr>
              <a:r>
                <a:rPr lang="ja-JP" altLang="en-US" sz="3600" b="1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マイ・タイムライン</a:t>
              </a:r>
              <a:r>
                <a:rPr lang="ja-JP" altLang="en-US" sz="2400" b="1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 ～もしもプラン～</a:t>
              </a:r>
              <a:endParaRPr lang="ja-JP" altLang="en-US" sz="28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endParaRPr>
            </a:p>
          </p:txBody>
        </p:sp>
        <p:sp>
          <p:nvSpPr>
            <p:cNvPr id="4" name="正方形/長方形 3"/>
            <p:cNvSpPr/>
            <p:nvPr/>
          </p:nvSpPr>
          <p:spPr>
            <a:xfrm>
              <a:off x="214275" y="78891"/>
              <a:ext cx="7020000" cy="756000"/>
            </a:xfrm>
            <a:prstGeom prst="rect">
              <a:avLst/>
            </a:prstGeom>
            <a:no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36000" tIns="36000" rIns="36000" bIns="36000" numCol="1" spcCol="0" rtlCol="0" fromWordArt="0" anchor="b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70000"/>
                </a:lnSpc>
              </a:pPr>
              <a:r>
                <a:rPr lang="ja-JP" altLang="en-US" sz="1400" b="1" dirty="0">
                  <a:solidFill>
                    <a:srgbClr val="002060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　　　　　　　　　　　　　　　　　　　　　　　　　  </a:t>
              </a:r>
              <a:endParaRPr lang="en-US" altLang="ja-JP" sz="1400" b="1" dirty="0">
                <a:solidFill>
                  <a:srgbClr val="00206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endParaRPr>
            </a:p>
            <a:p>
              <a:pPr>
                <a:lnSpc>
                  <a:spcPct val="70000"/>
                </a:lnSpc>
              </a:pPr>
              <a:r>
                <a:rPr lang="ja-JP" altLang="en-US" sz="3600" b="1" dirty="0">
                  <a:solidFill>
                    <a:srgbClr val="002060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マイ・タイムライン</a:t>
              </a:r>
              <a:r>
                <a:rPr lang="ja-JP" altLang="en-US" sz="2400" b="1" dirty="0">
                  <a:solidFill>
                    <a:srgbClr val="002060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 ～もしもプラン～</a:t>
              </a:r>
              <a:endParaRPr lang="ja-JP" altLang="en-US" sz="2800" b="1" dirty="0">
                <a:solidFill>
                  <a:srgbClr val="00206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endParaRPr>
            </a:p>
          </p:txBody>
        </p:sp>
      </p:grpSp>
      <p:sp>
        <p:nvSpPr>
          <p:cNvPr id="7" name="テキスト ボックス 6"/>
          <p:cNvSpPr txBox="1"/>
          <p:nvPr/>
        </p:nvSpPr>
        <p:spPr>
          <a:xfrm>
            <a:off x="7882366" y="109361"/>
            <a:ext cx="66981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いざというときにあわてず行動するため、</a:t>
            </a:r>
            <a:endParaRPr kumimoji="1" lang="en-US" altLang="ja-JP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自分≪マイ≫の避難行動計画≪タイムライン≫を作りましょう。</a:t>
            </a:r>
          </a:p>
        </p:txBody>
      </p:sp>
      <p:grpSp>
        <p:nvGrpSpPr>
          <p:cNvPr id="8" name="グループ化 7"/>
          <p:cNvGrpSpPr/>
          <p:nvPr/>
        </p:nvGrpSpPr>
        <p:grpSpPr>
          <a:xfrm>
            <a:off x="170354" y="910397"/>
            <a:ext cx="14777312" cy="1448654"/>
            <a:chOff x="210695" y="910397"/>
            <a:chExt cx="14777312" cy="1448654"/>
          </a:xfrm>
        </p:grpSpPr>
        <p:sp>
          <p:nvSpPr>
            <p:cNvPr id="2" name="角丸四角形 1"/>
            <p:cNvSpPr/>
            <p:nvPr/>
          </p:nvSpPr>
          <p:spPr>
            <a:xfrm>
              <a:off x="210695" y="919051"/>
              <a:ext cx="3767763" cy="1440000"/>
            </a:xfrm>
            <a:prstGeom prst="roundRect">
              <a:avLst>
                <a:gd name="adj" fmla="val 10409"/>
              </a:avLst>
            </a:prstGeom>
            <a:solidFill>
              <a:schemeClr val="accent4">
                <a:lumMod val="20000"/>
                <a:lumOff val="80000"/>
              </a:schemeClr>
            </a:solidFill>
            <a:ln w="12700">
              <a:noFill/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36000" tIns="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88900">
                <a:lnSpc>
                  <a:spcPct val="120000"/>
                </a:lnSpc>
              </a:pPr>
              <a:r>
                <a:rPr kumimoji="1" lang="ja-JP" altLang="en-US" sz="500" dirty="0">
                  <a:solidFill>
                    <a:srgbClr val="C00000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　　　</a:t>
              </a:r>
              <a:r>
                <a:rPr kumimoji="1" lang="ja-JP" altLang="en-US" sz="1400" dirty="0">
                  <a:solidFill>
                    <a:srgbClr val="C00000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ＳＴＥＰ１　自宅の状況を確認　　　　　　　　　　　</a:t>
              </a:r>
              <a:r>
                <a:rPr kumimoji="1" lang="ja-JP" altLang="en-US" sz="1400" dirty="0">
                  <a:solidFill>
                    <a:schemeClr val="tx1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　　　　 　　 </a:t>
              </a:r>
              <a:r>
                <a:rPr kumimoji="1" lang="ja-JP" altLang="en-US" sz="500" dirty="0">
                  <a:solidFill>
                    <a:schemeClr val="tx1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　　　　　　　　　  　　　　　　　　　　　　　　　　　　　　　　　　　　　　　　　　　　　　　　　　　　　　　　　　　　　　　　　　　　　　</a:t>
              </a:r>
              <a:endParaRPr kumimoji="1" lang="en-US" altLang="ja-JP" sz="5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endParaRPr>
            </a:p>
            <a:p>
              <a:pPr marL="88900">
                <a:lnSpc>
                  <a:spcPts val="100"/>
                </a:lnSpc>
              </a:pPr>
              <a:r>
                <a:rPr kumimoji="1" lang="ja-JP" altLang="en-US" sz="1300" dirty="0">
                  <a:solidFill>
                    <a:schemeClr val="tx1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　　</a:t>
              </a:r>
              <a:endParaRPr kumimoji="1" lang="en-US" altLang="ja-JP" sz="13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endParaRPr>
            </a:p>
            <a:p>
              <a:pPr marL="88900">
                <a:lnSpc>
                  <a:spcPts val="90"/>
                </a:lnSpc>
              </a:pPr>
              <a:r>
                <a:rPr kumimoji="1" lang="ja-JP" altLang="en-US" sz="1300" dirty="0">
                  <a:solidFill>
                    <a:schemeClr val="tx1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　</a:t>
              </a:r>
              <a:r>
                <a:rPr kumimoji="1" lang="ja-JP" altLang="en-US" sz="800" dirty="0">
                  <a:solidFill>
                    <a:schemeClr val="tx1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　　　　　　　  </a:t>
              </a:r>
              <a:endParaRPr kumimoji="1" lang="en-US" altLang="ja-JP" sz="13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endParaRPr>
            </a:p>
            <a:p>
              <a:pPr marL="88900">
                <a:lnSpc>
                  <a:spcPct val="130000"/>
                </a:lnSpc>
              </a:pPr>
              <a:r>
                <a:rPr kumimoji="1" lang="ja-JP" altLang="en-US" sz="1300" dirty="0">
                  <a:solidFill>
                    <a:schemeClr val="tx1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あなたの住んでいる地域は？　　　　　</a:t>
              </a:r>
              <a:endParaRPr kumimoji="1" lang="en-US" altLang="ja-JP" sz="13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endParaRPr>
            </a:p>
            <a:p>
              <a:pPr marL="88900">
                <a:lnSpc>
                  <a:spcPct val="130000"/>
                </a:lnSpc>
              </a:pPr>
              <a:r>
                <a:rPr kumimoji="1" lang="ja-JP" altLang="en-US" sz="1300" dirty="0">
                  <a:solidFill>
                    <a:schemeClr val="tx1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□ 浸水想定区域　　□ 土砂災害警戒区域　</a:t>
              </a:r>
              <a:endParaRPr kumimoji="1" lang="en-US" altLang="ja-JP" sz="13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endParaRPr>
            </a:p>
            <a:p>
              <a:pPr marL="88900">
                <a:lnSpc>
                  <a:spcPct val="130000"/>
                </a:lnSpc>
              </a:pPr>
              <a:r>
                <a:rPr kumimoji="1" lang="ja-JP" altLang="en-US" sz="1300" dirty="0">
                  <a:solidFill>
                    <a:schemeClr val="tx1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住んでいる場所の浸水想定深は？　　　</a:t>
              </a:r>
              <a:endParaRPr kumimoji="1" lang="en-US" altLang="ja-JP" sz="13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endParaRPr>
            </a:p>
            <a:p>
              <a:pPr marL="88900">
                <a:lnSpc>
                  <a:spcPct val="130000"/>
                </a:lnSpc>
              </a:pPr>
              <a:r>
                <a:rPr kumimoji="1" lang="en-US" altLang="ja-JP" sz="1300" dirty="0">
                  <a:solidFill>
                    <a:schemeClr val="tx1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【</a:t>
              </a:r>
              <a:r>
                <a:rPr kumimoji="1" lang="ja-JP" altLang="en-US" sz="1300" dirty="0">
                  <a:solidFill>
                    <a:schemeClr val="tx1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原因（　　　</a:t>
              </a:r>
              <a:r>
                <a:rPr kumimoji="1" lang="ja-JP" altLang="en-US" sz="1300" dirty="0">
                  <a:solidFill>
                    <a:schemeClr val="tx1"/>
                  </a:solidFill>
                  <a:latin typeface="ARペン楷書体L" panose="03000309000000000000" pitchFamily="65" charset="-128"/>
                  <a:ea typeface="ARペン楷書体L" panose="03000309000000000000" pitchFamily="65" charset="-128"/>
                </a:rPr>
                <a:t>　</a:t>
              </a:r>
              <a:r>
                <a:rPr kumimoji="1" lang="ja-JP" altLang="en-US" sz="1300" dirty="0">
                  <a:solidFill>
                    <a:schemeClr val="tx1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）浸水深（　　　　　</a:t>
              </a:r>
              <a:r>
                <a:rPr kumimoji="1" lang="ja-JP" altLang="en-US" sz="1300" b="1" dirty="0">
                  <a:solidFill>
                    <a:schemeClr val="tx1"/>
                  </a:solidFill>
                  <a:latin typeface="ARペン楷書体L" panose="03000309000000000000" pitchFamily="65" charset="-128"/>
                  <a:ea typeface="ARペン楷書体L" panose="03000309000000000000" pitchFamily="65" charset="-128"/>
                </a:rPr>
                <a:t> </a:t>
              </a:r>
              <a:r>
                <a:rPr kumimoji="1" lang="ja-JP" altLang="en-US" sz="1300" dirty="0">
                  <a:solidFill>
                    <a:schemeClr val="tx1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）</a:t>
              </a:r>
              <a:r>
                <a:rPr kumimoji="1" lang="en-US" altLang="ja-JP" sz="1300" dirty="0">
                  <a:solidFill>
                    <a:schemeClr val="tx1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】</a:t>
              </a:r>
              <a:endParaRPr kumimoji="1" lang="ja-JP" altLang="en-US" sz="1300" dirty="0">
                <a:solidFill>
                  <a:srgbClr val="C0000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endParaRPr>
            </a:p>
          </p:txBody>
        </p:sp>
        <p:sp>
          <p:nvSpPr>
            <p:cNvPr id="43" name="角丸四角形 42"/>
            <p:cNvSpPr/>
            <p:nvPr/>
          </p:nvSpPr>
          <p:spPr>
            <a:xfrm>
              <a:off x="11184851" y="910397"/>
              <a:ext cx="3803156" cy="1440001"/>
            </a:xfrm>
            <a:prstGeom prst="roundRect">
              <a:avLst>
                <a:gd name="adj" fmla="val 10409"/>
              </a:avLst>
            </a:prstGeom>
            <a:solidFill>
              <a:schemeClr val="accent4">
                <a:lumMod val="20000"/>
                <a:lumOff val="80000"/>
              </a:schemeClr>
            </a:solidFill>
            <a:ln w="28575">
              <a:noFill/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36000" tIns="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88900">
                <a:lnSpc>
                  <a:spcPct val="120000"/>
                </a:lnSpc>
              </a:pPr>
              <a:r>
                <a:rPr kumimoji="1" lang="ja-JP" altLang="en-US" sz="1400" dirty="0">
                  <a:solidFill>
                    <a:srgbClr val="C00000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●</a:t>
              </a:r>
              <a:r>
                <a:rPr kumimoji="1" lang="ja-JP" altLang="en-US" sz="700" dirty="0">
                  <a:solidFill>
                    <a:srgbClr val="C00000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 </a:t>
              </a:r>
              <a:r>
                <a:rPr kumimoji="1" lang="ja-JP" altLang="en-US" sz="1400" dirty="0">
                  <a:solidFill>
                    <a:srgbClr val="C00000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家族の連絡先 ／ 緊急連絡先</a:t>
              </a:r>
              <a:r>
                <a:rPr kumimoji="1" lang="ja-JP" altLang="en-US" sz="1400" dirty="0">
                  <a:solidFill>
                    <a:schemeClr val="tx1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　</a:t>
              </a:r>
              <a:endParaRPr kumimoji="1" lang="en-US" altLang="ja-JP" sz="14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endParaRPr>
            </a:p>
            <a:p>
              <a:pPr marL="88900">
                <a:lnSpc>
                  <a:spcPct val="90000"/>
                </a:lnSpc>
              </a:pPr>
              <a:endParaRPr kumimoji="1" lang="en-US" altLang="ja-JP" sz="3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endParaRPr>
            </a:p>
            <a:p>
              <a:pPr marL="88900">
                <a:lnSpc>
                  <a:spcPct val="90000"/>
                </a:lnSpc>
              </a:pPr>
              <a:r>
                <a:rPr kumimoji="1" lang="ja-JP" altLang="en-US" sz="500" dirty="0">
                  <a:solidFill>
                    <a:schemeClr val="tx1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　　　　　　　　　</a:t>
              </a:r>
              <a:endParaRPr kumimoji="1" lang="en-US" altLang="ja-JP" sz="5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endParaRPr>
            </a:p>
            <a:p>
              <a:pPr marL="88900">
                <a:lnSpc>
                  <a:spcPct val="90000"/>
                </a:lnSpc>
              </a:pPr>
              <a:r>
                <a:rPr kumimoji="1" lang="ja-JP" altLang="en-US" sz="1300" dirty="0">
                  <a:solidFill>
                    <a:prstClr val="black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ＴＥＬ 　　 　</a:t>
              </a:r>
              <a:r>
                <a:rPr kumimoji="1" lang="en-US" altLang="ja-JP" sz="1300" dirty="0">
                  <a:solidFill>
                    <a:prstClr val="black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- </a:t>
              </a:r>
              <a:r>
                <a:rPr kumimoji="1" lang="ja-JP" altLang="en-US" sz="1300" dirty="0">
                  <a:solidFill>
                    <a:prstClr val="black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　　　ｰ　　　　　</a:t>
              </a:r>
              <a:r>
                <a:rPr kumimoji="1" lang="en-US" altLang="ja-JP" sz="1300" dirty="0">
                  <a:solidFill>
                    <a:prstClr val="black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(        )</a:t>
              </a:r>
              <a:endParaRPr kumimoji="1" lang="en-US" altLang="ja-JP" sz="13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endParaRPr>
            </a:p>
            <a:p>
              <a:pPr marL="88900">
                <a:lnSpc>
                  <a:spcPct val="90000"/>
                </a:lnSpc>
              </a:pPr>
              <a:r>
                <a:rPr kumimoji="1" lang="ja-JP" altLang="en-US" sz="500" dirty="0">
                  <a:solidFill>
                    <a:schemeClr val="tx1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　　　　　</a:t>
              </a:r>
              <a:endParaRPr kumimoji="1" lang="en-US" altLang="ja-JP" sz="5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endParaRPr>
            </a:p>
            <a:p>
              <a:pPr marL="88900">
                <a:lnSpc>
                  <a:spcPct val="90000"/>
                </a:lnSpc>
              </a:pPr>
              <a:r>
                <a:rPr kumimoji="1" lang="ja-JP" altLang="en-US" sz="1300" dirty="0">
                  <a:solidFill>
                    <a:prstClr val="black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ＴＥＬ 　　 　</a:t>
              </a:r>
              <a:r>
                <a:rPr kumimoji="1" lang="en-US" altLang="ja-JP" sz="1300" dirty="0">
                  <a:solidFill>
                    <a:prstClr val="black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- </a:t>
              </a:r>
              <a:r>
                <a:rPr kumimoji="1" lang="ja-JP" altLang="en-US" sz="1300" dirty="0">
                  <a:solidFill>
                    <a:prstClr val="black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　　　ｰ　　　　　</a:t>
              </a:r>
              <a:r>
                <a:rPr kumimoji="1" lang="en-US" altLang="ja-JP" sz="1300" dirty="0">
                  <a:solidFill>
                    <a:prstClr val="black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(        )</a:t>
              </a:r>
              <a:endParaRPr kumimoji="1" lang="en-US" altLang="ja-JP" sz="13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endParaRPr>
            </a:p>
            <a:p>
              <a:pPr marL="88900">
                <a:lnSpc>
                  <a:spcPct val="90000"/>
                </a:lnSpc>
              </a:pPr>
              <a:r>
                <a:rPr kumimoji="1" lang="ja-JP" altLang="en-US" sz="500" dirty="0">
                  <a:solidFill>
                    <a:schemeClr val="tx1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　　　　　</a:t>
              </a:r>
              <a:endParaRPr kumimoji="1" lang="en-US" altLang="ja-JP" sz="5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endParaRPr>
            </a:p>
            <a:p>
              <a:pPr marL="88900">
                <a:lnSpc>
                  <a:spcPct val="90000"/>
                </a:lnSpc>
              </a:pPr>
              <a:r>
                <a:rPr kumimoji="1" lang="ja-JP" altLang="en-US" sz="1300" dirty="0">
                  <a:solidFill>
                    <a:prstClr val="black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ＴＥＬ 　　 　</a:t>
              </a:r>
              <a:r>
                <a:rPr kumimoji="1" lang="en-US" altLang="ja-JP" sz="1300" dirty="0">
                  <a:solidFill>
                    <a:prstClr val="black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- </a:t>
              </a:r>
              <a:r>
                <a:rPr kumimoji="1" lang="ja-JP" altLang="en-US" sz="1300" dirty="0">
                  <a:solidFill>
                    <a:prstClr val="black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　　　ｰ　　　　　</a:t>
              </a:r>
              <a:r>
                <a:rPr kumimoji="1" lang="en-US" altLang="ja-JP" sz="1300" dirty="0">
                  <a:solidFill>
                    <a:prstClr val="black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(        )</a:t>
              </a:r>
              <a:endParaRPr kumimoji="1" lang="en-US" altLang="ja-JP" sz="13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endParaRPr>
            </a:p>
            <a:p>
              <a:pPr marL="88900">
                <a:lnSpc>
                  <a:spcPct val="90000"/>
                </a:lnSpc>
              </a:pPr>
              <a:r>
                <a:rPr kumimoji="1" lang="ja-JP" altLang="en-US" sz="500" dirty="0">
                  <a:solidFill>
                    <a:schemeClr val="tx1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　　　</a:t>
              </a:r>
              <a:endParaRPr kumimoji="1" lang="en-US" altLang="ja-JP" sz="5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endParaRPr>
            </a:p>
            <a:p>
              <a:pPr marL="88900">
                <a:lnSpc>
                  <a:spcPct val="90000"/>
                </a:lnSpc>
              </a:pPr>
              <a:r>
                <a:rPr kumimoji="1" lang="ja-JP" altLang="en-US" sz="1300" dirty="0">
                  <a:solidFill>
                    <a:prstClr val="black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ＴＥＬ 　　 　</a:t>
              </a:r>
              <a:r>
                <a:rPr kumimoji="1" lang="en-US" altLang="ja-JP" sz="1300" dirty="0">
                  <a:solidFill>
                    <a:prstClr val="black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- </a:t>
              </a:r>
              <a:r>
                <a:rPr kumimoji="1" lang="ja-JP" altLang="en-US" sz="1300" dirty="0">
                  <a:solidFill>
                    <a:prstClr val="black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　　　ｰ　　　　　</a:t>
              </a:r>
              <a:r>
                <a:rPr kumimoji="1" lang="en-US" altLang="ja-JP" sz="1300" dirty="0">
                  <a:solidFill>
                    <a:prstClr val="black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(        )</a:t>
              </a:r>
              <a:endParaRPr kumimoji="1" lang="en-US" altLang="ja-JP" sz="13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endParaRPr>
            </a:p>
          </p:txBody>
        </p:sp>
      </p:grpSp>
      <p:grpSp>
        <p:nvGrpSpPr>
          <p:cNvPr id="105" name="グループ化 104">
            <a:extLst>
              <a:ext uri="{FF2B5EF4-FFF2-40B4-BE49-F238E27FC236}">
                <a16:creationId xmlns:a16="http://schemas.microsoft.com/office/drawing/2014/main" id="{EDE22C26-FEEA-AB48-3C4C-0A7C966FF481}"/>
              </a:ext>
            </a:extLst>
          </p:cNvPr>
          <p:cNvGrpSpPr/>
          <p:nvPr/>
        </p:nvGrpSpPr>
        <p:grpSpPr>
          <a:xfrm>
            <a:off x="13996743" y="4904555"/>
            <a:ext cx="1008384" cy="5401535"/>
            <a:chOff x="14699726" y="4900577"/>
            <a:chExt cx="1078070" cy="5401535"/>
          </a:xfrm>
        </p:grpSpPr>
        <p:sp>
          <p:nvSpPr>
            <p:cNvPr id="106" name="正方形/長方形 105">
              <a:extLst>
                <a:ext uri="{FF2B5EF4-FFF2-40B4-BE49-F238E27FC236}">
                  <a16:creationId xmlns:a16="http://schemas.microsoft.com/office/drawing/2014/main" id="{5B197D7A-3146-B913-38AF-A2BE5F14DFD8}"/>
                </a:ext>
              </a:extLst>
            </p:cNvPr>
            <p:cNvSpPr/>
            <p:nvPr/>
          </p:nvSpPr>
          <p:spPr>
            <a:xfrm>
              <a:off x="14699726" y="4900577"/>
              <a:ext cx="1078070" cy="5401535"/>
            </a:xfrm>
            <a:prstGeom prst="rect">
              <a:avLst/>
            </a:prstGeom>
            <a:solidFill>
              <a:schemeClr val="bg1"/>
            </a:solidFill>
            <a:ln w="31750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42558" tIns="71279" rIns="142558" bIns="71279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ja-JP" altLang="en-US" sz="3929" dirty="0">
                <a:pattFill prst="lgGrid">
                  <a:fgClr>
                    <a:srgbClr val="002060"/>
                  </a:fgClr>
                  <a:bgClr>
                    <a:schemeClr val="bg1"/>
                  </a:bgClr>
                </a:pattFill>
              </a:endParaRPr>
            </a:p>
          </p:txBody>
        </p:sp>
        <p:sp>
          <p:nvSpPr>
            <p:cNvPr id="107" name="正方形/長方形 106">
              <a:extLst>
                <a:ext uri="{FF2B5EF4-FFF2-40B4-BE49-F238E27FC236}">
                  <a16:creationId xmlns:a16="http://schemas.microsoft.com/office/drawing/2014/main" id="{73D42ABE-BAF6-D8D5-C56E-DFC2236B2AF6}"/>
                </a:ext>
              </a:extLst>
            </p:cNvPr>
            <p:cNvSpPr/>
            <p:nvPr/>
          </p:nvSpPr>
          <p:spPr>
            <a:xfrm>
              <a:off x="14989115" y="5036332"/>
              <a:ext cx="669414" cy="5112000"/>
            </a:xfrm>
            <a:prstGeom prst="rect">
              <a:avLst/>
            </a:prstGeom>
            <a:ln>
              <a:noFill/>
            </a:ln>
          </p:spPr>
          <p:txBody>
            <a:bodyPr vert="eaVert" wrap="square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ja-JP" altLang="en-US" sz="1100" dirty="0"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　　 </a:t>
              </a:r>
              <a:r>
                <a:rPr lang="ja-JP" altLang="en-US" sz="600" dirty="0"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 </a:t>
              </a:r>
              <a:endParaRPr lang="en-US" altLang="ja-JP" sz="800" spc="500" dirty="0">
                <a:latin typeface="AR丸ゴシック体E" panose="020F0909000000000000" pitchFamily="49" charset="-128"/>
                <a:ea typeface="AR丸ゴシック体E" panose="020F0909000000000000" pitchFamily="49" charset="-128"/>
              </a:endParaRPr>
            </a:p>
            <a:p>
              <a:pPr algn="ctr">
                <a:lnSpc>
                  <a:spcPct val="90000"/>
                </a:lnSpc>
              </a:pPr>
              <a:r>
                <a:rPr lang="ja-JP" altLang="en-US" sz="2400" dirty="0"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命の危険、直ちに安全を確保！</a:t>
              </a:r>
            </a:p>
          </p:txBody>
        </p:sp>
      </p:grpSp>
      <p:sp>
        <p:nvSpPr>
          <p:cNvPr id="108" name="テキスト ボックス 107">
            <a:extLst>
              <a:ext uri="{FF2B5EF4-FFF2-40B4-BE49-F238E27FC236}">
                <a16:creationId xmlns:a16="http://schemas.microsoft.com/office/drawing/2014/main" id="{345D0203-61D6-957F-002E-50198AC9D543}"/>
              </a:ext>
            </a:extLst>
          </p:cNvPr>
          <p:cNvSpPr txBox="1"/>
          <p:nvPr/>
        </p:nvSpPr>
        <p:spPr>
          <a:xfrm>
            <a:off x="89674" y="4878884"/>
            <a:ext cx="680111" cy="5423227"/>
          </a:xfrm>
          <a:prstGeom prst="rect">
            <a:avLst/>
          </a:prstGeom>
          <a:solidFill>
            <a:srgbClr val="002060"/>
          </a:solidFill>
          <a:ln w="12700">
            <a:solidFill>
              <a:srgbClr val="002060"/>
            </a:solidFill>
          </a:ln>
        </p:spPr>
        <p:txBody>
          <a:bodyPr wrap="none" rtlCol="0" anchor="ctr">
            <a:noAutofit/>
          </a:bodyPr>
          <a:lstStyle/>
          <a:p>
            <a:pPr>
              <a:lnSpc>
                <a:spcPct val="90000"/>
              </a:lnSpc>
            </a:pPr>
            <a:r>
              <a:rPr lang="ja-JP" altLang="en-US" sz="700" dirty="0">
                <a:solidFill>
                  <a:schemeClr val="bg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　 </a:t>
            </a:r>
            <a:endParaRPr lang="en-US" altLang="ja-JP" sz="700" dirty="0">
              <a:solidFill>
                <a:schemeClr val="bg1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  <a:p>
            <a:pPr>
              <a:lnSpc>
                <a:spcPct val="90000"/>
              </a:lnSpc>
            </a:pPr>
            <a:r>
              <a:rPr lang="ja-JP" altLang="en-US" sz="700" dirty="0">
                <a:solidFill>
                  <a:schemeClr val="bg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　　</a:t>
            </a:r>
            <a:endParaRPr lang="en-US" altLang="ja-JP" sz="700" dirty="0">
              <a:solidFill>
                <a:schemeClr val="bg1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  <a:p>
            <a:pPr algn="ctr">
              <a:lnSpc>
                <a:spcPct val="90000"/>
              </a:lnSpc>
            </a:pPr>
            <a:r>
              <a:rPr lang="ja-JP" altLang="en-US" sz="1400" dirty="0">
                <a:solidFill>
                  <a:schemeClr val="bg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行</a:t>
            </a:r>
            <a:endParaRPr lang="en-US" altLang="ja-JP" sz="1400" dirty="0">
              <a:solidFill>
                <a:schemeClr val="bg1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  <a:p>
            <a:pPr algn="ctr">
              <a:lnSpc>
                <a:spcPct val="90000"/>
              </a:lnSpc>
            </a:pPr>
            <a:r>
              <a:rPr lang="ja-JP" altLang="en-US" sz="1400" dirty="0">
                <a:solidFill>
                  <a:schemeClr val="bg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動</a:t>
            </a:r>
            <a:endParaRPr lang="en-US" altLang="ja-JP" sz="1400" dirty="0">
              <a:solidFill>
                <a:schemeClr val="bg1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  <a:p>
            <a:pPr algn="ctr">
              <a:lnSpc>
                <a:spcPct val="90000"/>
              </a:lnSpc>
            </a:pPr>
            <a:r>
              <a:rPr lang="ja-JP" altLang="en-US" sz="1400" dirty="0">
                <a:solidFill>
                  <a:schemeClr val="bg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プ</a:t>
            </a:r>
            <a:endParaRPr lang="en-US" altLang="ja-JP" sz="1400" dirty="0">
              <a:solidFill>
                <a:schemeClr val="bg1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  <a:p>
            <a:pPr algn="ctr">
              <a:lnSpc>
                <a:spcPct val="90000"/>
              </a:lnSpc>
            </a:pPr>
            <a:r>
              <a:rPr lang="ja-JP" altLang="en-US" sz="1400" dirty="0">
                <a:solidFill>
                  <a:schemeClr val="bg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ラ</a:t>
            </a:r>
            <a:endParaRPr lang="en-US" altLang="ja-JP" sz="1400" dirty="0">
              <a:solidFill>
                <a:schemeClr val="bg1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  <a:p>
            <a:pPr algn="ctr">
              <a:lnSpc>
                <a:spcPct val="90000"/>
              </a:lnSpc>
            </a:pPr>
            <a:r>
              <a:rPr lang="ja-JP" altLang="en-US" sz="1400" dirty="0">
                <a:solidFill>
                  <a:schemeClr val="bg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ン</a:t>
            </a:r>
          </a:p>
        </p:txBody>
      </p:sp>
      <p:sp>
        <p:nvSpPr>
          <p:cNvPr id="10" name="ホームベース 95">
            <a:extLst>
              <a:ext uri="{FF2B5EF4-FFF2-40B4-BE49-F238E27FC236}">
                <a16:creationId xmlns:a16="http://schemas.microsoft.com/office/drawing/2014/main" id="{C5C6D7E0-678F-85FF-CE34-FC24B15148D5}"/>
              </a:ext>
            </a:extLst>
          </p:cNvPr>
          <p:cNvSpPr/>
          <p:nvPr/>
        </p:nvSpPr>
        <p:spPr>
          <a:xfrm>
            <a:off x="1538026" y="4051382"/>
            <a:ext cx="2186177" cy="343898"/>
          </a:xfrm>
          <a:prstGeom prst="homePlate">
            <a:avLst>
              <a:gd name="adj" fmla="val 20942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90000"/>
              </a:lnSpc>
            </a:pPr>
            <a:r>
              <a:rPr lang="ja-JP" altLang="en-US" sz="12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早期注意情報</a:t>
            </a:r>
            <a:endParaRPr lang="en-US" altLang="ja-JP" sz="550" spc="200" dirty="0">
              <a:solidFill>
                <a:schemeClr val="tx1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  <a:p>
            <a:pPr algn="ctr">
              <a:lnSpc>
                <a:spcPct val="90000"/>
              </a:lnSpc>
            </a:pPr>
            <a:r>
              <a:rPr lang="ja-JP" altLang="en-US" sz="12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（警報級の可能性）</a:t>
            </a:r>
          </a:p>
        </p:txBody>
      </p:sp>
    </p:spTree>
    <p:extLst>
      <p:ext uri="{BB962C8B-B14F-4D97-AF65-F5344CB8AC3E}">
        <p14:creationId xmlns:p14="http://schemas.microsoft.com/office/powerpoint/2010/main" val="37554020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0C000C"/>
        </a:solidFill>
        <a:ln>
          <a:solidFill>
            <a:schemeClr val="tx1"/>
          </a:solidFill>
        </a:ln>
      </a:spPr>
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sz="1100" dirty="0">
            <a:latin typeface="AR丸ゴシック体E" panose="020F0909000000000000" pitchFamily="49" charset="-128"/>
            <a:ea typeface="AR丸ゴシック体E" panose="020F0909000000000000" pitchFamily="49" charset="-128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2013</TotalTime>
  <Words>462</Words>
  <Application>Microsoft Office PowerPoint</Application>
  <PresentationFormat>ユーザー設定</PresentationFormat>
  <Paragraphs>118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AR Pゴシック体S</vt:lpstr>
      <vt:lpstr>AR P丸ゴシック体E</vt:lpstr>
      <vt:lpstr>ARペン楷書体L</vt:lpstr>
      <vt:lpstr>AR丸ゴシック体E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>-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-</dc:title>
  <dc:creator>-</dc:creator>
  <cp:lastModifiedBy>-</cp:lastModifiedBy>
  <cp:revision>0</cp:revision>
  <cp:lastPrinted>2026-05-25T09:35:08Z</cp:lastPrinted>
  <dcterms:created xsi:type="dcterms:W3CDTF">2020-11-26T10:45:14Z</dcterms:created>
  <dcterms:modified xsi:type="dcterms:W3CDTF">2020-11-26T10:45:14Z</dcterms:modified>
</cp:coreProperties>
</file>