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handoutMasterIdLst>
    <p:handoutMasterId r:id="rId17"/>
  </p:handoutMasterIdLst>
  <p:sldIdLst>
    <p:sldId id="1016" r:id="rId2"/>
    <p:sldId id="1117" r:id="rId3"/>
    <p:sldId id="1116" r:id="rId4"/>
    <p:sldId id="1026" r:id="rId5"/>
    <p:sldId id="1093" r:id="rId6"/>
    <p:sldId id="1094" r:id="rId7"/>
    <p:sldId id="1095" r:id="rId8"/>
    <p:sldId id="1096" r:id="rId9"/>
    <p:sldId id="1100" r:id="rId10"/>
    <p:sldId id="1109" r:id="rId11"/>
    <p:sldId id="1114" r:id="rId12"/>
    <p:sldId id="1115" r:id="rId13"/>
    <p:sldId id="1111" r:id="rId14"/>
    <p:sldId id="1064" r:id="rId15"/>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佐藤　正則" initials="佐藤　正則" lastIdx="3" clrIdx="0">
    <p:extLst>
      <p:ext uri="{19B8F6BF-5375-455C-9EA6-DF929625EA0E}">
        <p15:presenceInfo xmlns:p15="http://schemas.microsoft.com/office/powerpoint/2012/main" userId="S-1-5-21-787101530-2975022503-341640924-147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92D050"/>
    <a:srgbClr val="FF6600"/>
    <a:srgbClr val="FF0000"/>
    <a:srgbClr val="FFFF99"/>
    <a:srgbClr val="FFFF66"/>
    <a:srgbClr val="FFE5FF"/>
    <a:srgbClr val="FFCCFF"/>
    <a:srgbClr val="FFD685"/>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38B1855-1B75-4FBE-930C-398BA8C253C6}" styleName="テーマ スタイル 2 - アクセント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テーマ スタイル 2 - アクセント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テーマ スタイル 2 - アクセント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テーマ スタイル 2 - アクセント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60" autoAdjust="0"/>
    <p:restoredTop sz="82288" autoAdjust="0"/>
  </p:normalViewPr>
  <p:slideViewPr>
    <p:cSldViewPr>
      <p:cViewPr varScale="1">
        <p:scale>
          <a:sx n="59" d="100"/>
          <a:sy n="59" d="100"/>
        </p:scale>
        <p:origin x="1620" y="78"/>
      </p:cViewPr>
      <p:guideLst>
        <p:guide orient="horz" pos="2160"/>
        <p:guide pos="2880"/>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66" d="100"/>
        <a:sy n="66" d="100"/>
      </p:scale>
      <p:origin x="0" y="0"/>
    </p:cViewPr>
  </p:sorterViewPr>
  <p:notesViewPr>
    <p:cSldViewPr>
      <p:cViewPr varScale="1">
        <p:scale>
          <a:sx n="51" d="100"/>
          <a:sy n="51" d="100"/>
        </p:scale>
        <p:origin x="2112" y="72"/>
      </p:cViewPr>
      <p:guideLst>
        <p:guide orient="horz" pos="3108"/>
        <p:guide pos="2122"/>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CAF2D7-7ADB-4D3B-82B2-D7723824CF5A}"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kumimoji="1" lang="ja-JP" altLang="en-US"/>
        </a:p>
      </dgm:t>
    </dgm:pt>
    <dgm:pt modelId="{DA0D1561-73EA-4173-A731-783DB6E711C0}">
      <dgm:prSet phldrT="[テキスト]" custT="1">
        <dgm:style>
          <a:lnRef idx="1">
            <a:schemeClr val="accent6"/>
          </a:lnRef>
          <a:fillRef idx="2">
            <a:schemeClr val="accent6"/>
          </a:fillRef>
          <a:effectRef idx="1">
            <a:schemeClr val="accent6"/>
          </a:effectRef>
          <a:fontRef idx="minor">
            <a:schemeClr val="dk1"/>
          </a:fontRef>
        </dgm:style>
      </dgm:prSet>
      <dgm:spPr/>
      <dgm:t>
        <a:bodyPr/>
        <a:lstStyle/>
        <a:p>
          <a:r>
            <a:rPr kumimoji="1" lang="en-US" altLang="ja-JP" sz="2800" dirty="0"/>
            <a:t>2040</a:t>
          </a:r>
          <a:r>
            <a:rPr kumimoji="1" lang="ja-JP" altLang="en-US" sz="2800" dirty="0"/>
            <a:t>ビジョン（仮）</a:t>
          </a:r>
        </a:p>
      </dgm:t>
    </dgm:pt>
    <dgm:pt modelId="{C46ACF8B-F904-4E1D-84D6-4FDF47908693}" type="parTrans" cxnId="{F0979F7F-6B9F-4C75-A7E5-633CACC0B5CC}">
      <dgm:prSet/>
      <dgm:spPr/>
      <dgm:t>
        <a:bodyPr/>
        <a:lstStyle/>
        <a:p>
          <a:endParaRPr kumimoji="1" lang="ja-JP" altLang="en-US" sz="1600"/>
        </a:p>
      </dgm:t>
    </dgm:pt>
    <dgm:pt modelId="{A82DB97B-E72A-4961-881A-4D2009461168}" type="sibTrans" cxnId="{F0979F7F-6B9F-4C75-A7E5-633CACC0B5CC}">
      <dgm:prSet/>
      <dgm:spPr/>
      <dgm:t>
        <a:bodyPr/>
        <a:lstStyle/>
        <a:p>
          <a:endParaRPr kumimoji="1" lang="ja-JP" altLang="en-US" sz="1600"/>
        </a:p>
      </dgm:t>
    </dgm:pt>
    <dgm:pt modelId="{5E1469AA-54AB-4593-BBF7-76550E5A8B7A}">
      <dgm:prSet phldrT="[テキスト]" custT="1">
        <dgm:style>
          <a:lnRef idx="1">
            <a:schemeClr val="accent6"/>
          </a:lnRef>
          <a:fillRef idx="2">
            <a:schemeClr val="accent6"/>
          </a:fillRef>
          <a:effectRef idx="1">
            <a:schemeClr val="accent6"/>
          </a:effectRef>
          <a:fontRef idx="minor">
            <a:schemeClr val="dk1"/>
          </a:fontRef>
        </dgm:style>
      </dgm:prSet>
      <dgm:spPr/>
      <dgm:t>
        <a:bodyPr/>
        <a:lstStyle/>
        <a:p>
          <a:r>
            <a:rPr kumimoji="1" lang="ja-JP" altLang="en-US" sz="2800" dirty="0"/>
            <a:t>基本方針１</a:t>
          </a:r>
        </a:p>
      </dgm:t>
    </dgm:pt>
    <dgm:pt modelId="{44DCAB07-EFEE-472B-B5E5-39719864D3AB}" type="parTrans" cxnId="{0584FEA8-BAE1-4144-8215-AC513D65FD94}">
      <dgm:prSet>
        <dgm:style>
          <a:lnRef idx="2">
            <a:schemeClr val="accent6"/>
          </a:lnRef>
          <a:fillRef idx="0">
            <a:schemeClr val="accent6"/>
          </a:fillRef>
          <a:effectRef idx="1">
            <a:schemeClr val="accent6"/>
          </a:effectRef>
          <a:fontRef idx="minor">
            <a:schemeClr val="tx1"/>
          </a:fontRef>
        </dgm:style>
      </dgm:prSet>
      <dgm:spPr/>
      <dgm:t>
        <a:bodyPr/>
        <a:lstStyle/>
        <a:p>
          <a:endParaRPr kumimoji="1" lang="ja-JP" altLang="en-US" sz="1600"/>
        </a:p>
      </dgm:t>
    </dgm:pt>
    <dgm:pt modelId="{C6823767-88C3-4F59-9E09-082025517800}" type="sibTrans" cxnId="{0584FEA8-BAE1-4144-8215-AC513D65FD94}">
      <dgm:prSet/>
      <dgm:spPr/>
      <dgm:t>
        <a:bodyPr/>
        <a:lstStyle/>
        <a:p>
          <a:endParaRPr kumimoji="1" lang="ja-JP" altLang="en-US" sz="1600"/>
        </a:p>
      </dgm:t>
    </dgm:pt>
    <dgm:pt modelId="{C246074C-1602-4995-9B09-9BE70C708CC1}">
      <dgm:prSet phldrT="[テキスト]" custT="1">
        <dgm:style>
          <a:lnRef idx="1">
            <a:schemeClr val="accent3"/>
          </a:lnRef>
          <a:fillRef idx="2">
            <a:schemeClr val="accent3"/>
          </a:fillRef>
          <a:effectRef idx="1">
            <a:schemeClr val="accent3"/>
          </a:effectRef>
          <a:fontRef idx="minor">
            <a:schemeClr val="dk1"/>
          </a:fontRef>
        </dgm:style>
      </dgm:prSet>
      <dgm:spPr/>
      <dgm:t>
        <a:bodyPr/>
        <a:lstStyle/>
        <a:p>
          <a:pPr>
            <a:spcAft>
              <a:spcPts val="0"/>
            </a:spcAft>
          </a:pPr>
          <a:r>
            <a:rPr kumimoji="1" lang="ja-JP" altLang="en-US" sz="2000" dirty="0"/>
            <a:t>変革に向けた</a:t>
          </a:r>
          <a:endParaRPr kumimoji="1" lang="en-US" altLang="ja-JP" sz="2000" dirty="0"/>
        </a:p>
        <a:p>
          <a:pPr>
            <a:spcAft>
              <a:spcPct val="35000"/>
            </a:spcAft>
          </a:pPr>
          <a:r>
            <a:rPr kumimoji="1" lang="ja-JP" altLang="en-US" sz="2000" dirty="0"/>
            <a:t>取組①</a:t>
          </a:r>
        </a:p>
      </dgm:t>
    </dgm:pt>
    <dgm:pt modelId="{DDEF46BA-AE2E-40C9-A4DC-1316F0D58B75}" type="parTrans" cxnId="{BF200889-7308-44E1-9C17-AC1E1249A8BB}">
      <dgm:prSet>
        <dgm:style>
          <a:lnRef idx="1">
            <a:schemeClr val="accent3"/>
          </a:lnRef>
          <a:fillRef idx="2">
            <a:schemeClr val="accent3"/>
          </a:fillRef>
          <a:effectRef idx="1">
            <a:schemeClr val="accent3"/>
          </a:effectRef>
          <a:fontRef idx="minor">
            <a:schemeClr val="dk1"/>
          </a:fontRef>
        </dgm:style>
      </dgm:prSet>
      <dgm:spPr/>
      <dgm:t>
        <a:bodyPr/>
        <a:lstStyle/>
        <a:p>
          <a:endParaRPr kumimoji="1" lang="ja-JP" altLang="en-US" sz="1600"/>
        </a:p>
      </dgm:t>
    </dgm:pt>
    <dgm:pt modelId="{58E2EA7A-215B-4B9D-B030-9CB229EB7269}" type="sibTrans" cxnId="{BF200889-7308-44E1-9C17-AC1E1249A8BB}">
      <dgm:prSet/>
      <dgm:spPr/>
      <dgm:t>
        <a:bodyPr/>
        <a:lstStyle/>
        <a:p>
          <a:endParaRPr kumimoji="1" lang="ja-JP" altLang="en-US" sz="1600"/>
        </a:p>
      </dgm:t>
    </dgm:pt>
    <dgm:pt modelId="{F3E2D786-D704-4868-82D2-ED0F94E3FFE6}">
      <dgm:prSet phldrT="[テキスト]" custT="1">
        <dgm:style>
          <a:lnRef idx="1">
            <a:schemeClr val="accent3"/>
          </a:lnRef>
          <a:fillRef idx="2">
            <a:schemeClr val="accent3"/>
          </a:fillRef>
          <a:effectRef idx="1">
            <a:schemeClr val="accent3"/>
          </a:effectRef>
          <a:fontRef idx="minor">
            <a:schemeClr val="dk1"/>
          </a:fontRef>
        </dgm:style>
      </dgm:prSet>
      <dgm:spPr/>
      <dgm:t>
        <a:bodyPr/>
        <a:lstStyle/>
        <a:p>
          <a:pPr>
            <a:spcAft>
              <a:spcPts val="0"/>
            </a:spcAft>
          </a:pPr>
          <a:r>
            <a:rPr kumimoji="1" lang="ja-JP" altLang="en-US" sz="2000" dirty="0"/>
            <a:t>変革に向けた</a:t>
          </a:r>
          <a:endParaRPr kumimoji="1" lang="en-US" altLang="ja-JP" sz="2000" dirty="0"/>
        </a:p>
        <a:p>
          <a:pPr>
            <a:spcAft>
              <a:spcPts val="0"/>
            </a:spcAft>
          </a:pPr>
          <a:r>
            <a:rPr kumimoji="1" lang="ja-JP" altLang="en-US" sz="2000" dirty="0"/>
            <a:t>取組②</a:t>
          </a:r>
        </a:p>
      </dgm:t>
    </dgm:pt>
    <dgm:pt modelId="{B1BD8060-7171-4BC0-82EA-90A8C1E22E93}" type="parTrans" cxnId="{1C478EA6-1F8F-45D0-AAAA-AC2B56A3113A}">
      <dgm:prSet>
        <dgm:style>
          <a:lnRef idx="1">
            <a:schemeClr val="accent3"/>
          </a:lnRef>
          <a:fillRef idx="2">
            <a:schemeClr val="accent3"/>
          </a:fillRef>
          <a:effectRef idx="1">
            <a:schemeClr val="accent3"/>
          </a:effectRef>
          <a:fontRef idx="minor">
            <a:schemeClr val="dk1"/>
          </a:fontRef>
        </dgm:style>
      </dgm:prSet>
      <dgm:spPr/>
      <dgm:t>
        <a:bodyPr/>
        <a:lstStyle/>
        <a:p>
          <a:endParaRPr kumimoji="1" lang="ja-JP" altLang="en-US" sz="1600"/>
        </a:p>
      </dgm:t>
    </dgm:pt>
    <dgm:pt modelId="{419C4E73-535B-4E7A-A289-2BB80F67BF6D}" type="sibTrans" cxnId="{1C478EA6-1F8F-45D0-AAAA-AC2B56A3113A}">
      <dgm:prSet/>
      <dgm:spPr/>
      <dgm:t>
        <a:bodyPr/>
        <a:lstStyle/>
        <a:p>
          <a:endParaRPr kumimoji="1" lang="ja-JP" altLang="en-US" sz="1600"/>
        </a:p>
      </dgm:t>
    </dgm:pt>
    <dgm:pt modelId="{56678203-F7C6-4247-9C78-3B48BE30F42C}">
      <dgm:prSet phldrT="[テキスト]" custT="1">
        <dgm:style>
          <a:lnRef idx="1">
            <a:schemeClr val="accent6"/>
          </a:lnRef>
          <a:fillRef idx="2">
            <a:schemeClr val="accent6"/>
          </a:fillRef>
          <a:effectRef idx="1">
            <a:schemeClr val="accent6"/>
          </a:effectRef>
          <a:fontRef idx="minor">
            <a:schemeClr val="dk1"/>
          </a:fontRef>
        </dgm:style>
      </dgm:prSet>
      <dgm:spPr/>
      <dgm:t>
        <a:bodyPr/>
        <a:lstStyle/>
        <a:p>
          <a:r>
            <a:rPr kumimoji="1" lang="ja-JP" altLang="en-US" sz="2800" dirty="0"/>
            <a:t>基本方針２</a:t>
          </a:r>
        </a:p>
      </dgm:t>
    </dgm:pt>
    <dgm:pt modelId="{7856E09F-C826-44BB-999B-2E5911CDDEA0}" type="parTrans" cxnId="{8012577A-C0DB-4E8B-BDE9-F1394ECC57C3}">
      <dgm:prSet>
        <dgm:style>
          <a:lnRef idx="1">
            <a:schemeClr val="accent6"/>
          </a:lnRef>
          <a:fillRef idx="0">
            <a:schemeClr val="accent6"/>
          </a:fillRef>
          <a:effectRef idx="0">
            <a:schemeClr val="accent6"/>
          </a:effectRef>
          <a:fontRef idx="minor">
            <a:schemeClr val="tx1"/>
          </a:fontRef>
        </dgm:style>
      </dgm:prSet>
      <dgm:spPr/>
      <dgm:t>
        <a:bodyPr/>
        <a:lstStyle/>
        <a:p>
          <a:endParaRPr kumimoji="1" lang="ja-JP" altLang="en-US" sz="1600"/>
        </a:p>
      </dgm:t>
    </dgm:pt>
    <dgm:pt modelId="{C35C8247-ED98-4224-8A00-DC898E526500}" type="sibTrans" cxnId="{8012577A-C0DB-4E8B-BDE9-F1394ECC57C3}">
      <dgm:prSet/>
      <dgm:spPr/>
      <dgm:t>
        <a:bodyPr/>
        <a:lstStyle/>
        <a:p>
          <a:endParaRPr kumimoji="1" lang="ja-JP" altLang="en-US" sz="1600"/>
        </a:p>
      </dgm:t>
    </dgm:pt>
    <dgm:pt modelId="{15973926-628A-4ACB-987A-A11AD2BFD91A}">
      <dgm:prSet phldrT="[テキスト]" custT="1">
        <dgm:style>
          <a:lnRef idx="1">
            <a:schemeClr val="accent3"/>
          </a:lnRef>
          <a:fillRef idx="2">
            <a:schemeClr val="accent3"/>
          </a:fillRef>
          <a:effectRef idx="1">
            <a:schemeClr val="accent3"/>
          </a:effectRef>
          <a:fontRef idx="minor">
            <a:schemeClr val="dk1"/>
          </a:fontRef>
        </dgm:style>
      </dgm:prSet>
      <dgm:spPr/>
      <dgm:t>
        <a:bodyPr/>
        <a:lstStyle/>
        <a:p>
          <a:pPr>
            <a:spcAft>
              <a:spcPts val="0"/>
            </a:spcAft>
          </a:pPr>
          <a:r>
            <a:rPr kumimoji="1" lang="ja-JP" altLang="en-US" sz="2000" dirty="0"/>
            <a:t>変革に向けた</a:t>
          </a:r>
          <a:endParaRPr kumimoji="1" lang="en-US" altLang="ja-JP" sz="2000" dirty="0"/>
        </a:p>
        <a:p>
          <a:pPr>
            <a:spcAft>
              <a:spcPts val="0"/>
            </a:spcAft>
          </a:pPr>
          <a:r>
            <a:rPr kumimoji="1" lang="ja-JP" altLang="en-US" sz="2000" dirty="0"/>
            <a:t>取組③</a:t>
          </a:r>
          <a:endParaRPr kumimoji="1" lang="en-US" altLang="ja-JP" sz="2000" dirty="0"/>
        </a:p>
      </dgm:t>
    </dgm:pt>
    <dgm:pt modelId="{C4E1D3E9-6C92-42FD-B702-CE5C24F7521B}" type="parTrans" cxnId="{72D07820-2371-472D-AF05-E9FB80B642FC}">
      <dgm:prSet>
        <dgm:style>
          <a:lnRef idx="1">
            <a:schemeClr val="accent3"/>
          </a:lnRef>
          <a:fillRef idx="2">
            <a:schemeClr val="accent3"/>
          </a:fillRef>
          <a:effectRef idx="1">
            <a:schemeClr val="accent3"/>
          </a:effectRef>
          <a:fontRef idx="minor">
            <a:schemeClr val="dk1"/>
          </a:fontRef>
        </dgm:style>
      </dgm:prSet>
      <dgm:spPr/>
      <dgm:t>
        <a:bodyPr/>
        <a:lstStyle/>
        <a:p>
          <a:endParaRPr kumimoji="1" lang="ja-JP" altLang="en-US" sz="1600"/>
        </a:p>
      </dgm:t>
    </dgm:pt>
    <dgm:pt modelId="{0DB88B0A-AA28-48FA-8DBE-7F9272B2A24E}" type="sibTrans" cxnId="{72D07820-2371-472D-AF05-E9FB80B642FC}">
      <dgm:prSet/>
      <dgm:spPr/>
      <dgm:t>
        <a:bodyPr/>
        <a:lstStyle/>
        <a:p>
          <a:endParaRPr kumimoji="1" lang="ja-JP" altLang="en-US" sz="1600"/>
        </a:p>
      </dgm:t>
    </dgm:pt>
    <dgm:pt modelId="{1420EE62-750B-4C18-A552-116F701305A0}">
      <dgm:prSet phldrT="[テキスト]" custT="1">
        <dgm:style>
          <a:lnRef idx="1">
            <a:schemeClr val="accent3"/>
          </a:lnRef>
          <a:fillRef idx="2">
            <a:schemeClr val="accent3"/>
          </a:fillRef>
          <a:effectRef idx="1">
            <a:schemeClr val="accent3"/>
          </a:effectRef>
          <a:fontRef idx="minor">
            <a:schemeClr val="dk1"/>
          </a:fontRef>
        </dgm:style>
      </dgm:prSet>
      <dgm:spPr/>
      <dgm:t>
        <a:bodyPr/>
        <a:lstStyle/>
        <a:p>
          <a:pPr>
            <a:spcAft>
              <a:spcPts val="0"/>
            </a:spcAft>
          </a:pPr>
          <a:r>
            <a:rPr kumimoji="1" lang="ja-JP" altLang="en-US" sz="2000" dirty="0"/>
            <a:t>変革に向けた</a:t>
          </a:r>
          <a:endParaRPr kumimoji="1" lang="en-US" altLang="ja-JP" sz="2000" dirty="0"/>
        </a:p>
        <a:p>
          <a:pPr>
            <a:spcAft>
              <a:spcPts val="0"/>
            </a:spcAft>
          </a:pPr>
          <a:r>
            <a:rPr kumimoji="1" lang="ja-JP" altLang="en-US" sz="2000" dirty="0"/>
            <a:t>取組④</a:t>
          </a:r>
        </a:p>
      </dgm:t>
    </dgm:pt>
    <dgm:pt modelId="{39533D36-5D5A-4279-B212-E4086725F3B7}" type="parTrans" cxnId="{1410D0FC-E85C-4813-A15D-A361FC43E5AE}">
      <dgm:prSet>
        <dgm:style>
          <a:lnRef idx="1">
            <a:schemeClr val="accent3"/>
          </a:lnRef>
          <a:fillRef idx="2">
            <a:schemeClr val="accent3"/>
          </a:fillRef>
          <a:effectRef idx="1">
            <a:schemeClr val="accent3"/>
          </a:effectRef>
          <a:fontRef idx="minor">
            <a:schemeClr val="dk1"/>
          </a:fontRef>
        </dgm:style>
      </dgm:prSet>
      <dgm:spPr/>
      <dgm:t>
        <a:bodyPr/>
        <a:lstStyle/>
        <a:p>
          <a:endParaRPr kumimoji="1" lang="ja-JP" altLang="en-US" sz="1600"/>
        </a:p>
      </dgm:t>
    </dgm:pt>
    <dgm:pt modelId="{0B454053-0B5B-47AC-9BAD-38AE243BD7CC}" type="sibTrans" cxnId="{1410D0FC-E85C-4813-A15D-A361FC43E5AE}">
      <dgm:prSet/>
      <dgm:spPr/>
      <dgm:t>
        <a:bodyPr/>
        <a:lstStyle/>
        <a:p>
          <a:endParaRPr kumimoji="1" lang="ja-JP" altLang="en-US" sz="1600"/>
        </a:p>
      </dgm:t>
    </dgm:pt>
    <dgm:pt modelId="{06B52E49-3376-436E-BE17-C60AD955ED3F}">
      <dgm:prSet phldrT="[テキスト]" custT="1">
        <dgm:style>
          <a:lnRef idx="1">
            <a:schemeClr val="accent6"/>
          </a:lnRef>
          <a:fillRef idx="2">
            <a:schemeClr val="accent6"/>
          </a:fillRef>
          <a:effectRef idx="1">
            <a:schemeClr val="accent6"/>
          </a:effectRef>
          <a:fontRef idx="minor">
            <a:schemeClr val="dk1"/>
          </a:fontRef>
        </dgm:style>
      </dgm:prSet>
      <dgm:spPr/>
      <dgm:t>
        <a:bodyPr/>
        <a:lstStyle/>
        <a:p>
          <a:r>
            <a:rPr kumimoji="1" lang="ja-JP" altLang="en-US" sz="2800" dirty="0"/>
            <a:t>基本方針３</a:t>
          </a:r>
        </a:p>
      </dgm:t>
    </dgm:pt>
    <dgm:pt modelId="{D45FC06A-AADA-4860-8571-052E243D5D94}" type="parTrans" cxnId="{342A76B2-4A6B-4213-864E-E95CE3E62196}">
      <dgm:prSet>
        <dgm:style>
          <a:lnRef idx="2">
            <a:schemeClr val="accent6"/>
          </a:lnRef>
          <a:fillRef idx="0">
            <a:schemeClr val="accent6"/>
          </a:fillRef>
          <a:effectRef idx="1">
            <a:schemeClr val="accent6"/>
          </a:effectRef>
          <a:fontRef idx="minor">
            <a:schemeClr val="tx1"/>
          </a:fontRef>
        </dgm:style>
      </dgm:prSet>
      <dgm:spPr/>
      <dgm:t>
        <a:bodyPr/>
        <a:lstStyle/>
        <a:p>
          <a:endParaRPr kumimoji="1" lang="ja-JP" altLang="en-US" sz="1600"/>
        </a:p>
      </dgm:t>
    </dgm:pt>
    <dgm:pt modelId="{824C4944-913B-4528-B8E5-D31FEBA84A1B}" type="sibTrans" cxnId="{342A76B2-4A6B-4213-864E-E95CE3E62196}">
      <dgm:prSet/>
      <dgm:spPr/>
      <dgm:t>
        <a:bodyPr/>
        <a:lstStyle/>
        <a:p>
          <a:endParaRPr kumimoji="1" lang="ja-JP" altLang="en-US" sz="1600"/>
        </a:p>
      </dgm:t>
    </dgm:pt>
    <dgm:pt modelId="{84F710B1-D7A0-48DC-9DA1-BA2FBCD95AB7}">
      <dgm:prSet custT="1">
        <dgm:style>
          <a:lnRef idx="1">
            <a:schemeClr val="accent3"/>
          </a:lnRef>
          <a:fillRef idx="2">
            <a:schemeClr val="accent3"/>
          </a:fillRef>
          <a:effectRef idx="1">
            <a:schemeClr val="accent3"/>
          </a:effectRef>
          <a:fontRef idx="minor">
            <a:schemeClr val="dk1"/>
          </a:fontRef>
        </dgm:style>
      </dgm:prSet>
      <dgm:spPr/>
      <dgm:t>
        <a:bodyPr/>
        <a:lstStyle/>
        <a:p>
          <a:pPr>
            <a:spcAft>
              <a:spcPts val="0"/>
            </a:spcAft>
          </a:pPr>
          <a:r>
            <a:rPr kumimoji="1" lang="ja-JP" altLang="en-US" sz="2000" dirty="0"/>
            <a:t>変革に向けた</a:t>
          </a:r>
          <a:endParaRPr kumimoji="1" lang="en-US" altLang="ja-JP" sz="2000" dirty="0"/>
        </a:p>
        <a:p>
          <a:pPr>
            <a:spcAft>
              <a:spcPts val="0"/>
            </a:spcAft>
          </a:pPr>
          <a:r>
            <a:rPr kumimoji="1" lang="ja-JP" altLang="en-US" sz="2000" dirty="0"/>
            <a:t>取組⑤</a:t>
          </a:r>
        </a:p>
      </dgm:t>
    </dgm:pt>
    <dgm:pt modelId="{04877AA8-8D67-4C4D-9789-70C00A2128E3}" type="parTrans" cxnId="{9D4CD2DB-EAAE-459E-B25E-DA0B6E99721F}">
      <dgm:prSet>
        <dgm:style>
          <a:lnRef idx="1">
            <a:schemeClr val="accent3"/>
          </a:lnRef>
          <a:fillRef idx="0">
            <a:schemeClr val="accent3"/>
          </a:fillRef>
          <a:effectRef idx="0">
            <a:schemeClr val="accent3"/>
          </a:effectRef>
          <a:fontRef idx="minor">
            <a:schemeClr val="tx1"/>
          </a:fontRef>
        </dgm:style>
      </dgm:prSet>
      <dgm:spPr/>
      <dgm:t>
        <a:bodyPr/>
        <a:lstStyle/>
        <a:p>
          <a:endParaRPr kumimoji="1" lang="ja-JP" altLang="en-US" sz="1600"/>
        </a:p>
      </dgm:t>
    </dgm:pt>
    <dgm:pt modelId="{05B39CD5-5A0E-4DE1-A8E5-0B89D814333F}" type="sibTrans" cxnId="{9D4CD2DB-EAAE-459E-B25E-DA0B6E99721F}">
      <dgm:prSet/>
      <dgm:spPr/>
      <dgm:t>
        <a:bodyPr/>
        <a:lstStyle/>
        <a:p>
          <a:endParaRPr kumimoji="1" lang="ja-JP" altLang="en-US" sz="1600"/>
        </a:p>
      </dgm:t>
    </dgm:pt>
    <dgm:pt modelId="{F8CFD9F3-E0F5-4A45-9307-F44EA9AB2793}">
      <dgm:prSet custT="1">
        <dgm:style>
          <a:lnRef idx="1">
            <a:schemeClr val="accent3"/>
          </a:lnRef>
          <a:fillRef idx="2">
            <a:schemeClr val="accent3"/>
          </a:fillRef>
          <a:effectRef idx="1">
            <a:schemeClr val="accent3"/>
          </a:effectRef>
          <a:fontRef idx="minor">
            <a:schemeClr val="dk1"/>
          </a:fontRef>
        </dgm:style>
      </dgm:prSet>
      <dgm:spPr/>
      <dgm:t>
        <a:bodyPr/>
        <a:lstStyle/>
        <a:p>
          <a:pPr>
            <a:spcAft>
              <a:spcPts val="0"/>
            </a:spcAft>
          </a:pPr>
          <a:r>
            <a:rPr kumimoji="1" lang="ja-JP" altLang="en-US" sz="2000" dirty="0"/>
            <a:t>変革に向けた</a:t>
          </a:r>
          <a:endParaRPr kumimoji="1" lang="en-US" altLang="ja-JP" sz="2000" dirty="0"/>
        </a:p>
        <a:p>
          <a:pPr>
            <a:spcAft>
              <a:spcPts val="0"/>
            </a:spcAft>
          </a:pPr>
          <a:r>
            <a:rPr kumimoji="1" lang="ja-JP" altLang="en-US" sz="2000" dirty="0"/>
            <a:t>取組⑥</a:t>
          </a:r>
        </a:p>
      </dgm:t>
    </dgm:pt>
    <dgm:pt modelId="{4017936B-42C2-4A91-978C-BFCDCA610803}" type="parTrans" cxnId="{0F668921-59E9-4A89-928C-1886F967A1F9}">
      <dgm:prSet>
        <dgm:style>
          <a:lnRef idx="1">
            <a:schemeClr val="accent3"/>
          </a:lnRef>
          <a:fillRef idx="2">
            <a:schemeClr val="accent3"/>
          </a:fillRef>
          <a:effectRef idx="1">
            <a:schemeClr val="accent3"/>
          </a:effectRef>
          <a:fontRef idx="minor">
            <a:schemeClr val="dk1"/>
          </a:fontRef>
        </dgm:style>
      </dgm:prSet>
      <dgm:spPr/>
      <dgm:t>
        <a:bodyPr/>
        <a:lstStyle/>
        <a:p>
          <a:endParaRPr kumimoji="1" lang="ja-JP" altLang="en-US" sz="1600"/>
        </a:p>
      </dgm:t>
    </dgm:pt>
    <dgm:pt modelId="{C4254E04-18B2-4F52-A1A7-6C8D71C3A5EB}" type="sibTrans" cxnId="{0F668921-59E9-4A89-928C-1886F967A1F9}">
      <dgm:prSet/>
      <dgm:spPr/>
      <dgm:t>
        <a:bodyPr/>
        <a:lstStyle/>
        <a:p>
          <a:endParaRPr kumimoji="1" lang="ja-JP" altLang="en-US" sz="1600"/>
        </a:p>
      </dgm:t>
    </dgm:pt>
    <dgm:pt modelId="{18AEA23E-B42A-4522-84B8-AC4563ACF830}" type="pres">
      <dgm:prSet presAssocID="{28CAF2D7-7ADB-4D3B-82B2-D7723824CF5A}" presName="hierChild1" presStyleCnt="0">
        <dgm:presLayoutVars>
          <dgm:orgChart val="1"/>
          <dgm:chPref val="1"/>
          <dgm:dir/>
          <dgm:animOne val="branch"/>
          <dgm:animLvl val="lvl"/>
          <dgm:resizeHandles/>
        </dgm:presLayoutVars>
      </dgm:prSet>
      <dgm:spPr/>
    </dgm:pt>
    <dgm:pt modelId="{BF4E9C12-376B-417D-9794-76965D1F134A}" type="pres">
      <dgm:prSet presAssocID="{DA0D1561-73EA-4173-A731-783DB6E711C0}" presName="hierRoot1" presStyleCnt="0">
        <dgm:presLayoutVars>
          <dgm:hierBranch val="init"/>
        </dgm:presLayoutVars>
      </dgm:prSet>
      <dgm:spPr/>
    </dgm:pt>
    <dgm:pt modelId="{2B982B6B-D41D-4E5C-83C7-910FD167D60A}" type="pres">
      <dgm:prSet presAssocID="{DA0D1561-73EA-4173-A731-783DB6E711C0}" presName="rootComposite1" presStyleCnt="0"/>
      <dgm:spPr/>
    </dgm:pt>
    <dgm:pt modelId="{EF7C98E6-D732-4036-A6D5-E578055C192D}" type="pres">
      <dgm:prSet presAssocID="{DA0D1561-73EA-4173-A731-783DB6E711C0}" presName="rootText1" presStyleLbl="node0" presStyleIdx="0" presStyleCnt="1">
        <dgm:presLayoutVars>
          <dgm:chPref val="3"/>
        </dgm:presLayoutVars>
      </dgm:prSet>
      <dgm:spPr/>
    </dgm:pt>
    <dgm:pt modelId="{B31CCF75-8397-4590-BD9E-9F6378125BFA}" type="pres">
      <dgm:prSet presAssocID="{DA0D1561-73EA-4173-A731-783DB6E711C0}" presName="rootConnector1" presStyleLbl="node1" presStyleIdx="0" presStyleCnt="0"/>
      <dgm:spPr/>
    </dgm:pt>
    <dgm:pt modelId="{36EEFA66-1228-4EAF-ADF0-8E6C88A29238}" type="pres">
      <dgm:prSet presAssocID="{DA0D1561-73EA-4173-A731-783DB6E711C0}" presName="hierChild2" presStyleCnt="0"/>
      <dgm:spPr/>
    </dgm:pt>
    <dgm:pt modelId="{5093634D-0BC7-4465-AC1C-4B200E0DCA4F}" type="pres">
      <dgm:prSet presAssocID="{44DCAB07-EFEE-472B-B5E5-39719864D3AB}" presName="Name37" presStyleLbl="parChTrans1D2" presStyleIdx="0" presStyleCnt="3"/>
      <dgm:spPr/>
    </dgm:pt>
    <dgm:pt modelId="{26DEE709-5263-418A-BEB7-259BA8CB2A26}" type="pres">
      <dgm:prSet presAssocID="{5E1469AA-54AB-4593-BBF7-76550E5A8B7A}" presName="hierRoot2" presStyleCnt="0">
        <dgm:presLayoutVars>
          <dgm:hierBranch val="init"/>
        </dgm:presLayoutVars>
      </dgm:prSet>
      <dgm:spPr/>
    </dgm:pt>
    <dgm:pt modelId="{C5C3E31F-4A99-4BE2-B851-B3A58DD31716}" type="pres">
      <dgm:prSet presAssocID="{5E1469AA-54AB-4593-BBF7-76550E5A8B7A}" presName="rootComposite" presStyleCnt="0"/>
      <dgm:spPr/>
    </dgm:pt>
    <dgm:pt modelId="{40C88064-D689-4987-952F-83AE760EC82F}" type="pres">
      <dgm:prSet presAssocID="{5E1469AA-54AB-4593-BBF7-76550E5A8B7A}" presName="rootText" presStyleLbl="node2" presStyleIdx="0" presStyleCnt="3">
        <dgm:presLayoutVars>
          <dgm:chPref val="3"/>
        </dgm:presLayoutVars>
      </dgm:prSet>
      <dgm:spPr/>
    </dgm:pt>
    <dgm:pt modelId="{6D57A2DE-7E2C-46CF-A646-0C1B5EBDDA1F}" type="pres">
      <dgm:prSet presAssocID="{5E1469AA-54AB-4593-BBF7-76550E5A8B7A}" presName="rootConnector" presStyleLbl="node2" presStyleIdx="0" presStyleCnt="3"/>
      <dgm:spPr/>
    </dgm:pt>
    <dgm:pt modelId="{899C351C-CB4A-408B-AAD8-67696D1C066E}" type="pres">
      <dgm:prSet presAssocID="{5E1469AA-54AB-4593-BBF7-76550E5A8B7A}" presName="hierChild4" presStyleCnt="0"/>
      <dgm:spPr/>
    </dgm:pt>
    <dgm:pt modelId="{BFB6FD0C-030D-4469-8408-5017F032655B}" type="pres">
      <dgm:prSet presAssocID="{DDEF46BA-AE2E-40C9-A4DC-1316F0D58B75}" presName="Name37" presStyleLbl="parChTrans1D3" presStyleIdx="0" presStyleCnt="6"/>
      <dgm:spPr/>
    </dgm:pt>
    <dgm:pt modelId="{BC4A32D3-3DAE-495C-8BBE-C73025E1776E}" type="pres">
      <dgm:prSet presAssocID="{C246074C-1602-4995-9B09-9BE70C708CC1}" presName="hierRoot2" presStyleCnt="0">
        <dgm:presLayoutVars>
          <dgm:hierBranch val="init"/>
        </dgm:presLayoutVars>
      </dgm:prSet>
      <dgm:spPr/>
    </dgm:pt>
    <dgm:pt modelId="{26EFCECF-B773-4AC0-96B9-38BC3990257A}" type="pres">
      <dgm:prSet presAssocID="{C246074C-1602-4995-9B09-9BE70C708CC1}" presName="rootComposite" presStyleCnt="0"/>
      <dgm:spPr/>
    </dgm:pt>
    <dgm:pt modelId="{7B716F18-87F0-4D17-BA6F-5B9B84BF2D65}" type="pres">
      <dgm:prSet presAssocID="{C246074C-1602-4995-9B09-9BE70C708CC1}" presName="rootText" presStyleLbl="node3" presStyleIdx="0" presStyleCnt="6">
        <dgm:presLayoutVars>
          <dgm:chPref val="3"/>
        </dgm:presLayoutVars>
      </dgm:prSet>
      <dgm:spPr/>
    </dgm:pt>
    <dgm:pt modelId="{9F657091-1276-4F1A-8DC9-05861DA1CE0A}" type="pres">
      <dgm:prSet presAssocID="{C246074C-1602-4995-9B09-9BE70C708CC1}" presName="rootConnector" presStyleLbl="node3" presStyleIdx="0" presStyleCnt="6"/>
      <dgm:spPr/>
    </dgm:pt>
    <dgm:pt modelId="{5891F260-2194-423F-91F1-E049FDACD2B1}" type="pres">
      <dgm:prSet presAssocID="{C246074C-1602-4995-9B09-9BE70C708CC1}" presName="hierChild4" presStyleCnt="0"/>
      <dgm:spPr/>
    </dgm:pt>
    <dgm:pt modelId="{B8DF9793-A5A9-4031-AA4B-A4C84172F8BE}" type="pres">
      <dgm:prSet presAssocID="{C246074C-1602-4995-9B09-9BE70C708CC1}" presName="hierChild5" presStyleCnt="0"/>
      <dgm:spPr/>
    </dgm:pt>
    <dgm:pt modelId="{8C8887B6-D0CF-4186-8E7C-1EDC7DBEFBE3}" type="pres">
      <dgm:prSet presAssocID="{B1BD8060-7171-4BC0-82EA-90A8C1E22E93}" presName="Name37" presStyleLbl="parChTrans1D3" presStyleIdx="1" presStyleCnt="6"/>
      <dgm:spPr/>
    </dgm:pt>
    <dgm:pt modelId="{07EA4F6F-BDE2-43C4-9E25-C1B7D89E3BA0}" type="pres">
      <dgm:prSet presAssocID="{F3E2D786-D704-4868-82D2-ED0F94E3FFE6}" presName="hierRoot2" presStyleCnt="0">
        <dgm:presLayoutVars>
          <dgm:hierBranch val="init"/>
        </dgm:presLayoutVars>
      </dgm:prSet>
      <dgm:spPr/>
    </dgm:pt>
    <dgm:pt modelId="{FF20EDF8-A291-49AC-82C1-5EBB0879ECFA}" type="pres">
      <dgm:prSet presAssocID="{F3E2D786-D704-4868-82D2-ED0F94E3FFE6}" presName="rootComposite" presStyleCnt="0"/>
      <dgm:spPr/>
    </dgm:pt>
    <dgm:pt modelId="{1D574B77-9D6C-4476-A5A1-2FF04672548E}" type="pres">
      <dgm:prSet presAssocID="{F3E2D786-D704-4868-82D2-ED0F94E3FFE6}" presName="rootText" presStyleLbl="node3" presStyleIdx="1" presStyleCnt="6">
        <dgm:presLayoutVars>
          <dgm:chPref val="3"/>
        </dgm:presLayoutVars>
      </dgm:prSet>
      <dgm:spPr/>
    </dgm:pt>
    <dgm:pt modelId="{470AFC58-4DBA-4861-A1BE-525F42CA368E}" type="pres">
      <dgm:prSet presAssocID="{F3E2D786-D704-4868-82D2-ED0F94E3FFE6}" presName="rootConnector" presStyleLbl="node3" presStyleIdx="1" presStyleCnt="6"/>
      <dgm:spPr/>
    </dgm:pt>
    <dgm:pt modelId="{07C2A89D-F2C5-4D24-89E6-2ACAB1C19FC3}" type="pres">
      <dgm:prSet presAssocID="{F3E2D786-D704-4868-82D2-ED0F94E3FFE6}" presName="hierChild4" presStyleCnt="0"/>
      <dgm:spPr/>
    </dgm:pt>
    <dgm:pt modelId="{718C48A7-F3A5-4138-9B6E-A68DACB1D232}" type="pres">
      <dgm:prSet presAssocID="{F3E2D786-D704-4868-82D2-ED0F94E3FFE6}" presName="hierChild5" presStyleCnt="0"/>
      <dgm:spPr/>
    </dgm:pt>
    <dgm:pt modelId="{26744742-4D3E-4A96-B4FA-293368B4FEE0}" type="pres">
      <dgm:prSet presAssocID="{5E1469AA-54AB-4593-BBF7-76550E5A8B7A}" presName="hierChild5" presStyleCnt="0"/>
      <dgm:spPr/>
    </dgm:pt>
    <dgm:pt modelId="{506258DC-3375-4794-9396-1963DAD27792}" type="pres">
      <dgm:prSet presAssocID="{7856E09F-C826-44BB-999B-2E5911CDDEA0}" presName="Name37" presStyleLbl="parChTrans1D2" presStyleIdx="1" presStyleCnt="3"/>
      <dgm:spPr/>
    </dgm:pt>
    <dgm:pt modelId="{53EB1938-6661-484C-8036-134BD2248AB1}" type="pres">
      <dgm:prSet presAssocID="{56678203-F7C6-4247-9C78-3B48BE30F42C}" presName="hierRoot2" presStyleCnt="0">
        <dgm:presLayoutVars>
          <dgm:hierBranch val="init"/>
        </dgm:presLayoutVars>
      </dgm:prSet>
      <dgm:spPr/>
    </dgm:pt>
    <dgm:pt modelId="{7DCA481E-1766-416F-9EC5-B0CA63EFD92C}" type="pres">
      <dgm:prSet presAssocID="{56678203-F7C6-4247-9C78-3B48BE30F42C}" presName="rootComposite" presStyleCnt="0"/>
      <dgm:spPr/>
    </dgm:pt>
    <dgm:pt modelId="{9F60AFB0-D069-41D5-AFD6-479C145884EE}" type="pres">
      <dgm:prSet presAssocID="{56678203-F7C6-4247-9C78-3B48BE30F42C}" presName="rootText" presStyleLbl="node2" presStyleIdx="1" presStyleCnt="3">
        <dgm:presLayoutVars>
          <dgm:chPref val="3"/>
        </dgm:presLayoutVars>
      </dgm:prSet>
      <dgm:spPr/>
    </dgm:pt>
    <dgm:pt modelId="{D18E1F67-1D41-4F12-B670-A2D12E7D0EC6}" type="pres">
      <dgm:prSet presAssocID="{56678203-F7C6-4247-9C78-3B48BE30F42C}" presName="rootConnector" presStyleLbl="node2" presStyleIdx="1" presStyleCnt="3"/>
      <dgm:spPr/>
    </dgm:pt>
    <dgm:pt modelId="{6EF13D25-9645-4311-A169-86E8465A8E4B}" type="pres">
      <dgm:prSet presAssocID="{56678203-F7C6-4247-9C78-3B48BE30F42C}" presName="hierChild4" presStyleCnt="0"/>
      <dgm:spPr/>
    </dgm:pt>
    <dgm:pt modelId="{62BB91C3-225F-4147-8C53-90A7A735A185}" type="pres">
      <dgm:prSet presAssocID="{C4E1D3E9-6C92-42FD-B702-CE5C24F7521B}" presName="Name37" presStyleLbl="parChTrans1D3" presStyleIdx="2" presStyleCnt="6"/>
      <dgm:spPr/>
    </dgm:pt>
    <dgm:pt modelId="{1C6DF52C-7C2B-4E72-9544-05C7DBD6282E}" type="pres">
      <dgm:prSet presAssocID="{15973926-628A-4ACB-987A-A11AD2BFD91A}" presName="hierRoot2" presStyleCnt="0">
        <dgm:presLayoutVars>
          <dgm:hierBranch val="init"/>
        </dgm:presLayoutVars>
      </dgm:prSet>
      <dgm:spPr/>
    </dgm:pt>
    <dgm:pt modelId="{9662996A-4B81-40D0-9298-E5684A4ABF3D}" type="pres">
      <dgm:prSet presAssocID="{15973926-628A-4ACB-987A-A11AD2BFD91A}" presName="rootComposite" presStyleCnt="0"/>
      <dgm:spPr/>
    </dgm:pt>
    <dgm:pt modelId="{CFCCA0AA-01C7-4616-AD93-3BFC6F604BCD}" type="pres">
      <dgm:prSet presAssocID="{15973926-628A-4ACB-987A-A11AD2BFD91A}" presName="rootText" presStyleLbl="node3" presStyleIdx="2" presStyleCnt="6">
        <dgm:presLayoutVars>
          <dgm:chPref val="3"/>
        </dgm:presLayoutVars>
      </dgm:prSet>
      <dgm:spPr/>
    </dgm:pt>
    <dgm:pt modelId="{2DDEB0BD-F108-480A-B578-9DA8A5B7453E}" type="pres">
      <dgm:prSet presAssocID="{15973926-628A-4ACB-987A-A11AD2BFD91A}" presName="rootConnector" presStyleLbl="node3" presStyleIdx="2" presStyleCnt="6"/>
      <dgm:spPr/>
    </dgm:pt>
    <dgm:pt modelId="{4DFF4C5E-8FCF-422A-833B-C748AF55E7FD}" type="pres">
      <dgm:prSet presAssocID="{15973926-628A-4ACB-987A-A11AD2BFD91A}" presName="hierChild4" presStyleCnt="0"/>
      <dgm:spPr/>
    </dgm:pt>
    <dgm:pt modelId="{9CA7CC5A-01E5-4275-961D-3D02504E3644}" type="pres">
      <dgm:prSet presAssocID="{15973926-628A-4ACB-987A-A11AD2BFD91A}" presName="hierChild5" presStyleCnt="0"/>
      <dgm:spPr/>
    </dgm:pt>
    <dgm:pt modelId="{ED9B6814-0B9A-4FEA-B225-82F46867E13D}" type="pres">
      <dgm:prSet presAssocID="{39533D36-5D5A-4279-B212-E4086725F3B7}" presName="Name37" presStyleLbl="parChTrans1D3" presStyleIdx="3" presStyleCnt="6"/>
      <dgm:spPr/>
    </dgm:pt>
    <dgm:pt modelId="{ED06F697-5004-42B5-A170-E0D32A85AE7C}" type="pres">
      <dgm:prSet presAssocID="{1420EE62-750B-4C18-A552-116F701305A0}" presName="hierRoot2" presStyleCnt="0">
        <dgm:presLayoutVars>
          <dgm:hierBranch val="init"/>
        </dgm:presLayoutVars>
      </dgm:prSet>
      <dgm:spPr/>
    </dgm:pt>
    <dgm:pt modelId="{74FECD99-655B-494E-B5A1-DED89581C190}" type="pres">
      <dgm:prSet presAssocID="{1420EE62-750B-4C18-A552-116F701305A0}" presName="rootComposite" presStyleCnt="0"/>
      <dgm:spPr/>
    </dgm:pt>
    <dgm:pt modelId="{A836CB05-7399-4416-8B8F-9324F8B9728C}" type="pres">
      <dgm:prSet presAssocID="{1420EE62-750B-4C18-A552-116F701305A0}" presName="rootText" presStyleLbl="node3" presStyleIdx="3" presStyleCnt="6">
        <dgm:presLayoutVars>
          <dgm:chPref val="3"/>
        </dgm:presLayoutVars>
      </dgm:prSet>
      <dgm:spPr/>
    </dgm:pt>
    <dgm:pt modelId="{9DDCDD77-D159-4D53-B37F-5817F315FAB1}" type="pres">
      <dgm:prSet presAssocID="{1420EE62-750B-4C18-A552-116F701305A0}" presName="rootConnector" presStyleLbl="node3" presStyleIdx="3" presStyleCnt="6"/>
      <dgm:spPr/>
    </dgm:pt>
    <dgm:pt modelId="{3223D908-973D-4D81-9BA3-EAAD11797C01}" type="pres">
      <dgm:prSet presAssocID="{1420EE62-750B-4C18-A552-116F701305A0}" presName="hierChild4" presStyleCnt="0"/>
      <dgm:spPr/>
    </dgm:pt>
    <dgm:pt modelId="{62D5C229-1C91-4A95-BFC5-7D969AC9D82B}" type="pres">
      <dgm:prSet presAssocID="{1420EE62-750B-4C18-A552-116F701305A0}" presName="hierChild5" presStyleCnt="0"/>
      <dgm:spPr/>
    </dgm:pt>
    <dgm:pt modelId="{3730BC77-A50E-4A2C-8500-2BB1C7DFC9A1}" type="pres">
      <dgm:prSet presAssocID="{56678203-F7C6-4247-9C78-3B48BE30F42C}" presName="hierChild5" presStyleCnt="0"/>
      <dgm:spPr/>
    </dgm:pt>
    <dgm:pt modelId="{52D19765-F449-4D28-941F-ABDBE70343DE}" type="pres">
      <dgm:prSet presAssocID="{D45FC06A-AADA-4860-8571-052E243D5D94}" presName="Name37" presStyleLbl="parChTrans1D2" presStyleIdx="2" presStyleCnt="3"/>
      <dgm:spPr/>
    </dgm:pt>
    <dgm:pt modelId="{47B32543-2832-4258-8C97-29AAEBD99CDD}" type="pres">
      <dgm:prSet presAssocID="{06B52E49-3376-436E-BE17-C60AD955ED3F}" presName="hierRoot2" presStyleCnt="0">
        <dgm:presLayoutVars>
          <dgm:hierBranch val="init"/>
        </dgm:presLayoutVars>
      </dgm:prSet>
      <dgm:spPr/>
    </dgm:pt>
    <dgm:pt modelId="{A0E6D52F-C9B6-49D7-B001-2529C959D79F}" type="pres">
      <dgm:prSet presAssocID="{06B52E49-3376-436E-BE17-C60AD955ED3F}" presName="rootComposite" presStyleCnt="0"/>
      <dgm:spPr/>
    </dgm:pt>
    <dgm:pt modelId="{7F485D6C-DB94-4742-A7C5-4808B75AD7C2}" type="pres">
      <dgm:prSet presAssocID="{06B52E49-3376-436E-BE17-C60AD955ED3F}" presName="rootText" presStyleLbl="node2" presStyleIdx="2" presStyleCnt="3">
        <dgm:presLayoutVars>
          <dgm:chPref val="3"/>
        </dgm:presLayoutVars>
      </dgm:prSet>
      <dgm:spPr/>
    </dgm:pt>
    <dgm:pt modelId="{8FEE38FD-7E18-411F-B2A1-C58322300C5F}" type="pres">
      <dgm:prSet presAssocID="{06B52E49-3376-436E-BE17-C60AD955ED3F}" presName="rootConnector" presStyleLbl="node2" presStyleIdx="2" presStyleCnt="3"/>
      <dgm:spPr/>
    </dgm:pt>
    <dgm:pt modelId="{371B8D5F-0082-470B-A679-A2E34FE230E9}" type="pres">
      <dgm:prSet presAssocID="{06B52E49-3376-436E-BE17-C60AD955ED3F}" presName="hierChild4" presStyleCnt="0"/>
      <dgm:spPr/>
    </dgm:pt>
    <dgm:pt modelId="{8DFBBF85-EDE1-4B34-AA36-FA4FD7F23706}" type="pres">
      <dgm:prSet presAssocID="{04877AA8-8D67-4C4D-9789-70C00A2128E3}" presName="Name37" presStyleLbl="parChTrans1D3" presStyleIdx="4" presStyleCnt="6"/>
      <dgm:spPr/>
    </dgm:pt>
    <dgm:pt modelId="{EB42598A-A564-4077-90CB-3693E0282A4F}" type="pres">
      <dgm:prSet presAssocID="{84F710B1-D7A0-48DC-9DA1-BA2FBCD95AB7}" presName="hierRoot2" presStyleCnt="0">
        <dgm:presLayoutVars>
          <dgm:hierBranch val="init"/>
        </dgm:presLayoutVars>
      </dgm:prSet>
      <dgm:spPr/>
    </dgm:pt>
    <dgm:pt modelId="{9D03EE61-B311-4FBD-AA96-06BF6235A3F9}" type="pres">
      <dgm:prSet presAssocID="{84F710B1-D7A0-48DC-9DA1-BA2FBCD95AB7}" presName="rootComposite" presStyleCnt="0"/>
      <dgm:spPr/>
    </dgm:pt>
    <dgm:pt modelId="{6ED9C353-FDA9-4236-B16D-DCA0540F8068}" type="pres">
      <dgm:prSet presAssocID="{84F710B1-D7A0-48DC-9DA1-BA2FBCD95AB7}" presName="rootText" presStyleLbl="node3" presStyleIdx="4" presStyleCnt="6">
        <dgm:presLayoutVars>
          <dgm:chPref val="3"/>
        </dgm:presLayoutVars>
      </dgm:prSet>
      <dgm:spPr/>
    </dgm:pt>
    <dgm:pt modelId="{933716A3-1423-4C95-834A-B1B1CCB7FC9B}" type="pres">
      <dgm:prSet presAssocID="{84F710B1-D7A0-48DC-9DA1-BA2FBCD95AB7}" presName="rootConnector" presStyleLbl="node3" presStyleIdx="4" presStyleCnt="6"/>
      <dgm:spPr/>
    </dgm:pt>
    <dgm:pt modelId="{7C79BBAE-5857-4521-A7BC-8361EAB500D9}" type="pres">
      <dgm:prSet presAssocID="{84F710B1-D7A0-48DC-9DA1-BA2FBCD95AB7}" presName="hierChild4" presStyleCnt="0"/>
      <dgm:spPr/>
    </dgm:pt>
    <dgm:pt modelId="{E81074DF-4729-45F7-B57C-D313FF94647B}" type="pres">
      <dgm:prSet presAssocID="{84F710B1-D7A0-48DC-9DA1-BA2FBCD95AB7}" presName="hierChild5" presStyleCnt="0"/>
      <dgm:spPr/>
    </dgm:pt>
    <dgm:pt modelId="{8DC70D38-845E-43BA-A623-B3A934E34AF9}" type="pres">
      <dgm:prSet presAssocID="{4017936B-42C2-4A91-978C-BFCDCA610803}" presName="Name37" presStyleLbl="parChTrans1D3" presStyleIdx="5" presStyleCnt="6"/>
      <dgm:spPr/>
    </dgm:pt>
    <dgm:pt modelId="{D3734631-7FA0-436B-82A5-92026E3125A3}" type="pres">
      <dgm:prSet presAssocID="{F8CFD9F3-E0F5-4A45-9307-F44EA9AB2793}" presName="hierRoot2" presStyleCnt="0">
        <dgm:presLayoutVars>
          <dgm:hierBranch val="init"/>
        </dgm:presLayoutVars>
      </dgm:prSet>
      <dgm:spPr/>
    </dgm:pt>
    <dgm:pt modelId="{7278762A-1089-4FC7-A266-BF07BEB208B2}" type="pres">
      <dgm:prSet presAssocID="{F8CFD9F3-E0F5-4A45-9307-F44EA9AB2793}" presName="rootComposite" presStyleCnt="0"/>
      <dgm:spPr/>
    </dgm:pt>
    <dgm:pt modelId="{7D2D661C-A98C-4181-A2F5-776D8AA25F83}" type="pres">
      <dgm:prSet presAssocID="{F8CFD9F3-E0F5-4A45-9307-F44EA9AB2793}" presName="rootText" presStyleLbl="node3" presStyleIdx="5" presStyleCnt="6">
        <dgm:presLayoutVars>
          <dgm:chPref val="3"/>
        </dgm:presLayoutVars>
      </dgm:prSet>
      <dgm:spPr/>
    </dgm:pt>
    <dgm:pt modelId="{DD5475C0-EC13-42B0-9228-10427E4AC50A}" type="pres">
      <dgm:prSet presAssocID="{F8CFD9F3-E0F5-4A45-9307-F44EA9AB2793}" presName="rootConnector" presStyleLbl="node3" presStyleIdx="5" presStyleCnt="6"/>
      <dgm:spPr/>
    </dgm:pt>
    <dgm:pt modelId="{9E82DEF0-8E25-460E-A1A4-B5CFF48460A4}" type="pres">
      <dgm:prSet presAssocID="{F8CFD9F3-E0F5-4A45-9307-F44EA9AB2793}" presName="hierChild4" presStyleCnt="0"/>
      <dgm:spPr/>
    </dgm:pt>
    <dgm:pt modelId="{EF2DA19F-1C35-4874-AA2B-451C451F5707}" type="pres">
      <dgm:prSet presAssocID="{F8CFD9F3-E0F5-4A45-9307-F44EA9AB2793}" presName="hierChild5" presStyleCnt="0"/>
      <dgm:spPr/>
    </dgm:pt>
    <dgm:pt modelId="{0F24C4BA-C0CC-49C7-A2B6-5166C3E2B52E}" type="pres">
      <dgm:prSet presAssocID="{06B52E49-3376-436E-BE17-C60AD955ED3F}" presName="hierChild5" presStyleCnt="0"/>
      <dgm:spPr/>
    </dgm:pt>
    <dgm:pt modelId="{380D3321-8144-48D2-AEC1-4D9B01C8ADCE}" type="pres">
      <dgm:prSet presAssocID="{DA0D1561-73EA-4173-A731-783DB6E711C0}" presName="hierChild3" presStyleCnt="0"/>
      <dgm:spPr/>
    </dgm:pt>
  </dgm:ptLst>
  <dgm:cxnLst>
    <dgm:cxn modelId="{FE9AFC06-D9FF-4102-B7FD-05F5876E9653}" type="presOf" srcId="{56678203-F7C6-4247-9C78-3B48BE30F42C}" destId="{9F60AFB0-D069-41D5-AFD6-479C145884EE}" srcOrd="0" destOrd="0" presId="urn:microsoft.com/office/officeart/2005/8/layout/orgChart1"/>
    <dgm:cxn modelId="{19B0720E-2305-4141-9BA8-20DA3AF54C39}" type="presOf" srcId="{F8CFD9F3-E0F5-4A45-9307-F44EA9AB2793}" destId="{DD5475C0-EC13-42B0-9228-10427E4AC50A}" srcOrd="1" destOrd="0" presId="urn:microsoft.com/office/officeart/2005/8/layout/orgChart1"/>
    <dgm:cxn modelId="{8D40990F-5A55-485B-A4BE-CEFE2FC88EA2}" type="presOf" srcId="{1420EE62-750B-4C18-A552-116F701305A0}" destId="{9DDCDD77-D159-4D53-B37F-5817F315FAB1}" srcOrd="1" destOrd="0" presId="urn:microsoft.com/office/officeart/2005/8/layout/orgChart1"/>
    <dgm:cxn modelId="{72D07820-2371-472D-AF05-E9FB80B642FC}" srcId="{56678203-F7C6-4247-9C78-3B48BE30F42C}" destId="{15973926-628A-4ACB-987A-A11AD2BFD91A}" srcOrd="0" destOrd="0" parTransId="{C4E1D3E9-6C92-42FD-B702-CE5C24F7521B}" sibTransId="{0DB88B0A-AA28-48FA-8DBE-7F9272B2A24E}"/>
    <dgm:cxn modelId="{BE0EF620-552D-47F6-802A-84E4601CB8BC}" type="presOf" srcId="{39533D36-5D5A-4279-B212-E4086725F3B7}" destId="{ED9B6814-0B9A-4FEA-B225-82F46867E13D}" srcOrd="0" destOrd="0" presId="urn:microsoft.com/office/officeart/2005/8/layout/orgChart1"/>
    <dgm:cxn modelId="{0F668921-59E9-4A89-928C-1886F967A1F9}" srcId="{06B52E49-3376-436E-BE17-C60AD955ED3F}" destId="{F8CFD9F3-E0F5-4A45-9307-F44EA9AB2793}" srcOrd="1" destOrd="0" parTransId="{4017936B-42C2-4A91-978C-BFCDCA610803}" sibTransId="{C4254E04-18B2-4F52-A1A7-6C8D71C3A5EB}"/>
    <dgm:cxn modelId="{2BE9BF22-1894-4D78-A787-2A76914C5DC7}" type="presOf" srcId="{F3E2D786-D704-4868-82D2-ED0F94E3FFE6}" destId="{470AFC58-4DBA-4861-A1BE-525F42CA368E}" srcOrd="1" destOrd="0" presId="urn:microsoft.com/office/officeart/2005/8/layout/orgChart1"/>
    <dgm:cxn modelId="{DBDAE227-C857-479D-B551-38A0E721D6DB}" type="presOf" srcId="{5E1469AA-54AB-4593-BBF7-76550E5A8B7A}" destId="{40C88064-D689-4987-952F-83AE760EC82F}" srcOrd="0" destOrd="0" presId="urn:microsoft.com/office/officeart/2005/8/layout/orgChart1"/>
    <dgm:cxn modelId="{F95B9028-B901-45F4-A64E-50FA93851F0E}" type="presOf" srcId="{5E1469AA-54AB-4593-BBF7-76550E5A8B7A}" destId="{6D57A2DE-7E2C-46CF-A646-0C1B5EBDDA1F}" srcOrd="1" destOrd="0" presId="urn:microsoft.com/office/officeart/2005/8/layout/orgChart1"/>
    <dgm:cxn modelId="{96C7F62F-3F75-4725-AD98-4AF480A059B1}" type="presOf" srcId="{DA0D1561-73EA-4173-A731-783DB6E711C0}" destId="{B31CCF75-8397-4590-BD9E-9F6378125BFA}" srcOrd="1" destOrd="0" presId="urn:microsoft.com/office/officeart/2005/8/layout/orgChart1"/>
    <dgm:cxn modelId="{794C6B5D-C540-4A71-9C7C-0B936C305C22}" type="presOf" srcId="{7856E09F-C826-44BB-999B-2E5911CDDEA0}" destId="{506258DC-3375-4794-9396-1963DAD27792}" srcOrd="0" destOrd="0" presId="urn:microsoft.com/office/officeart/2005/8/layout/orgChart1"/>
    <dgm:cxn modelId="{1FF0CA43-3EF7-4033-B2BD-51DCBC763D4A}" type="presOf" srcId="{28CAF2D7-7ADB-4D3B-82B2-D7723824CF5A}" destId="{18AEA23E-B42A-4522-84B8-AC4563ACF830}" srcOrd="0" destOrd="0" presId="urn:microsoft.com/office/officeart/2005/8/layout/orgChart1"/>
    <dgm:cxn modelId="{0DDC284A-9C2B-43EF-BDAB-CF455A1EE55F}" type="presOf" srcId="{D45FC06A-AADA-4860-8571-052E243D5D94}" destId="{52D19765-F449-4D28-941F-ABDBE70343DE}" srcOrd="0" destOrd="0" presId="urn:microsoft.com/office/officeart/2005/8/layout/orgChart1"/>
    <dgm:cxn modelId="{502CDB6A-56DA-4410-97ED-940EDBFFF25B}" type="presOf" srcId="{F8CFD9F3-E0F5-4A45-9307-F44EA9AB2793}" destId="{7D2D661C-A98C-4181-A2F5-776D8AA25F83}" srcOrd="0" destOrd="0" presId="urn:microsoft.com/office/officeart/2005/8/layout/orgChart1"/>
    <dgm:cxn modelId="{42D2FC6C-3AFD-4740-AF15-C17D1DD486E2}" type="presOf" srcId="{84F710B1-D7A0-48DC-9DA1-BA2FBCD95AB7}" destId="{6ED9C353-FDA9-4236-B16D-DCA0540F8068}" srcOrd="0" destOrd="0" presId="urn:microsoft.com/office/officeart/2005/8/layout/orgChart1"/>
    <dgm:cxn modelId="{E3C55B6E-953D-45D7-8EEB-853434DEDD3B}" type="presOf" srcId="{15973926-628A-4ACB-987A-A11AD2BFD91A}" destId="{2DDEB0BD-F108-480A-B578-9DA8A5B7453E}" srcOrd="1" destOrd="0" presId="urn:microsoft.com/office/officeart/2005/8/layout/orgChart1"/>
    <dgm:cxn modelId="{D6C57C6F-0F50-4093-B66F-71312B4CA419}" type="presOf" srcId="{C4E1D3E9-6C92-42FD-B702-CE5C24F7521B}" destId="{62BB91C3-225F-4147-8C53-90A7A735A185}" srcOrd="0" destOrd="0" presId="urn:microsoft.com/office/officeart/2005/8/layout/orgChart1"/>
    <dgm:cxn modelId="{17004553-D674-4052-A36C-46D3A72A7A72}" type="presOf" srcId="{44DCAB07-EFEE-472B-B5E5-39719864D3AB}" destId="{5093634D-0BC7-4465-AC1C-4B200E0DCA4F}" srcOrd="0" destOrd="0" presId="urn:microsoft.com/office/officeart/2005/8/layout/orgChart1"/>
    <dgm:cxn modelId="{99875056-D9D4-47F1-A08F-E6A17F2765DE}" type="presOf" srcId="{C246074C-1602-4995-9B09-9BE70C708CC1}" destId="{7B716F18-87F0-4D17-BA6F-5B9B84BF2D65}" srcOrd="0" destOrd="0" presId="urn:microsoft.com/office/officeart/2005/8/layout/orgChart1"/>
    <dgm:cxn modelId="{1A61D559-EFB4-47A6-81DF-F32FC6817DCC}" type="presOf" srcId="{F3E2D786-D704-4868-82D2-ED0F94E3FFE6}" destId="{1D574B77-9D6C-4476-A5A1-2FF04672548E}" srcOrd="0" destOrd="0" presId="urn:microsoft.com/office/officeart/2005/8/layout/orgChart1"/>
    <dgm:cxn modelId="{A453E059-CF7B-4AE6-8CAE-08C345D47E08}" type="presOf" srcId="{06B52E49-3376-436E-BE17-C60AD955ED3F}" destId="{8FEE38FD-7E18-411F-B2A1-C58322300C5F}" srcOrd="1" destOrd="0" presId="urn:microsoft.com/office/officeart/2005/8/layout/orgChart1"/>
    <dgm:cxn modelId="{8012577A-C0DB-4E8B-BDE9-F1394ECC57C3}" srcId="{DA0D1561-73EA-4173-A731-783DB6E711C0}" destId="{56678203-F7C6-4247-9C78-3B48BE30F42C}" srcOrd="1" destOrd="0" parTransId="{7856E09F-C826-44BB-999B-2E5911CDDEA0}" sibTransId="{C35C8247-ED98-4224-8A00-DC898E526500}"/>
    <dgm:cxn modelId="{F0979F7F-6B9F-4C75-A7E5-633CACC0B5CC}" srcId="{28CAF2D7-7ADB-4D3B-82B2-D7723824CF5A}" destId="{DA0D1561-73EA-4173-A731-783DB6E711C0}" srcOrd="0" destOrd="0" parTransId="{C46ACF8B-F904-4E1D-84D6-4FDF47908693}" sibTransId="{A82DB97B-E72A-4961-881A-4D2009461168}"/>
    <dgm:cxn modelId="{BF200889-7308-44E1-9C17-AC1E1249A8BB}" srcId="{5E1469AA-54AB-4593-BBF7-76550E5A8B7A}" destId="{C246074C-1602-4995-9B09-9BE70C708CC1}" srcOrd="0" destOrd="0" parTransId="{DDEF46BA-AE2E-40C9-A4DC-1316F0D58B75}" sibTransId="{58E2EA7A-215B-4B9D-B030-9CB229EB7269}"/>
    <dgm:cxn modelId="{5811D08D-97BF-4CEF-B2C0-3D9B27930F74}" type="presOf" srcId="{15973926-628A-4ACB-987A-A11AD2BFD91A}" destId="{CFCCA0AA-01C7-4616-AD93-3BFC6F604BCD}" srcOrd="0" destOrd="0" presId="urn:microsoft.com/office/officeart/2005/8/layout/orgChart1"/>
    <dgm:cxn modelId="{1361D2A4-B16C-4303-81E5-EC892DDCACCA}" type="presOf" srcId="{B1BD8060-7171-4BC0-82EA-90A8C1E22E93}" destId="{8C8887B6-D0CF-4186-8E7C-1EDC7DBEFBE3}" srcOrd="0" destOrd="0" presId="urn:microsoft.com/office/officeart/2005/8/layout/orgChart1"/>
    <dgm:cxn modelId="{1C478EA6-1F8F-45D0-AAAA-AC2B56A3113A}" srcId="{5E1469AA-54AB-4593-BBF7-76550E5A8B7A}" destId="{F3E2D786-D704-4868-82D2-ED0F94E3FFE6}" srcOrd="1" destOrd="0" parTransId="{B1BD8060-7171-4BC0-82EA-90A8C1E22E93}" sibTransId="{419C4E73-535B-4E7A-A289-2BB80F67BF6D}"/>
    <dgm:cxn modelId="{0584FEA8-BAE1-4144-8215-AC513D65FD94}" srcId="{DA0D1561-73EA-4173-A731-783DB6E711C0}" destId="{5E1469AA-54AB-4593-BBF7-76550E5A8B7A}" srcOrd="0" destOrd="0" parTransId="{44DCAB07-EFEE-472B-B5E5-39719864D3AB}" sibTransId="{C6823767-88C3-4F59-9E09-082025517800}"/>
    <dgm:cxn modelId="{B2099CAC-AD1D-4E03-8711-266961B886BD}" type="presOf" srcId="{DA0D1561-73EA-4173-A731-783DB6E711C0}" destId="{EF7C98E6-D732-4036-A6D5-E578055C192D}" srcOrd="0" destOrd="0" presId="urn:microsoft.com/office/officeart/2005/8/layout/orgChart1"/>
    <dgm:cxn modelId="{958190AF-A231-4A44-AEA5-C12C9F4B5A72}" type="presOf" srcId="{56678203-F7C6-4247-9C78-3B48BE30F42C}" destId="{D18E1F67-1D41-4F12-B670-A2D12E7D0EC6}" srcOrd="1" destOrd="0" presId="urn:microsoft.com/office/officeart/2005/8/layout/orgChart1"/>
    <dgm:cxn modelId="{342A76B2-4A6B-4213-864E-E95CE3E62196}" srcId="{DA0D1561-73EA-4173-A731-783DB6E711C0}" destId="{06B52E49-3376-436E-BE17-C60AD955ED3F}" srcOrd="2" destOrd="0" parTransId="{D45FC06A-AADA-4860-8571-052E243D5D94}" sibTransId="{824C4944-913B-4528-B8E5-D31FEBA84A1B}"/>
    <dgm:cxn modelId="{CC7DEAD1-7D1C-477F-BA27-AD7EAEC5F249}" type="presOf" srcId="{1420EE62-750B-4C18-A552-116F701305A0}" destId="{A836CB05-7399-4416-8B8F-9324F8B9728C}" srcOrd="0" destOrd="0" presId="urn:microsoft.com/office/officeart/2005/8/layout/orgChart1"/>
    <dgm:cxn modelId="{E70336D2-8D0A-4B92-A7CE-14E3C690A9B2}" type="presOf" srcId="{04877AA8-8D67-4C4D-9789-70C00A2128E3}" destId="{8DFBBF85-EDE1-4B34-AA36-FA4FD7F23706}" srcOrd="0" destOrd="0" presId="urn:microsoft.com/office/officeart/2005/8/layout/orgChart1"/>
    <dgm:cxn modelId="{56EFABD5-DC8C-48C5-9028-A27D9EA126B1}" type="presOf" srcId="{DDEF46BA-AE2E-40C9-A4DC-1316F0D58B75}" destId="{BFB6FD0C-030D-4469-8408-5017F032655B}" srcOrd="0" destOrd="0" presId="urn:microsoft.com/office/officeart/2005/8/layout/orgChart1"/>
    <dgm:cxn modelId="{36EB94D6-3A60-4B1B-A4B6-19E585EF3A00}" type="presOf" srcId="{84F710B1-D7A0-48DC-9DA1-BA2FBCD95AB7}" destId="{933716A3-1423-4C95-834A-B1B1CCB7FC9B}" srcOrd="1" destOrd="0" presId="urn:microsoft.com/office/officeart/2005/8/layout/orgChart1"/>
    <dgm:cxn modelId="{9D4CD2DB-EAAE-459E-B25E-DA0B6E99721F}" srcId="{06B52E49-3376-436E-BE17-C60AD955ED3F}" destId="{84F710B1-D7A0-48DC-9DA1-BA2FBCD95AB7}" srcOrd="0" destOrd="0" parTransId="{04877AA8-8D67-4C4D-9789-70C00A2128E3}" sibTransId="{05B39CD5-5A0E-4DE1-A8E5-0B89D814333F}"/>
    <dgm:cxn modelId="{AA23C2DF-324C-470A-A7C6-9D7DC386891A}" type="presOf" srcId="{C246074C-1602-4995-9B09-9BE70C708CC1}" destId="{9F657091-1276-4F1A-8DC9-05861DA1CE0A}" srcOrd="1" destOrd="0" presId="urn:microsoft.com/office/officeart/2005/8/layout/orgChart1"/>
    <dgm:cxn modelId="{DBE0B4E8-A31C-4EEC-964A-EB867AECF225}" type="presOf" srcId="{06B52E49-3376-436E-BE17-C60AD955ED3F}" destId="{7F485D6C-DB94-4742-A7C5-4808B75AD7C2}" srcOrd="0" destOrd="0" presId="urn:microsoft.com/office/officeart/2005/8/layout/orgChart1"/>
    <dgm:cxn modelId="{20C9F9EB-1134-43CF-B5DD-83111D852A8A}" type="presOf" srcId="{4017936B-42C2-4A91-978C-BFCDCA610803}" destId="{8DC70D38-845E-43BA-A623-B3A934E34AF9}" srcOrd="0" destOrd="0" presId="urn:microsoft.com/office/officeart/2005/8/layout/orgChart1"/>
    <dgm:cxn modelId="{1410D0FC-E85C-4813-A15D-A361FC43E5AE}" srcId="{56678203-F7C6-4247-9C78-3B48BE30F42C}" destId="{1420EE62-750B-4C18-A552-116F701305A0}" srcOrd="1" destOrd="0" parTransId="{39533D36-5D5A-4279-B212-E4086725F3B7}" sibTransId="{0B454053-0B5B-47AC-9BAD-38AE243BD7CC}"/>
    <dgm:cxn modelId="{F8DEB092-0556-4470-ABAD-BBE6772BB8AF}" type="presParOf" srcId="{18AEA23E-B42A-4522-84B8-AC4563ACF830}" destId="{BF4E9C12-376B-417D-9794-76965D1F134A}" srcOrd="0" destOrd="0" presId="urn:microsoft.com/office/officeart/2005/8/layout/orgChart1"/>
    <dgm:cxn modelId="{C3F32D16-7104-4E4E-BF1E-4602FD32B20B}" type="presParOf" srcId="{BF4E9C12-376B-417D-9794-76965D1F134A}" destId="{2B982B6B-D41D-4E5C-83C7-910FD167D60A}" srcOrd="0" destOrd="0" presId="urn:microsoft.com/office/officeart/2005/8/layout/orgChart1"/>
    <dgm:cxn modelId="{B6627981-DF87-4BC6-9640-11FA6D3F1C04}" type="presParOf" srcId="{2B982B6B-D41D-4E5C-83C7-910FD167D60A}" destId="{EF7C98E6-D732-4036-A6D5-E578055C192D}" srcOrd="0" destOrd="0" presId="urn:microsoft.com/office/officeart/2005/8/layout/orgChart1"/>
    <dgm:cxn modelId="{5F3D3765-9183-42EB-A7DF-905C4E72DA9A}" type="presParOf" srcId="{2B982B6B-D41D-4E5C-83C7-910FD167D60A}" destId="{B31CCF75-8397-4590-BD9E-9F6378125BFA}" srcOrd="1" destOrd="0" presId="urn:microsoft.com/office/officeart/2005/8/layout/orgChart1"/>
    <dgm:cxn modelId="{E7AB3E00-A149-4424-BC93-C1DBAC28AA82}" type="presParOf" srcId="{BF4E9C12-376B-417D-9794-76965D1F134A}" destId="{36EEFA66-1228-4EAF-ADF0-8E6C88A29238}" srcOrd="1" destOrd="0" presId="urn:microsoft.com/office/officeart/2005/8/layout/orgChart1"/>
    <dgm:cxn modelId="{CB23D33C-F156-41B5-A182-B0E971D52264}" type="presParOf" srcId="{36EEFA66-1228-4EAF-ADF0-8E6C88A29238}" destId="{5093634D-0BC7-4465-AC1C-4B200E0DCA4F}" srcOrd="0" destOrd="0" presId="urn:microsoft.com/office/officeart/2005/8/layout/orgChart1"/>
    <dgm:cxn modelId="{8027830B-2EE3-4BEE-BB61-1614DB9D1298}" type="presParOf" srcId="{36EEFA66-1228-4EAF-ADF0-8E6C88A29238}" destId="{26DEE709-5263-418A-BEB7-259BA8CB2A26}" srcOrd="1" destOrd="0" presId="urn:microsoft.com/office/officeart/2005/8/layout/orgChart1"/>
    <dgm:cxn modelId="{27E072FB-6219-4081-A0BA-A9BABBC90457}" type="presParOf" srcId="{26DEE709-5263-418A-BEB7-259BA8CB2A26}" destId="{C5C3E31F-4A99-4BE2-B851-B3A58DD31716}" srcOrd="0" destOrd="0" presId="urn:microsoft.com/office/officeart/2005/8/layout/orgChart1"/>
    <dgm:cxn modelId="{BD3D0A8E-BCDD-433B-A278-F4C8D843121F}" type="presParOf" srcId="{C5C3E31F-4A99-4BE2-B851-B3A58DD31716}" destId="{40C88064-D689-4987-952F-83AE760EC82F}" srcOrd="0" destOrd="0" presId="urn:microsoft.com/office/officeart/2005/8/layout/orgChart1"/>
    <dgm:cxn modelId="{DA0E30EB-651B-486F-8A1A-17FF80E89AA5}" type="presParOf" srcId="{C5C3E31F-4A99-4BE2-B851-B3A58DD31716}" destId="{6D57A2DE-7E2C-46CF-A646-0C1B5EBDDA1F}" srcOrd="1" destOrd="0" presId="urn:microsoft.com/office/officeart/2005/8/layout/orgChart1"/>
    <dgm:cxn modelId="{C4E0B327-C822-4E35-80C0-EA71D492EF31}" type="presParOf" srcId="{26DEE709-5263-418A-BEB7-259BA8CB2A26}" destId="{899C351C-CB4A-408B-AAD8-67696D1C066E}" srcOrd="1" destOrd="0" presId="urn:microsoft.com/office/officeart/2005/8/layout/orgChart1"/>
    <dgm:cxn modelId="{56363675-9D8C-4EB3-BE96-BBA16C0FE1EE}" type="presParOf" srcId="{899C351C-CB4A-408B-AAD8-67696D1C066E}" destId="{BFB6FD0C-030D-4469-8408-5017F032655B}" srcOrd="0" destOrd="0" presId="urn:microsoft.com/office/officeart/2005/8/layout/orgChart1"/>
    <dgm:cxn modelId="{A293CA90-B6B5-4A2B-8E93-3D488147E591}" type="presParOf" srcId="{899C351C-CB4A-408B-AAD8-67696D1C066E}" destId="{BC4A32D3-3DAE-495C-8BBE-C73025E1776E}" srcOrd="1" destOrd="0" presId="urn:microsoft.com/office/officeart/2005/8/layout/orgChart1"/>
    <dgm:cxn modelId="{361D96B3-57F9-4F90-90BA-E4444A80FA8A}" type="presParOf" srcId="{BC4A32D3-3DAE-495C-8BBE-C73025E1776E}" destId="{26EFCECF-B773-4AC0-96B9-38BC3990257A}" srcOrd="0" destOrd="0" presId="urn:microsoft.com/office/officeart/2005/8/layout/orgChart1"/>
    <dgm:cxn modelId="{B2BDA1D4-3B6A-4457-A7AD-09456BF73AD9}" type="presParOf" srcId="{26EFCECF-B773-4AC0-96B9-38BC3990257A}" destId="{7B716F18-87F0-4D17-BA6F-5B9B84BF2D65}" srcOrd="0" destOrd="0" presId="urn:microsoft.com/office/officeart/2005/8/layout/orgChart1"/>
    <dgm:cxn modelId="{CFCCD192-6F5D-4769-B48C-1A5592944CB7}" type="presParOf" srcId="{26EFCECF-B773-4AC0-96B9-38BC3990257A}" destId="{9F657091-1276-4F1A-8DC9-05861DA1CE0A}" srcOrd="1" destOrd="0" presId="urn:microsoft.com/office/officeart/2005/8/layout/orgChart1"/>
    <dgm:cxn modelId="{CCD7BEE3-56E6-4FF1-BBFD-F08F9AE9BCC7}" type="presParOf" srcId="{BC4A32D3-3DAE-495C-8BBE-C73025E1776E}" destId="{5891F260-2194-423F-91F1-E049FDACD2B1}" srcOrd="1" destOrd="0" presId="urn:microsoft.com/office/officeart/2005/8/layout/orgChart1"/>
    <dgm:cxn modelId="{A1752C41-29C4-415D-AB72-01BC0C44BDF1}" type="presParOf" srcId="{BC4A32D3-3DAE-495C-8BBE-C73025E1776E}" destId="{B8DF9793-A5A9-4031-AA4B-A4C84172F8BE}" srcOrd="2" destOrd="0" presId="urn:microsoft.com/office/officeart/2005/8/layout/orgChart1"/>
    <dgm:cxn modelId="{E807293B-58CD-47B2-B3B2-3F39835C7BC8}" type="presParOf" srcId="{899C351C-CB4A-408B-AAD8-67696D1C066E}" destId="{8C8887B6-D0CF-4186-8E7C-1EDC7DBEFBE3}" srcOrd="2" destOrd="0" presId="urn:microsoft.com/office/officeart/2005/8/layout/orgChart1"/>
    <dgm:cxn modelId="{73166750-7FBF-4496-A236-74F0389D9ECA}" type="presParOf" srcId="{899C351C-CB4A-408B-AAD8-67696D1C066E}" destId="{07EA4F6F-BDE2-43C4-9E25-C1B7D89E3BA0}" srcOrd="3" destOrd="0" presId="urn:microsoft.com/office/officeart/2005/8/layout/orgChart1"/>
    <dgm:cxn modelId="{A411A135-3BFF-4443-898D-DB4B32C4EAC2}" type="presParOf" srcId="{07EA4F6F-BDE2-43C4-9E25-C1B7D89E3BA0}" destId="{FF20EDF8-A291-49AC-82C1-5EBB0879ECFA}" srcOrd="0" destOrd="0" presId="urn:microsoft.com/office/officeart/2005/8/layout/orgChart1"/>
    <dgm:cxn modelId="{7219AFE5-EAAB-40A1-AC93-FBA3E4EAB9D4}" type="presParOf" srcId="{FF20EDF8-A291-49AC-82C1-5EBB0879ECFA}" destId="{1D574B77-9D6C-4476-A5A1-2FF04672548E}" srcOrd="0" destOrd="0" presId="urn:microsoft.com/office/officeart/2005/8/layout/orgChart1"/>
    <dgm:cxn modelId="{96C89FFE-CE19-455D-8CFF-08AF828F6D8A}" type="presParOf" srcId="{FF20EDF8-A291-49AC-82C1-5EBB0879ECFA}" destId="{470AFC58-4DBA-4861-A1BE-525F42CA368E}" srcOrd="1" destOrd="0" presId="urn:microsoft.com/office/officeart/2005/8/layout/orgChart1"/>
    <dgm:cxn modelId="{0BEC2005-81E6-4BF3-BE0C-0864F30E465A}" type="presParOf" srcId="{07EA4F6F-BDE2-43C4-9E25-C1B7D89E3BA0}" destId="{07C2A89D-F2C5-4D24-89E6-2ACAB1C19FC3}" srcOrd="1" destOrd="0" presId="urn:microsoft.com/office/officeart/2005/8/layout/orgChart1"/>
    <dgm:cxn modelId="{F80A79EE-7255-44D6-A924-2CD99C25C3A2}" type="presParOf" srcId="{07EA4F6F-BDE2-43C4-9E25-C1B7D89E3BA0}" destId="{718C48A7-F3A5-4138-9B6E-A68DACB1D232}" srcOrd="2" destOrd="0" presId="urn:microsoft.com/office/officeart/2005/8/layout/orgChart1"/>
    <dgm:cxn modelId="{1DE98529-B76D-4DA2-ABAC-3FC44C902F03}" type="presParOf" srcId="{26DEE709-5263-418A-BEB7-259BA8CB2A26}" destId="{26744742-4D3E-4A96-B4FA-293368B4FEE0}" srcOrd="2" destOrd="0" presId="urn:microsoft.com/office/officeart/2005/8/layout/orgChart1"/>
    <dgm:cxn modelId="{1A906333-AF08-4CA5-8464-EE2A20697029}" type="presParOf" srcId="{36EEFA66-1228-4EAF-ADF0-8E6C88A29238}" destId="{506258DC-3375-4794-9396-1963DAD27792}" srcOrd="2" destOrd="0" presId="urn:microsoft.com/office/officeart/2005/8/layout/orgChart1"/>
    <dgm:cxn modelId="{654F08B8-53DE-4F33-9994-5320F0FCFE0D}" type="presParOf" srcId="{36EEFA66-1228-4EAF-ADF0-8E6C88A29238}" destId="{53EB1938-6661-484C-8036-134BD2248AB1}" srcOrd="3" destOrd="0" presId="urn:microsoft.com/office/officeart/2005/8/layout/orgChart1"/>
    <dgm:cxn modelId="{7A81A05F-49F0-4258-9476-0043A903FCC4}" type="presParOf" srcId="{53EB1938-6661-484C-8036-134BD2248AB1}" destId="{7DCA481E-1766-416F-9EC5-B0CA63EFD92C}" srcOrd="0" destOrd="0" presId="urn:microsoft.com/office/officeart/2005/8/layout/orgChart1"/>
    <dgm:cxn modelId="{FC88975D-7113-403C-836C-ED3F66D896F0}" type="presParOf" srcId="{7DCA481E-1766-416F-9EC5-B0CA63EFD92C}" destId="{9F60AFB0-D069-41D5-AFD6-479C145884EE}" srcOrd="0" destOrd="0" presId="urn:microsoft.com/office/officeart/2005/8/layout/orgChart1"/>
    <dgm:cxn modelId="{E3A333DE-6D5F-4311-B359-F8A5CAC9E0F2}" type="presParOf" srcId="{7DCA481E-1766-416F-9EC5-B0CA63EFD92C}" destId="{D18E1F67-1D41-4F12-B670-A2D12E7D0EC6}" srcOrd="1" destOrd="0" presId="urn:microsoft.com/office/officeart/2005/8/layout/orgChart1"/>
    <dgm:cxn modelId="{9E18BB0C-6728-4B61-8B31-114A09598819}" type="presParOf" srcId="{53EB1938-6661-484C-8036-134BD2248AB1}" destId="{6EF13D25-9645-4311-A169-86E8465A8E4B}" srcOrd="1" destOrd="0" presId="urn:microsoft.com/office/officeart/2005/8/layout/orgChart1"/>
    <dgm:cxn modelId="{520A8A82-E2AA-4DD7-AA92-06FA85BBAB7D}" type="presParOf" srcId="{6EF13D25-9645-4311-A169-86E8465A8E4B}" destId="{62BB91C3-225F-4147-8C53-90A7A735A185}" srcOrd="0" destOrd="0" presId="urn:microsoft.com/office/officeart/2005/8/layout/orgChart1"/>
    <dgm:cxn modelId="{F400CA25-2F7E-4715-8DE3-651CF931A695}" type="presParOf" srcId="{6EF13D25-9645-4311-A169-86E8465A8E4B}" destId="{1C6DF52C-7C2B-4E72-9544-05C7DBD6282E}" srcOrd="1" destOrd="0" presId="urn:microsoft.com/office/officeart/2005/8/layout/orgChart1"/>
    <dgm:cxn modelId="{55DBFDAB-FB2F-4CB4-A603-F5D31E75A63C}" type="presParOf" srcId="{1C6DF52C-7C2B-4E72-9544-05C7DBD6282E}" destId="{9662996A-4B81-40D0-9298-E5684A4ABF3D}" srcOrd="0" destOrd="0" presId="urn:microsoft.com/office/officeart/2005/8/layout/orgChart1"/>
    <dgm:cxn modelId="{552BF527-16D1-4F05-825E-C2F678FF1335}" type="presParOf" srcId="{9662996A-4B81-40D0-9298-E5684A4ABF3D}" destId="{CFCCA0AA-01C7-4616-AD93-3BFC6F604BCD}" srcOrd="0" destOrd="0" presId="urn:microsoft.com/office/officeart/2005/8/layout/orgChart1"/>
    <dgm:cxn modelId="{A03A1A11-6CB6-480D-B8DF-E09583D8EAFD}" type="presParOf" srcId="{9662996A-4B81-40D0-9298-E5684A4ABF3D}" destId="{2DDEB0BD-F108-480A-B578-9DA8A5B7453E}" srcOrd="1" destOrd="0" presId="urn:microsoft.com/office/officeart/2005/8/layout/orgChart1"/>
    <dgm:cxn modelId="{D5B06842-1A05-48E8-BA70-09CE6486A191}" type="presParOf" srcId="{1C6DF52C-7C2B-4E72-9544-05C7DBD6282E}" destId="{4DFF4C5E-8FCF-422A-833B-C748AF55E7FD}" srcOrd="1" destOrd="0" presId="urn:microsoft.com/office/officeart/2005/8/layout/orgChart1"/>
    <dgm:cxn modelId="{72436C0E-F3D9-4920-B4F4-3EC2B0538F10}" type="presParOf" srcId="{1C6DF52C-7C2B-4E72-9544-05C7DBD6282E}" destId="{9CA7CC5A-01E5-4275-961D-3D02504E3644}" srcOrd="2" destOrd="0" presId="urn:microsoft.com/office/officeart/2005/8/layout/orgChart1"/>
    <dgm:cxn modelId="{D2FAFC10-3721-4E88-B628-9D11AEE3D5C0}" type="presParOf" srcId="{6EF13D25-9645-4311-A169-86E8465A8E4B}" destId="{ED9B6814-0B9A-4FEA-B225-82F46867E13D}" srcOrd="2" destOrd="0" presId="urn:microsoft.com/office/officeart/2005/8/layout/orgChart1"/>
    <dgm:cxn modelId="{F2AADB6A-0FD3-45C5-A431-7C60F0080FB2}" type="presParOf" srcId="{6EF13D25-9645-4311-A169-86E8465A8E4B}" destId="{ED06F697-5004-42B5-A170-E0D32A85AE7C}" srcOrd="3" destOrd="0" presId="urn:microsoft.com/office/officeart/2005/8/layout/orgChart1"/>
    <dgm:cxn modelId="{8A030F75-1D8D-47C9-A7C1-F9FD9CF3A6AB}" type="presParOf" srcId="{ED06F697-5004-42B5-A170-E0D32A85AE7C}" destId="{74FECD99-655B-494E-B5A1-DED89581C190}" srcOrd="0" destOrd="0" presId="urn:microsoft.com/office/officeart/2005/8/layout/orgChart1"/>
    <dgm:cxn modelId="{AB1C2A06-D254-4A69-9B71-A3606D1BD532}" type="presParOf" srcId="{74FECD99-655B-494E-B5A1-DED89581C190}" destId="{A836CB05-7399-4416-8B8F-9324F8B9728C}" srcOrd="0" destOrd="0" presId="urn:microsoft.com/office/officeart/2005/8/layout/orgChart1"/>
    <dgm:cxn modelId="{BED11568-5197-4A03-AEC2-E292C036BA17}" type="presParOf" srcId="{74FECD99-655B-494E-B5A1-DED89581C190}" destId="{9DDCDD77-D159-4D53-B37F-5817F315FAB1}" srcOrd="1" destOrd="0" presId="urn:microsoft.com/office/officeart/2005/8/layout/orgChart1"/>
    <dgm:cxn modelId="{022EE635-76E8-4168-8601-8A81CDAF60FE}" type="presParOf" srcId="{ED06F697-5004-42B5-A170-E0D32A85AE7C}" destId="{3223D908-973D-4D81-9BA3-EAAD11797C01}" srcOrd="1" destOrd="0" presId="urn:microsoft.com/office/officeart/2005/8/layout/orgChart1"/>
    <dgm:cxn modelId="{571BAD08-08D3-4A68-B537-E6883F64D78E}" type="presParOf" srcId="{ED06F697-5004-42B5-A170-E0D32A85AE7C}" destId="{62D5C229-1C91-4A95-BFC5-7D969AC9D82B}" srcOrd="2" destOrd="0" presId="urn:microsoft.com/office/officeart/2005/8/layout/orgChart1"/>
    <dgm:cxn modelId="{86B8544D-67EB-4CF5-B8AD-5E3F6A97E2A9}" type="presParOf" srcId="{53EB1938-6661-484C-8036-134BD2248AB1}" destId="{3730BC77-A50E-4A2C-8500-2BB1C7DFC9A1}" srcOrd="2" destOrd="0" presId="urn:microsoft.com/office/officeart/2005/8/layout/orgChart1"/>
    <dgm:cxn modelId="{F37DE7FF-6A3D-4F32-B234-A825146DE2CC}" type="presParOf" srcId="{36EEFA66-1228-4EAF-ADF0-8E6C88A29238}" destId="{52D19765-F449-4D28-941F-ABDBE70343DE}" srcOrd="4" destOrd="0" presId="urn:microsoft.com/office/officeart/2005/8/layout/orgChart1"/>
    <dgm:cxn modelId="{803A6A62-3ACC-4FE3-BF49-903E691CA803}" type="presParOf" srcId="{36EEFA66-1228-4EAF-ADF0-8E6C88A29238}" destId="{47B32543-2832-4258-8C97-29AAEBD99CDD}" srcOrd="5" destOrd="0" presId="urn:microsoft.com/office/officeart/2005/8/layout/orgChart1"/>
    <dgm:cxn modelId="{9DB96087-5238-4FC0-BEDF-3F56750AD50A}" type="presParOf" srcId="{47B32543-2832-4258-8C97-29AAEBD99CDD}" destId="{A0E6D52F-C9B6-49D7-B001-2529C959D79F}" srcOrd="0" destOrd="0" presId="urn:microsoft.com/office/officeart/2005/8/layout/orgChart1"/>
    <dgm:cxn modelId="{81CDA388-4378-40F7-A362-A32D92FA5CCC}" type="presParOf" srcId="{A0E6D52F-C9B6-49D7-B001-2529C959D79F}" destId="{7F485D6C-DB94-4742-A7C5-4808B75AD7C2}" srcOrd="0" destOrd="0" presId="urn:microsoft.com/office/officeart/2005/8/layout/orgChart1"/>
    <dgm:cxn modelId="{71F2B768-D92B-4638-8205-3705B3EE6FA7}" type="presParOf" srcId="{A0E6D52F-C9B6-49D7-B001-2529C959D79F}" destId="{8FEE38FD-7E18-411F-B2A1-C58322300C5F}" srcOrd="1" destOrd="0" presId="urn:microsoft.com/office/officeart/2005/8/layout/orgChart1"/>
    <dgm:cxn modelId="{CC33030A-49D5-42E3-A57A-C0C5C68E5218}" type="presParOf" srcId="{47B32543-2832-4258-8C97-29AAEBD99CDD}" destId="{371B8D5F-0082-470B-A679-A2E34FE230E9}" srcOrd="1" destOrd="0" presId="urn:microsoft.com/office/officeart/2005/8/layout/orgChart1"/>
    <dgm:cxn modelId="{98D02013-43E1-4B13-9B1C-B1CEFBF2FB3B}" type="presParOf" srcId="{371B8D5F-0082-470B-A679-A2E34FE230E9}" destId="{8DFBBF85-EDE1-4B34-AA36-FA4FD7F23706}" srcOrd="0" destOrd="0" presId="urn:microsoft.com/office/officeart/2005/8/layout/orgChart1"/>
    <dgm:cxn modelId="{36CAB897-F505-489E-8F84-38C21B66272C}" type="presParOf" srcId="{371B8D5F-0082-470B-A679-A2E34FE230E9}" destId="{EB42598A-A564-4077-90CB-3693E0282A4F}" srcOrd="1" destOrd="0" presId="urn:microsoft.com/office/officeart/2005/8/layout/orgChart1"/>
    <dgm:cxn modelId="{E327F2AC-C622-4C92-8043-6955FF3A2BC9}" type="presParOf" srcId="{EB42598A-A564-4077-90CB-3693E0282A4F}" destId="{9D03EE61-B311-4FBD-AA96-06BF6235A3F9}" srcOrd="0" destOrd="0" presId="urn:microsoft.com/office/officeart/2005/8/layout/orgChart1"/>
    <dgm:cxn modelId="{48D3BEF2-5F93-426D-9BC1-BEA93F00DF43}" type="presParOf" srcId="{9D03EE61-B311-4FBD-AA96-06BF6235A3F9}" destId="{6ED9C353-FDA9-4236-B16D-DCA0540F8068}" srcOrd="0" destOrd="0" presId="urn:microsoft.com/office/officeart/2005/8/layout/orgChart1"/>
    <dgm:cxn modelId="{44393524-EDF7-47E3-8661-1E55691BBDFC}" type="presParOf" srcId="{9D03EE61-B311-4FBD-AA96-06BF6235A3F9}" destId="{933716A3-1423-4C95-834A-B1B1CCB7FC9B}" srcOrd="1" destOrd="0" presId="urn:microsoft.com/office/officeart/2005/8/layout/orgChart1"/>
    <dgm:cxn modelId="{2B83A9D7-1120-409A-8932-43BE8B064243}" type="presParOf" srcId="{EB42598A-A564-4077-90CB-3693E0282A4F}" destId="{7C79BBAE-5857-4521-A7BC-8361EAB500D9}" srcOrd="1" destOrd="0" presId="urn:microsoft.com/office/officeart/2005/8/layout/orgChart1"/>
    <dgm:cxn modelId="{06F9BD82-D3C9-4201-B16C-705C08C5CF51}" type="presParOf" srcId="{EB42598A-A564-4077-90CB-3693E0282A4F}" destId="{E81074DF-4729-45F7-B57C-D313FF94647B}" srcOrd="2" destOrd="0" presId="urn:microsoft.com/office/officeart/2005/8/layout/orgChart1"/>
    <dgm:cxn modelId="{435345C5-1D20-4B28-A250-DB7E741CC51D}" type="presParOf" srcId="{371B8D5F-0082-470B-A679-A2E34FE230E9}" destId="{8DC70D38-845E-43BA-A623-B3A934E34AF9}" srcOrd="2" destOrd="0" presId="urn:microsoft.com/office/officeart/2005/8/layout/orgChart1"/>
    <dgm:cxn modelId="{E9BB7A94-5F26-4964-AFD5-FF8DB2D712CB}" type="presParOf" srcId="{371B8D5F-0082-470B-A679-A2E34FE230E9}" destId="{D3734631-7FA0-436B-82A5-92026E3125A3}" srcOrd="3" destOrd="0" presId="urn:microsoft.com/office/officeart/2005/8/layout/orgChart1"/>
    <dgm:cxn modelId="{E64CC6D3-84BC-498D-9C78-298572FBF789}" type="presParOf" srcId="{D3734631-7FA0-436B-82A5-92026E3125A3}" destId="{7278762A-1089-4FC7-A266-BF07BEB208B2}" srcOrd="0" destOrd="0" presId="urn:microsoft.com/office/officeart/2005/8/layout/orgChart1"/>
    <dgm:cxn modelId="{BAD178A2-0807-456B-AFCF-175CC20928B5}" type="presParOf" srcId="{7278762A-1089-4FC7-A266-BF07BEB208B2}" destId="{7D2D661C-A98C-4181-A2F5-776D8AA25F83}" srcOrd="0" destOrd="0" presId="urn:microsoft.com/office/officeart/2005/8/layout/orgChart1"/>
    <dgm:cxn modelId="{DF8235C8-8A71-43CA-B2DB-29D08EDB836F}" type="presParOf" srcId="{7278762A-1089-4FC7-A266-BF07BEB208B2}" destId="{DD5475C0-EC13-42B0-9228-10427E4AC50A}" srcOrd="1" destOrd="0" presId="urn:microsoft.com/office/officeart/2005/8/layout/orgChart1"/>
    <dgm:cxn modelId="{3B49B03B-FC5E-4E9D-B293-66EB2335A532}" type="presParOf" srcId="{D3734631-7FA0-436B-82A5-92026E3125A3}" destId="{9E82DEF0-8E25-460E-A1A4-B5CFF48460A4}" srcOrd="1" destOrd="0" presId="urn:microsoft.com/office/officeart/2005/8/layout/orgChart1"/>
    <dgm:cxn modelId="{141039B8-04B5-4011-A313-AF6A92CDAFB5}" type="presParOf" srcId="{D3734631-7FA0-436B-82A5-92026E3125A3}" destId="{EF2DA19F-1C35-4874-AA2B-451C451F5707}" srcOrd="2" destOrd="0" presId="urn:microsoft.com/office/officeart/2005/8/layout/orgChart1"/>
    <dgm:cxn modelId="{55A77483-AB39-432C-AB7B-678C9A925572}" type="presParOf" srcId="{47B32543-2832-4258-8C97-29AAEBD99CDD}" destId="{0F24C4BA-C0CC-49C7-A2B6-5166C3E2B52E}" srcOrd="2" destOrd="0" presId="urn:microsoft.com/office/officeart/2005/8/layout/orgChart1"/>
    <dgm:cxn modelId="{917BCBD3-54C6-45A8-8ED0-3A11900799BD}" type="presParOf" srcId="{BF4E9C12-376B-417D-9794-76965D1F134A}" destId="{380D3321-8144-48D2-AEC1-4D9B01C8ADCE}" srcOrd="2" destOrd="0" presId="urn:microsoft.com/office/officeart/2005/8/layout/orgChar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C70D38-845E-43BA-A623-B3A934E34AF9}">
      <dsp:nvSpPr>
        <dsp:cNvPr id="0" name=""/>
        <dsp:cNvSpPr/>
      </dsp:nvSpPr>
      <dsp:spPr>
        <a:xfrm>
          <a:off x="5676242" y="2339019"/>
          <a:ext cx="289737" cy="2259954"/>
        </a:xfrm>
        <a:custGeom>
          <a:avLst/>
          <a:gdLst/>
          <a:ahLst/>
          <a:cxnLst/>
          <a:rect l="0" t="0" r="0" b="0"/>
          <a:pathLst>
            <a:path>
              <a:moveTo>
                <a:pt x="0" y="0"/>
              </a:moveTo>
              <a:lnTo>
                <a:pt x="0" y="2259954"/>
              </a:lnTo>
              <a:lnTo>
                <a:pt x="289737" y="2259954"/>
              </a:lnTo>
            </a:path>
          </a:pathLst>
        </a:custGeom>
        <a:no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sp>
    <dsp:sp modelId="{8DFBBF85-EDE1-4B34-AA36-FA4FD7F23706}">
      <dsp:nvSpPr>
        <dsp:cNvPr id="0" name=""/>
        <dsp:cNvSpPr/>
      </dsp:nvSpPr>
      <dsp:spPr>
        <a:xfrm>
          <a:off x="5676242" y="2339019"/>
          <a:ext cx="289737" cy="888528"/>
        </a:xfrm>
        <a:custGeom>
          <a:avLst/>
          <a:gdLst/>
          <a:ahLst/>
          <a:cxnLst/>
          <a:rect l="0" t="0" r="0" b="0"/>
          <a:pathLst>
            <a:path>
              <a:moveTo>
                <a:pt x="0" y="0"/>
              </a:moveTo>
              <a:lnTo>
                <a:pt x="0" y="888528"/>
              </a:lnTo>
              <a:lnTo>
                <a:pt x="289737" y="888528"/>
              </a:lnTo>
            </a:path>
          </a:pathLst>
        </a:custGeom>
        <a:noFill/>
        <a:ln w="9525" cap="flat" cmpd="sng" algn="ctr">
          <a:solidFill>
            <a:schemeClr val="accent3">
              <a:shade val="95000"/>
              <a:satMod val="105000"/>
            </a:schemeClr>
          </a:solidFill>
          <a:prstDash val="solid"/>
        </a:ln>
        <a:effectLst/>
      </dsp:spPr>
      <dsp:style>
        <a:lnRef idx="1">
          <a:schemeClr val="accent3"/>
        </a:lnRef>
        <a:fillRef idx="0">
          <a:schemeClr val="accent3"/>
        </a:fillRef>
        <a:effectRef idx="0">
          <a:schemeClr val="accent3"/>
        </a:effectRef>
        <a:fontRef idx="minor">
          <a:schemeClr val="tx1"/>
        </a:fontRef>
      </dsp:style>
    </dsp:sp>
    <dsp:sp modelId="{52D19765-F449-4D28-941F-ABDBE70343DE}">
      <dsp:nvSpPr>
        <dsp:cNvPr id="0" name=""/>
        <dsp:cNvSpPr/>
      </dsp:nvSpPr>
      <dsp:spPr>
        <a:xfrm>
          <a:off x="4111658" y="967594"/>
          <a:ext cx="2337217" cy="405632"/>
        </a:xfrm>
        <a:custGeom>
          <a:avLst/>
          <a:gdLst/>
          <a:ahLst/>
          <a:cxnLst/>
          <a:rect l="0" t="0" r="0" b="0"/>
          <a:pathLst>
            <a:path>
              <a:moveTo>
                <a:pt x="0" y="0"/>
              </a:moveTo>
              <a:lnTo>
                <a:pt x="0" y="202816"/>
              </a:lnTo>
              <a:lnTo>
                <a:pt x="2337217" y="202816"/>
              </a:lnTo>
              <a:lnTo>
                <a:pt x="2337217" y="405632"/>
              </a:lnTo>
            </a:path>
          </a:pathLst>
        </a:custGeom>
        <a:noFill/>
        <a:ln w="25400" cap="flat" cmpd="sng" algn="ctr">
          <a:solidFill>
            <a:schemeClr val="accent6"/>
          </a:solidFill>
          <a:prstDash val="solid"/>
        </a:ln>
        <a:effectLst>
          <a:outerShdw blurRad="40000" dist="20000" dir="5400000" rotWithShape="0">
            <a:srgbClr val="000000">
              <a:alpha val="38000"/>
            </a:srgbClr>
          </a:outerShdw>
        </a:effectLst>
      </dsp:spPr>
      <dsp:style>
        <a:lnRef idx="2">
          <a:schemeClr val="accent6"/>
        </a:lnRef>
        <a:fillRef idx="0">
          <a:schemeClr val="accent6"/>
        </a:fillRef>
        <a:effectRef idx="1">
          <a:schemeClr val="accent6"/>
        </a:effectRef>
        <a:fontRef idx="minor">
          <a:schemeClr val="tx1"/>
        </a:fontRef>
      </dsp:style>
    </dsp:sp>
    <dsp:sp modelId="{ED9B6814-0B9A-4FEA-B225-82F46867E13D}">
      <dsp:nvSpPr>
        <dsp:cNvPr id="0" name=""/>
        <dsp:cNvSpPr/>
      </dsp:nvSpPr>
      <dsp:spPr>
        <a:xfrm>
          <a:off x="3339024" y="2339019"/>
          <a:ext cx="289737" cy="2259954"/>
        </a:xfrm>
        <a:custGeom>
          <a:avLst/>
          <a:gdLst/>
          <a:ahLst/>
          <a:cxnLst/>
          <a:rect l="0" t="0" r="0" b="0"/>
          <a:pathLst>
            <a:path>
              <a:moveTo>
                <a:pt x="0" y="0"/>
              </a:moveTo>
              <a:lnTo>
                <a:pt x="0" y="2259954"/>
              </a:lnTo>
              <a:lnTo>
                <a:pt x="289737" y="2259954"/>
              </a:lnTo>
            </a:path>
          </a:pathLst>
        </a:custGeom>
        <a:no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sp>
    <dsp:sp modelId="{62BB91C3-225F-4147-8C53-90A7A735A185}">
      <dsp:nvSpPr>
        <dsp:cNvPr id="0" name=""/>
        <dsp:cNvSpPr/>
      </dsp:nvSpPr>
      <dsp:spPr>
        <a:xfrm>
          <a:off x="3339024" y="2339019"/>
          <a:ext cx="289737" cy="888528"/>
        </a:xfrm>
        <a:custGeom>
          <a:avLst/>
          <a:gdLst/>
          <a:ahLst/>
          <a:cxnLst/>
          <a:rect l="0" t="0" r="0" b="0"/>
          <a:pathLst>
            <a:path>
              <a:moveTo>
                <a:pt x="0" y="0"/>
              </a:moveTo>
              <a:lnTo>
                <a:pt x="0" y="888528"/>
              </a:lnTo>
              <a:lnTo>
                <a:pt x="289737" y="888528"/>
              </a:lnTo>
            </a:path>
          </a:pathLst>
        </a:custGeom>
        <a:no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sp>
    <dsp:sp modelId="{506258DC-3375-4794-9396-1963DAD27792}">
      <dsp:nvSpPr>
        <dsp:cNvPr id="0" name=""/>
        <dsp:cNvSpPr/>
      </dsp:nvSpPr>
      <dsp:spPr>
        <a:xfrm>
          <a:off x="4065938" y="967594"/>
          <a:ext cx="91440" cy="405632"/>
        </a:xfrm>
        <a:custGeom>
          <a:avLst/>
          <a:gdLst/>
          <a:ahLst/>
          <a:cxnLst/>
          <a:rect l="0" t="0" r="0" b="0"/>
          <a:pathLst>
            <a:path>
              <a:moveTo>
                <a:pt x="45720" y="0"/>
              </a:moveTo>
              <a:lnTo>
                <a:pt x="45720" y="405632"/>
              </a:lnTo>
            </a:path>
          </a:pathLst>
        </a:custGeom>
        <a:noFill/>
        <a:ln w="9525" cap="flat" cmpd="sng" algn="ctr">
          <a:solidFill>
            <a:schemeClr val="accent6">
              <a:shade val="95000"/>
              <a:satMod val="105000"/>
            </a:schemeClr>
          </a:solidFill>
          <a:prstDash val="solid"/>
        </a:ln>
        <a:effectLst/>
      </dsp:spPr>
      <dsp:style>
        <a:lnRef idx="1">
          <a:schemeClr val="accent6"/>
        </a:lnRef>
        <a:fillRef idx="0">
          <a:schemeClr val="accent6"/>
        </a:fillRef>
        <a:effectRef idx="0">
          <a:schemeClr val="accent6"/>
        </a:effectRef>
        <a:fontRef idx="minor">
          <a:schemeClr val="tx1"/>
        </a:fontRef>
      </dsp:style>
    </dsp:sp>
    <dsp:sp modelId="{8C8887B6-D0CF-4186-8E7C-1EDC7DBEFBE3}">
      <dsp:nvSpPr>
        <dsp:cNvPr id="0" name=""/>
        <dsp:cNvSpPr/>
      </dsp:nvSpPr>
      <dsp:spPr>
        <a:xfrm>
          <a:off x="1001806" y="2339019"/>
          <a:ext cx="289737" cy="2259954"/>
        </a:xfrm>
        <a:custGeom>
          <a:avLst/>
          <a:gdLst/>
          <a:ahLst/>
          <a:cxnLst/>
          <a:rect l="0" t="0" r="0" b="0"/>
          <a:pathLst>
            <a:path>
              <a:moveTo>
                <a:pt x="0" y="0"/>
              </a:moveTo>
              <a:lnTo>
                <a:pt x="0" y="2259954"/>
              </a:lnTo>
              <a:lnTo>
                <a:pt x="289737" y="2259954"/>
              </a:lnTo>
            </a:path>
          </a:pathLst>
        </a:custGeom>
        <a:no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sp>
    <dsp:sp modelId="{BFB6FD0C-030D-4469-8408-5017F032655B}">
      <dsp:nvSpPr>
        <dsp:cNvPr id="0" name=""/>
        <dsp:cNvSpPr/>
      </dsp:nvSpPr>
      <dsp:spPr>
        <a:xfrm>
          <a:off x="1001806" y="2339019"/>
          <a:ext cx="289737" cy="888528"/>
        </a:xfrm>
        <a:custGeom>
          <a:avLst/>
          <a:gdLst/>
          <a:ahLst/>
          <a:cxnLst/>
          <a:rect l="0" t="0" r="0" b="0"/>
          <a:pathLst>
            <a:path>
              <a:moveTo>
                <a:pt x="0" y="0"/>
              </a:moveTo>
              <a:lnTo>
                <a:pt x="0" y="888528"/>
              </a:lnTo>
              <a:lnTo>
                <a:pt x="289737" y="888528"/>
              </a:lnTo>
            </a:path>
          </a:pathLst>
        </a:custGeom>
        <a:no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sp>
    <dsp:sp modelId="{5093634D-0BC7-4465-AC1C-4B200E0DCA4F}">
      <dsp:nvSpPr>
        <dsp:cNvPr id="0" name=""/>
        <dsp:cNvSpPr/>
      </dsp:nvSpPr>
      <dsp:spPr>
        <a:xfrm>
          <a:off x="1774440" y="967594"/>
          <a:ext cx="2337217" cy="405632"/>
        </a:xfrm>
        <a:custGeom>
          <a:avLst/>
          <a:gdLst/>
          <a:ahLst/>
          <a:cxnLst/>
          <a:rect l="0" t="0" r="0" b="0"/>
          <a:pathLst>
            <a:path>
              <a:moveTo>
                <a:pt x="2337217" y="0"/>
              </a:moveTo>
              <a:lnTo>
                <a:pt x="2337217" y="202816"/>
              </a:lnTo>
              <a:lnTo>
                <a:pt x="0" y="202816"/>
              </a:lnTo>
              <a:lnTo>
                <a:pt x="0" y="405632"/>
              </a:lnTo>
            </a:path>
          </a:pathLst>
        </a:custGeom>
        <a:noFill/>
        <a:ln w="25400" cap="flat" cmpd="sng" algn="ctr">
          <a:solidFill>
            <a:schemeClr val="accent6"/>
          </a:solidFill>
          <a:prstDash val="solid"/>
        </a:ln>
        <a:effectLst>
          <a:outerShdw blurRad="40000" dist="20000" dir="5400000" rotWithShape="0">
            <a:srgbClr val="000000">
              <a:alpha val="38000"/>
            </a:srgbClr>
          </a:outerShdw>
        </a:effectLst>
      </dsp:spPr>
      <dsp:style>
        <a:lnRef idx="2">
          <a:schemeClr val="accent6"/>
        </a:lnRef>
        <a:fillRef idx="0">
          <a:schemeClr val="accent6"/>
        </a:fillRef>
        <a:effectRef idx="1">
          <a:schemeClr val="accent6"/>
        </a:effectRef>
        <a:fontRef idx="minor">
          <a:schemeClr val="tx1"/>
        </a:fontRef>
      </dsp:style>
    </dsp:sp>
    <dsp:sp modelId="{EF7C98E6-D732-4036-A6D5-E578055C192D}">
      <dsp:nvSpPr>
        <dsp:cNvPr id="0" name=""/>
        <dsp:cNvSpPr/>
      </dsp:nvSpPr>
      <dsp:spPr>
        <a:xfrm>
          <a:off x="3145866" y="1802"/>
          <a:ext cx="1931584" cy="965792"/>
        </a:xfrm>
        <a:prstGeom prst="rect">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dsp:spPr>
      <dsp:style>
        <a:lnRef idx="1">
          <a:schemeClr val="accent6"/>
        </a:lnRef>
        <a:fillRef idx="2">
          <a:schemeClr val="accent6"/>
        </a:fillRef>
        <a:effectRef idx="1">
          <a:schemeClr val="accent6"/>
        </a:effectRef>
        <a:fontRef idx="minor">
          <a:schemeClr val="dk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kumimoji="1" lang="en-US" altLang="ja-JP" sz="2800" kern="1200" dirty="0"/>
            <a:t>2040</a:t>
          </a:r>
          <a:r>
            <a:rPr kumimoji="1" lang="ja-JP" altLang="en-US" sz="2800" kern="1200" dirty="0"/>
            <a:t>ビジョン（仮）</a:t>
          </a:r>
        </a:p>
      </dsp:txBody>
      <dsp:txXfrm>
        <a:off x="3145866" y="1802"/>
        <a:ext cx="1931584" cy="965792"/>
      </dsp:txXfrm>
    </dsp:sp>
    <dsp:sp modelId="{40C88064-D689-4987-952F-83AE760EC82F}">
      <dsp:nvSpPr>
        <dsp:cNvPr id="0" name=""/>
        <dsp:cNvSpPr/>
      </dsp:nvSpPr>
      <dsp:spPr>
        <a:xfrm>
          <a:off x="808648" y="1373227"/>
          <a:ext cx="1931584" cy="965792"/>
        </a:xfrm>
        <a:prstGeom prst="rect">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dsp:spPr>
      <dsp:style>
        <a:lnRef idx="1">
          <a:schemeClr val="accent6"/>
        </a:lnRef>
        <a:fillRef idx="2">
          <a:schemeClr val="accent6"/>
        </a:fillRef>
        <a:effectRef idx="1">
          <a:schemeClr val="accent6"/>
        </a:effectRef>
        <a:fontRef idx="minor">
          <a:schemeClr val="dk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t>基本方針１</a:t>
          </a:r>
        </a:p>
      </dsp:txBody>
      <dsp:txXfrm>
        <a:off x="808648" y="1373227"/>
        <a:ext cx="1931584" cy="965792"/>
      </dsp:txXfrm>
    </dsp:sp>
    <dsp:sp modelId="{7B716F18-87F0-4D17-BA6F-5B9B84BF2D65}">
      <dsp:nvSpPr>
        <dsp:cNvPr id="0" name=""/>
        <dsp:cNvSpPr/>
      </dsp:nvSpPr>
      <dsp:spPr>
        <a:xfrm>
          <a:off x="1291544" y="2744652"/>
          <a:ext cx="1931584" cy="965792"/>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dsp:spPr>
      <dsp:style>
        <a:lnRef idx="1">
          <a:schemeClr val="accent3"/>
        </a:lnRef>
        <a:fillRef idx="2">
          <a:schemeClr val="accent3"/>
        </a:fillRef>
        <a:effectRef idx="1">
          <a:schemeClr val="accent3"/>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ts val="0"/>
            </a:spcAft>
            <a:buNone/>
          </a:pPr>
          <a:r>
            <a:rPr kumimoji="1" lang="ja-JP" altLang="en-US" sz="2000" kern="1200" dirty="0"/>
            <a:t>変革に向けた</a:t>
          </a:r>
          <a:endParaRPr kumimoji="1" lang="en-US" altLang="ja-JP" sz="2000" kern="1200" dirty="0"/>
        </a:p>
        <a:p>
          <a:pPr marL="0" lvl="0" indent="0" algn="ctr" defTabSz="889000">
            <a:lnSpc>
              <a:spcPct val="90000"/>
            </a:lnSpc>
            <a:spcBef>
              <a:spcPct val="0"/>
            </a:spcBef>
            <a:spcAft>
              <a:spcPct val="35000"/>
            </a:spcAft>
            <a:buNone/>
          </a:pPr>
          <a:r>
            <a:rPr kumimoji="1" lang="ja-JP" altLang="en-US" sz="2000" kern="1200" dirty="0"/>
            <a:t>取組①</a:t>
          </a:r>
        </a:p>
      </dsp:txBody>
      <dsp:txXfrm>
        <a:off x="1291544" y="2744652"/>
        <a:ext cx="1931584" cy="965792"/>
      </dsp:txXfrm>
    </dsp:sp>
    <dsp:sp modelId="{1D574B77-9D6C-4476-A5A1-2FF04672548E}">
      <dsp:nvSpPr>
        <dsp:cNvPr id="0" name=""/>
        <dsp:cNvSpPr/>
      </dsp:nvSpPr>
      <dsp:spPr>
        <a:xfrm>
          <a:off x="1291544" y="4116077"/>
          <a:ext cx="1931584" cy="965792"/>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dsp:spPr>
      <dsp:style>
        <a:lnRef idx="1">
          <a:schemeClr val="accent3"/>
        </a:lnRef>
        <a:fillRef idx="2">
          <a:schemeClr val="accent3"/>
        </a:fillRef>
        <a:effectRef idx="1">
          <a:schemeClr val="accent3"/>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ts val="0"/>
            </a:spcAft>
            <a:buNone/>
          </a:pPr>
          <a:r>
            <a:rPr kumimoji="1" lang="ja-JP" altLang="en-US" sz="2000" kern="1200" dirty="0"/>
            <a:t>変革に向けた</a:t>
          </a:r>
          <a:endParaRPr kumimoji="1" lang="en-US" altLang="ja-JP" sz="2000" kern="1200" dirty="0"/>
        </a:p>
        <a:p>
          <a:pPr marL="0" lvl="0" indent="0" algn="ctr" defTabSz="889000">
            <a:lnSpc>
              <a:spcPct val="90000"/>
            </a:lnSpc>
            <a:spcBef>
              <a:spcPct val="0"/>
            </a:spcBef>
            <a:spcAft>
              <a:spcPts val="0"/>
            </a:spcAft>
            <a:buNone/>
          </a:pPr>
          <a:r>
            <a:rPr kumimoji="1" lang="ja-JP" altLang="en-US" sz="2000" kern="1200" dirty="0"/>
            <a:t>取組②</a:t>
          </a:r>
        </a:p>
      </dsp:txBody>
      <dsp:txXfrm>
        <a:off x="1291544" y="4116077"/>
        <a:ext cx="1931584" cy="965792"/>
      </dsp:txXfrm>
    </dsp:sp>
    <dsp:sp modelId="{9F60AFB0-D069-41D5-AFD6-479C145884EE}">
      <dsp:nvSpPr>
        <dsp:cNvPr id="0" name=""/>
        <dsp:cNvSpPr/>
      </dsp:nvSpPr>
      <dsp:spPr>
        <a:xfrm>
          <a:off x="3145866" y="1373227"/>
          <a:ext cx="1931584" cy="965792"/>
        </a:xfrm>
        <a:prstGeom prst="rect">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dsp:spPr>
      <dsp:style>
        <a:lnRef idx="1">
          <a:schemeClr val="accent6"/>
        </a:lnRef>
        <a:fillRef idx="2">
          <a:schemeClr val="accent6"/>
        </a:fillRef>
        <a:effectRef idx="1">
          <a:schemeClr val="accent6"/>
        </a:effectRef>
        <a:fontRef idx="minor">
          <a:schemeClr val="dk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t>基本方針２</a:t>
          </a:r>
        </a:p>
      </dsp:txBody>
      <dsp:txXfrm>
        <a:off x="3145866" y="1373227"/>
        <a:ext cx="1931584" cy="965792"/>
      </dsp:txXfrm>
    </dsp:sp>
    <dsp:sp modelId="{CFCCA0AA-01C7-4616-AD93-3BFC6F604BCD}">
      <dsp:nvSpPr>
        <dsp:cNvPr id="0" name=""/>
        <dsp:cNvSpPr/>
      </dsp:nvSpPr>
      <dsp:spPr>
        <a:xfrm>
          <a:off x="3628762" y="2744652"/>
          <a:ext cx="1931584" cy="965792"/>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dsp:spPr>
      <dsp:style>
        <a:lnRef idx="1">
          <a:schemeClr val="accent3"/>
        </a:lnRef>
        <a:fillRef idx="2">
          <a:schemeClr val="accent3"/>
        </a:fillRef>
        <a:effectRef idx="1">
          <a:schemeClr val="accent3"/>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ts val="0"/>
            </a:spcAft>
            <a:buNone/>
          </a:pPr>
          <a:r>
            <a:rPr kumimoji="1" lang="ja-JP" altLang="en-US" sz="2000" kern="1200" dirty="0"/>
            <a:t>変革に向けた</a:t>
          </a:r>
          <a:endParaRPr kumimoji="1" lang="en-US" altLang="ja-JP" sz="2000" kern="1200" dirty="0"/>
        </a:p>
        <a:p>
          <a:pPr marL="0" lvl="0" indent="0" algn="ctr" defTabSz="889000">
            <a:lnSpc>
              <a:spcPct val="90000"/>
            </a:lnSpc>
            <a:spcBef>
              <a:spcPct val="0"/>
            </a:spcBef>
            <a:spcAft>
              <a:spcPts val="0"/>
            </a:spcAft>
            <a:buNone/>
          </a:pPr>
          <a:r>
            <a:rPr kumimoji="1" lang="ja-JP" altLang="en-US" sz="2000" kern="1200" dirty="0"/>
            <a:t>取組③</a:t>
          </a:r>
          <a:endParaRPr kumimoji="1" lang="en-US" altLang="ja-JP" sz="2000" kern="1200" dirty="0"/>
        </a:p>
      </dsp:txBody>
      <dsp:txXfrm>
        <a:off x="3628762" y="2744652"/>
        <a:ext cx="1931584" cy="965792"/>
      </dsp:txXfrm>
    </dsp:sp>
    <dsp:sp modelId="{A836CB05-7399-4416-8B8F-9324F8B9728C}">
      <dsp:nvSpPr>
        <dsp:cNvPr id="0" name=""/>
        <dsp:cNvSpPr/>
      </dsp:nvSpPr>
      <dsp:spPr>
        <a:xfrm>
          <a:off x="3628762" y="4116077"/>
          <a:ext cx="1931584" cy="965792"/>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dsp:spPr>
      <dsp:style>
        <a:lnRef idx="1">
          <a:schemeClr val="accent3"/>
        </a:lnRef>
        <a:fillRef idx="2">
          <a:schemeClr val="accent3"/>
        </a:fillRef>
        <a:effectRef idx="1">
          <a:schemeClr val="accent3"/>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ts val="0"/>
            </a:spcAft>
            <a:buNone/>
          </a:pPr>
          <a:r>
            <a:rPr kumimoji="1" lang="ja-JP" altLang="en-US" sz="2000" kern="1200" dirty="0"/>
            <a:t>変革に向けた</a:t>
          </a:r>
          <a:endParaRPr kumimoji="1" lang="en-US" altLang="ja-JP" sz="2000" kern="1200" dirty="0"/>
        </a:p>
        <a:p>
          <a:pPr marL="0" lvl="0" indent="0" algn="ctr" defTabSz="889000">
            <a:lnSpc>
              <a:spcPct val="90000"/>
            </a:lnSpc>
            <a:spcBef>
              <a:spcPct val="0"/>
            </a:spcBef>
            <a:spcAft>
              <a:spcPts val="0"/>
            </a:spcAft>
            <a:buNone/>
          </a:pPr>
          <a:r>
            <a:rPr kumimoji="1" lang="ja-JP" altLang="en-US" sz="2000" kern="1200" dirty="0"/>
            <a:t>取組④</a:t>
          </a:r>
        </a:p>
      </dsp:txBody>
      <dsp:txXfrm>
        <a:off x="3628762" y="4116077"/>
        <a:ext cx="1931584" cy="965792"/>
      </dsp:txXfrm>
    </dsp:sp>
    <dsp:sp modelId="{7F485D6C-DB94-4742-A7C5-4808B75AD7C2}">
      <dsp:nvSpPr>
        <dsp:cNvPr id="0" name=""/>
        <dsp:cNvSpPr/>
      </dsp:nvSpPr>
      <dsp:spPr>
        <a:xfrm>
          <a:off x="5483083" y="1373227"/>
          <a:ext cx="1931584" cy="965792"/>
        </a:xfrm>
        <a:prstGeom prst="rect">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dsp:spPr>
      <dsp:style>
        <a:lnRef idx="1">
          <a:schemeClr val="accent6"/>
        </a:lnRef>
        <a:fillRef idx="2">
          <a:schemeClr val="accent6"/>
        </a:fillRef>
        <a:effectRef idx="1">
          <a:schemeClr val="accent6"/>
        </a:effectRef>
        <a:fontRef idx="minor">
          <a:schemeClr val="dk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t>基本方針３</a:t>
          </a:r>
        </a:p>
      </dsp:txBody>
      <dsp:txXfrm>
        <a:off x="5483083" y="1373227"/>
        <a:ext cx="1931584" cy="965792"/>
      </dsp:txXfrm>
    </dsp:sp>
    <dsp:sp modelId="{6ED9C353-FDA9-4236-B16D-DCA0540F8068}">
      <dsp:nvSpPr>
        <dsp:cNvPr id="0" name=""/>
        <dsp:cNvSpPr/>
      </dsp:nvSpPr>
      <dsp:spPr>
        <a:xfrm>
          <a:off x="5965979" y="2744652"/>
          <a:ext cx="1931584" cy="965792"/>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dsp:spPr>
      <dsp:style>
        <a:lnRef idx="1">
          <a:schemeClr val="accent3"/>
        </a:lnRef>
        <a:fillRef idx="2">
          <a:schemeClr val="accent3"/>
        </a:fillRef>
        <a:effectRef idx="1">
          <a:schemeClr val="accent3"/>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ts val="0"/>
            </a:spcAft>
            <a:buNone/>
          </a:pPr>
          <a:r>
            <a:rPr kumimoji="1" lang="ja-JP" altLang="en-US" sz="2000" kern="1200" dirty="0"/>
            <a:t>変革に向けた</a:t>
          </a:r>
          <a:endParaRPr kumimoji="1" lang="en-US" altLang="ja-JP" sz="2000" kern="1200" dirty="0"/>
        </a:p>
        <a:p>
          <a:pPr marL="0" lvl="0" indent="0" algn="ctr" defTabSz="889000">
            <a:lnSpc>
              <a:spcPct val="90000"/>
            </a:lnSpc>
            <a:spcBef>
              <a:spcPct val="0"/>
            </a:spcBef>
            <a:spcAft>
              <a:spcPts val="0"/>
            </a:spcAft>
            <a:buNone/>
          </a:pPr>
          <a:r>
            <a:rPr kumimoji="1" lang="ja-JP" altLang="en-US" sz="2000" kern="1200" dirty="0"/>
            <a:t>取組⑤</a:t>
          </a:r>
        </a:p>
      </dsp:txBody>
      <dsp:txXfrm>
        <a:off x="5965979" y="2744652"/>
        <a:ext cx="1931584" cy="965792"/>
      </dsp:txXfrm>
    </dsp:sp>
    <dsp:sp modelId="{7D2D661C-A98C-4181-A2F5-776D8AA25F83}">
      <dsp:nvSpPr>
        <dsp:cNvPr id="0" name=""/>
        <dsp:cNvSpPr/>
      </dsp:nvSpPr>
      <dsp:spPr>
        <a:xfrm>
          <a:off x="5965979" y="4116077"/>
          <a:ext cx="1931584" cy="965792"/>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dsp:spPr>
      <dsp:style>
        <a:lnRef idx="1">
          <a:schemeClr val="accent3"/>
        </a:lnRef>
        <a:fillRef idx="2">
          <a:schemeClr val="accent3"/>
        </a:fillRef>
        <a:effectRef idx="1">
          <a:schemeClr val="accent3"/>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ts val="0"/>
            </a:spcAft>
            <a:buNone/>
          </a:pPr>
          <a:r>
            <a:rPr kumimoji="1" lang="ja-JP" altLang="en-US" sz="2000" kern="1200" dirty="0"/>
            <a:t>変革に向けた</a:t>
          </a:r>
          <a:endParaRPr kumimoji="1" lang="en-US" altLang="ja-JP" sz="2000" kern="1200" dirty="0"/>
        </a:p>
        <a:p>
          <a:pPr marL="0" lvl="0" indent="0" algn="ctr" defTabSz="889000">
            <a:lnSpc>
              <a:spcPct val="90000"/>
            </a:lnSpc>
            <a:spcBef>
              <a:spcPct val="0"/>
            </a:spcBef>
            <a:spcAft>
              <a:spcPts val="0"/>
            </a:spcAft>
            <a:buNone/>
          </a:pPr>
          <a:r>
            <a:rPr kumimoji="1" lang="ja-JP" altLang="en-US" sz="2000" kern="1200" dirty="0"/>
            <a:t>取組⑥</a:t>
          </a:r>
        </a:p>
      </dsp:txBody>
      <dsp:txXfrm>
        <a:off x="5965979" y="4116077"/>
        <a:ext cx="1931584" cy="965792"/>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7" y="8"/>
            <a:ext cx="2918379" cy="493547"/>
          </a:xfrm>
          <a:prstGeom prst="rect">
            <a:avLst/>
          </a:prstGeom>
        </p:spPr>
        <p:txBody>
          <a:bodyPr vert="horz" lIns="87845" tIns="43921" rIns="87845" bIns="43921"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5877" y="8"/>
            <a:ext cx="2918378" cy="493547"/>
          </a:xfrm>
          <a:prstGeom prst="rect">
            <a:avLst/>
          </a:prstGeom>
        </p:spPr>
        <p:txBody>
          <a:bodyPr vert="horz" lIns="87845" tIns="43921" rIns="87845" bIns="43921" rtlCol="0"/>
          <a:lstStyle>
            <a:lvl1pPr algn="r">
              <a:defRPr sz="1200"/>
            </a:lvl1pPr>
          </a:lstStyle>
          <a:p>
            <a:fld id="{9805C639-0904-4E1B-88FE-2B020F3FA0C8}" type="datetimeFigureOut">
              <a:rPr kumimoji="1" lang="ja-JP" altLang="en-US" smtClean="0"/>
              <a:pPr/>
              <a:t>2020/8/11</a:t>
            </a:fld>
            <a:endParaRPr kumimoji="1" lang="ja-JP" altLang="en-US"/>
          </a:p>
        </p:txBody>
      </p:sp>
      <p:sp>
        <p:nvSpPr>
          <p:cNvPr id="4" name="フッター プレースホルダ 3"/>
          <p:cNvSpPr>
            <a:spLocks noGrp="1"/>
          </p:cNvSpPr>
          <p:nvPr>
            <p:ph type="ftr" sz="quarter" idx="2"/>
          </p:nvPr>
        </p:nvSpPr>
        <p:spPr>
          <a:xfrm>
            <a:off x="7" y="9371243"/>
            <a:ext cx="2918379" cy="493546"/>
          </a:xfrm>
          <a:prstGeom prst="rect">
            <a:avLst/>
          </a:prstGeom>
        </p:spPr>
        <p:txBody>
          <a:bodyPr vert="horz" lIns="87845" tIns="43921" rIns="87845" bIns="43921" rtlCol="0" anchor="b"/>
          <a:lstStyle>
            <a:lvl1pPr algn="l">
              <a:defRPr sz="1200"/>
            </a:lvl1pPr>
          </a:lstStyle>
          <a:p>
            <a:r>
              <a:rPr kumimoji="1" lang="en-US" altLang="ja-JP"/>
              <a:t>2</a:t>
            </a:r>
            <a:endParaRPr kumimoji="1" lang="ja-JP" altLang="en-US"/>
          </a:p>
        </p:txBody>
      </p:sp>
      <p:sp>
        <p:nvSpPr>
          <p:cNvPr id="5" name="スライド番号プレースホルダ 4"/>
          <p:cNvSpPr>
            <a:spLocks noGrp="1"/>
          </p:cNvSpPr>
          <p:nvPr>
            <p:ph type="sldNum" sz="quarter" idx="3"/>
          </p:nvPr>
        </p:nvSpPr>
        <p:spPr>
          <a:xfrm>
            <a:off x="3815877" y="9371243"/>
            <a:ext cx="2918378" cy="493546"/>
          </a:xfrm>
          <a:prstGeom prst="rect">
            <a:avLst/>
          </a:prstGeom>
        </p:spPr>
        <p:txBody>
          <a:bodyPr vert="horz" lIns="87845" tIns="43921" rIns="87845" bIns="43921" rtlCol="0" anchor="b"/>
          <a:lstStyle>
            <a:lvl1pPr algn="r">
              <a:defRPr sz="1200"/>
            </a:lvl1pPr>
          </a:lstStyle>
          <a:p>
            <a:fld id="{BFF3B7E3-D199-40F5-94A3-F235E83838EC}" type="slidenum">
              <a:rPr kumimoji="1" lang="ja-JP" altLang="en-US" smtClean="0"/>
              <a:pPr/>
              <a:t>‹#›</a:t>
            </a:fld>
            <a:endParaRPr kumimoji="1" lang="ja-JP" altLang="en-US"/>
          </a:p>
        </p:txBody>
      </p:sp>
    </p:spTree>
    <p:extLst>
      <p:ext uri="{BB962C8B-B14F-4D97-AF65-F5344CB8AC3E}">
        <p14:creationId xmlns:p14="http://schemas.microsoft.com/office/powerpoint/2010/main" val="8877204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5" y="6"/>
            <a:ext cx="2918831" cy="493315"/>
          </a:xfrm>
          <a:prstGeom prst="rect">
            <a:avLst/>
          </a:prstGeom>
        </p:spPr>
        <p:txBody>
          <a:bodyPr vert="horz" lIns="94630" tIns="47313" rIns="94630" bIns="47313" rtlCol="0"/>
          <a:lstStyle>
            <a:lvl1pPr algn="l">
              <a:defRPr sz="1300"/>
            </a:lvl1pPr>
          </a:lstStyle>
          <a:p>
            <a:endParaRPr kumimoji="1" lang="ja-JP" altLang="en-US"/>
          </a:p>
        </p:txBody>
      </p:sp>
      <p:sp>
        <p:nvSpPr>
          <p:cNvPr id="3" name="日付プレースホルダ 2"/>
          <p:cNvSpPr>
            <a:spLocks noGrp="1"/>
          </p:cNvSpPr>
          <p:nvPr>
            <p:ph type="dt" idx="1"/>
          </p:nvPr>
        </p:nvSpPr>
        <p:spPr>
          <a:xfrm>
            <a:off x="3815393" y="6"/>
            <a:ext cx="2918831" cy="493315"/>
          </a:xfrm>
          <a:prstGeom prst="rect">
            <a:avLst/>
          </a:prstGeom>
        </p:spPr>
        <p:txBody>
          <a:bodyPr vert="horz" lIns="94630" tIns="47313" rIns="94630" bIns="47313" rtlCol="0"/>
          <a:lstStyle>
            <a:lvl1pPr algn="r">
              <a:defRPr sz="1300"/>
            </a:lvl1pPr>
          </a:lstStyle>
          <a:p>
            <a:fld id="{AE7779C6-B257-4BD8-9B10-9B2602B46773}" type="datetimeFigureOut">
              <a:rPr kumimoji="1" lang="ja-JP" altLang="en-US" smtClean="0"/>
              <a:pPr/>
              <a:t>2020/8/11</a:t>
            </a:fld>
            <a:endParaRPr kumimoji="1" lang="ja-JP" altLang="en-US"/>
          </a:p>
        </p:txBody>
      </p:sp>
      <p:sp>
        <p:nvSpPr>
          <p:cNvPr id="4" name="スライド イメージ プレースホルダ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4630" tIns="47313" rIns="94630" bIns="47313" rtlCol="0" anchor="ctr"/>
          <a:lstStyle/>
          <a:p>
            <a:endParaRPr lang="ja-JP" altLang="en-US"/>
          </a:p>
        </p:txBody>
      </p:sp>
      <p:sp>
        <p:nvSpPr>
          <p:cNvPr id="5" name="ノート プレースホルダ 4"/>
          <p:cNvSpPr>
            <a:spLocks noGrp="1"/>
          </p:cNvSpPr>
          <p:nvPr>
            <p:ph type="body" sz="quarter" idx="3"/>
          </p:nvPr>
        </p:nvSpPr>
        <p:spPr>
          <a:xfrm>
            <a:off x="673577" y="4686513"/>
            <a:ext cx="5388610" cy="4439841"/>
          </a:xfrm>
          <a:prstGeom prst="rect">
            <a:avLst/>
          </a:prstGeom>
        </p:spPr>
        <p:txBody>
          <a:bodyPr vert="horz" lIns="94630" tIns="47313" rIns="94630" bIns="47313"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5" y="9371295"/>
            <a:ext cx="2918831" cy="493315"/>
          </a:xfrm>
          <a:prstGeom prst="rect">
            <a:avLst/>
          </a:prstGeom>
        </p:spPr>
        <p:txBody>
          <a:bodyPr vert="horz" lIns="94630" tIns="47313" rIns="94630" bIns="47313" rtlCol="0" anchor="b"/>
          <a:lstStyle>
            <a:lvl1pPr algn="l">
              <a:defRPr sz="1300"/>
            </a:lvl1pPr>
          </a:lstStyle>
          <a:p>
            <a:r>
              <a:rPr kumimoji="1" lang="en-US" altLang="ja-JP"/>
              <a:t>2</a:t>
            </a:r>
            <a:endParaRPr kumimoji="1" lang="ja-JP" altLang="en-US"/>
          </a:p>
        </p:txBody>
      </p:sp>
      <p:sp>
        <p:nvSpPr>
          <p:cNvPr id="7" name="スライド番号プレースホルダ 6"/>
          <p:cNvSpPr>
            <a:spLocks noGrp="1"/>
          </p:cNvSpPr>
          <p:nvPr>
            <p:ph type="sldNum" sz="quarter" idx="5"/>
          </p:nvPr>
        </p:nvSpPr>
        <p:spPr>
          <a:xfrm>
            <a:off x="3815393" y="9371295"/>
            <a:ext cx="2918831" cy="493315"/>
          </a:xfrm>
          <a:prstGeom prst="rect">
            <a:avLst/>
          </a:prstGeom>
        </p:spPr>
        <p:txBody>
          <a:bodyPr vert="horz" lIns="94630" tIns="47313" rIns="94630" bIns="47313" rtlCol="0" anchor="b"/>
          <a:lstStyle>
            <a:lvl1pPr algn="r">
              <a:defRPr sz="1300"/>
            </a:lvl1pPr>
          </a:lstStyle>
          <a:p>
            <a:fld id="{386381E5-D45A-45FD-B3F7-9DB0E1DB4F4D}" type="slidenum">
              <a:rPr kumimoji="1" lang="ja-JP" altLang="en-US" smtClean="0"/>
              <a:pPr/>
              <a:t>‹#›</a:t>
            </a:fld>
            <a:endParaRPr kumimoji="1" lang="ja-JP" altLang="en-US"/>
          </a:p>
        </p:txBody>
      </p:sp>
    </p:spTree>
    <p:extLst>
      <p:ext uri="{BB962C8B-B14F-4D97-AF65-F5344CB8AC3E}">
        <p14:creationId xmlns:p14="http://schemas.microsoft.com/office/powerpoint/2010/main" val="365182075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sz="1200" dirty="0"/>
          </a:p>
        </p:txBody>
      </p:sp>
    </p:spTree>
    <p:extLst>
      <p:ext uri="{BB962C8B-B14F-4D97-AF65-F5344CB8AC3E}">
        <p14:creationId xmlns:p14="http://schemas.microsoft.com/office/powerpoint/2010/main" val="6994367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なお、ご議論いただく中で、イメージの共有が必要かと思いますので、ビジョン、基本方針案のイメージを図示しました。</a:t>
            </a:r>
            <a:endParaRPr kumimoji="1" lang="en-US" altLang="ja-JP" dirty="0"/>
          </a:p>
          <a:p>
            <a:r>
              <a:rPr kumimoji="1" lang="ja-JP" altLang="en-US" dirty="0"/>
              <a:t>左側の従来の行政サービスは市役所と限られた団体等との協働によるサービスの提供でしたが、右側の目指すべき姿としては、行政サービスを多様な主体が担う共創型社会となり、ビジョンとしては最適化された行政サービスを享受できること、その実現のために「場と関係づくり」に基本方針１、２が、職員の働き方改革、役割の変革として方針３があるというイメージです。</a:t>
            </a:r>
            <a:endParaRPr kumimoji="1" lang="en-US" altLang="ja-JP" dirty="0"/>
          </a:p>
          <a:p>
            <a:r>
              <a:rPr kumimoji="1" lang="ja-JP" altLang="en-US" dirty="0"/>
              <a:t>具体的には、行政サービスで例えば２つの画一的な行政サービス、</a:t>
            </a:r>
            <a:r>
              <a:rPr kumimoji="1" lang="en-US" altLang="ja-JP" dirty="0"/>
              <a:t>1</a:t>
            </a:r>
            <a:r>
              <a:rPr kumimoji="1" lang="ja-JP" altLang="en-US" dirty="0" err="1"/>
              <a:t>つの</a:t>
            </a:r>
            <a:r>
              <a:rPr kumimoji="1" lang="ja-JP" altLang="en-US" dirty="0"/>
              <a:t>画一的な協働での行政サービスがあった場合に、まだ行政サービスとしては実現できていないもの、これが「期待（ニーズ）」としてあり、この部分が市民満足度が低い要因にもなっています。また、協働での行政サービスでは地域運営委員会や社会福祉協議会など、いわゆるプラットフォーム的な枠組み、団体等がありますが、実際に地域で活動されている方々の高齢化や担い手不足が課題となっています。</a:t>
            </a:r>
            <a:endParaRPr kumimoji="1" lang="en-US" altLang="ja-JP" dirty="0"/>
          </a:p>
          <a:p>
            <a:r>
              <a:rPr kumimoji="1" lang="ja-JP" altLang="en-US" dirty="0"/>
              <a:t>今後の目指すべき姿としては、例えば従来であった</a:t>
            </a:r>
            <a:r>
              <a:rPr kumimoji="1" lang="en-US" altLang="ja-JP" dirty="0"/>
              <a:t>2</a:t>
            </a:r>
            <a:r>
              <a:rPr kumimoji="1" lang="ja-JP" altLang="en-US" dirty="0" err="1"/>
              <a:t>つの</a:t>
            </a:r>
            <a:r>
              <a:rPr kumimoji="1" lang="ja-JP" altLang="en-US" dirty="0"/>
              <a:t>画一的な行政サービスのうち一方を行政で引き続き、一方は企業、団体、個人などの多様な主体が担うサービスとなり、さらに付加価値を付けた新たなサービスが生まれ、行政を含む多様な主体に応じた最適化されたサービスの提供を行うことが期待されます。</a:t>
            </a:r>
            <a:endParaRPr kumimoji="1" lang="en-US" altLang="ja-JP" dirty="0"/>
          </a:p>
          <a:p>
            <a:r>
              <a:rPr kumimoji="1" lang="ja-JP" altLang="en-US" dirty="0"/>
              <a:t>結果として、行政としてはヒト・カネの資源がスリム化され、市民には最適化された行政サービスが提供されるという社会、これが行政運営の目指すべき姿であるというイメージです。</a:t>
            </a:r>
            <a:endParaRPr kumimoji="1" lang="en-US" altLang="ja-JP" dirty="0"/>
          </a:p>
        </p:txBody>
      </p:sp>
    </p:spTree>
    <p:extLst>
      <p:ext uri="{BB962C8B-B14F-4D97-AF65-F5344CB8AC3E}">
        <p14:creationId xmlns:p14="http://schemas.microsoft.com/office/powerpoint/2010/main" val="10060007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改めまして、本日ご議論いただきたいのはこの</a:t>
            </a:r>
            <a:r>
              <a:rPr kumimoji="1" lang="en-US" altLang="ja-JP" dirty="0"/>
              <a:t>3</a:t>
            </a:r>
            <a:r>
              <a:rPr kumimoji="1" lang="ja-JP" altLang="en-US" dirty="0"/>
              <a:t>点</a:t>
            </a:r>
            <a:endParaRPr kumimoji="1" lang="en-US" altLang="ja-JP" dirty="0"/>
          </a:p>
        </p:txBody>
      </p:sp>
    </p:spTree>
    <p:extLst>
      <p:ext uri="{BB962C8B-B14F-4D97-AF65-F5344CB8AC3E}">
        <p14:creationId xmlns:p14="http://schemas.microsoft.com/office/powerpoint/2010/main" val="31300808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こちらはお時間があれば、議論いただきたい論点です。</a:t>
            </a:r>
            <a:endParaRPr kumimoji="1" lang="en-US" altLang="ja-JP" dirty="0"/>
          </a:p>
        </p:txBody>
      </p:sp>
    </p:spTree>
    <p:extLst>
      <p:ext uri="{BB962C8B-B14F-4D97-AF65-F5344CB8AC3E}">
        <p14:creationId xmlns:p14="http://schemas.microsoft.com/office/powerpoint/2010/main" val="2037617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400" dirty="0">
              <a:latin typeface="メイリオ" panose="020B0604030504040204" pitchFamily="50" charset="-128"/>
              <a:ea typeface="メイリオ" panose="020B0604030504040204" pitchFamily="50" charset="-128"/>
            </a:endParaRPr>
          </a:p>
          <a:p>
            <a:endParaRPr kumimoji="1" lang="ja-JP" altLang="en-US" dirty="0"/>
          </a:p>
        </p:txBody>
      </p:sp>
    </p:spTree>
    <p:extLst>
      <p:ext uri="{BB962C8B-B14F-4D97-AF65-F5344CB8AC3E}">
        <p14:creationId xmlns:p14="http://schemas.microsoft.com/office/powerpoint/2010/main" val="30311546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1943449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昨年度からご議論いただいています</a:t>
            </a:r>
            <a:r>
              <a:rPr kumimoji="1" lang="en-US" altLang="ja-JP" dirty="0"/>
              <a:t>2040</a:t>
            </a:r>
            <a:r>
              <a:rPr kumimoji="1" lang="ja-JP" altLang="en-US" dirty="0"/>
              <a:t>年の行政運営のあり方について、いよいよ今年度には提言書をまとめていただくこととなります。そのため、まずはこの提言書の位置づけについて改めてご説明させていただきます。</a:t>
            </a:r>
            <a:endParaRPr kumimoji="1" lang="en-US" altLang="ja-JP" dirty="0"/>
          </a:p>
          <a:p>
            <a:r>
              <a:rPr kumimoji="1" lang="ja-JP" altLang="en-US" dirty="0"/>
              <a:t>提言書は千葉市の行政改革の指針である「行政改革推進指針」の改正に資することを主目的としておりますが、スマートシティやこれからのまちづくりなどについてもご意見をいただいているところですので、こうした意見は各施策の基本方針や計画策定の参考とさせていただきたいと考えております。</a:t>
            </a:r>
            <a:endParaRPr kumimoji="1" lang="en-US" altLang="ja-JP" dirty="0"/>
          </a:p>
          <a:p>
            <a:r>
              <a:rPr kumimoji="1" lang="ja-JP" altLang="en-US" dirty="0"/>
              <a:t>そのため、これからご議論いただく提言書の内容については、本委員会ならではのご提言となるよう、ご忌憚のないご意見等をいただければと思います。</a:t>
            </a:r>
            <a:endParaRPr kumimoji="1" lang="en-US" altLang="ja-JP" dirty="0"/>
          </a:p>
          <a:p>
            <a:r>
              <a:rPr kumimoji="1" lang="ja-JP" altLang="en-US" dirty="0"/>
              <a:t>なお、今回のご議論にあたって実施させていただきました事前ヒアリングの中で、行政改革推進指針の改正に当たっては、当事者である職員の意見等も踏まえ改正すべきとのご意見をいただいておりますので、提言に関する職員向けパネルディスカッションなどを行い、職員に行政改革を自分事としてもらうだけでなく、職員意見等も指針に反映させたいと考えております。</a:t>
            </a:r>
            <a:endParaRPr kumimoji="1" lang="en-US" altLang="ja-JP" dirty="0"/>
          </a:p>
        </p:txBody>
      </p:sp>
    </p:spTree>
    <p:extLst>
      <p:ext uri="{BB962C8B-B14F-4D97-AF65-F5344CB8AC3E}">
        <p14:creationId xmlns:p14="http://schemas.microsoft.com/office/powerpoint/2010/main" val="3777900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400" dirty="0">
              <a:latin typeface="メイリオ" panose="020B0604030504040204" pitchFamily="50" charset="-128"/>
              <a:ea typeface="メイリオ" panose="020B0604030504040204" pitchFamily="50" charset="-128"/>
            </a:endParaRPr>
          </a:p>
          <a:p>
            <a:r>
              <a:rPr kumimoji="1" lang="ja-JP" altLang="en-US" dirty="0"/>
              <a:t>提言書の内容についてですが、図にあるとおり、オレンジ色の枠で示しております</a:t>
            </a:r>
            <a:r>
              <a:rPr kumimoji="1" lang="en-US" altLang="ja-JP" dirty="0"/>
              <a:t>2040</a:t>
            </a:r>
            <a:r>
              <a:rPr kumimoji="1" lang="ja-JP" altLang="en-US" dirty="0"/>
              <a:t>年の千葉市の行政運営の目指すべきビジョンと基本方針という方向性と、下の緑色の枠で示しております、それらを実現させるために必要な行政運営の変革に向けた取組という構成を事務局案としてご提示いたします。その中で、本日の議題としてはオレンジ色の枠の部分、ビジョンと基本方針について、確定に向けたご議論をいただければと考えております。</a:t>
            </a:r>
            <a:endParaRPr kumimoji="1" lang="en-US" altLang="ja-JP" dirty="0"/>
          </a:p>
          <a:p>
            <a:r>
              <a:rPr kumimoji="1" lang="ja-JP" altLang="en-US" dirty="0"/>
              <a:t>なお、このビジョン、基本方針に基づく変革に向けた取組については次回の委員会でご議論いただき、</a:t>
            </a:r>
            <a:r>
              <a:rPr kumimoji="1" lang="en-US" altLang="ja-JP" dirty="0"/>
              <a:t>3</a:t>
            </a:r>
            <a:r>
              <a:rPr kumimoji="1" lang="ja-JP" altLang="en-US" dirty="0"/>
              <a:t>回目で全体のブラッシュアップを図っていただきたいと考えております。</a:t>
            </a:r>
          </a:p>
        </p:txBody>
      </p:sp>
    </p:spTree>
    <p:extLst>
      <p:ext uri="{BB962C8B-B14F-4D97-AF65-F5344CB8AC3E}">
        <p14:creationId xmlns:p14="http://schemas.microsoft.com/office/powerpoint/2010/main" val="2122559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なお、本日ご議論いただくビジョン、基本方針については、これまでの各委員のご意見や、事前ヒアリングさせていただいた意見をとりまとめ、後程ご紹介させていただく事務局案を作成いたしましたが、そのまとめ方については、ビジョンに関するご意見と、昨年度ご議論いただいたこの</a:t>
            </a:r>
            <a:r>
              <a:rPr kumimoji="1" lang="en-US" altLang="ja-JP" dirty="0"/>
              <a:t>3</a:t>
            </a:r>
            <a:r>
              <a:rPr kumimoji="1" lang="ja-JP" altLang="en-US" dirty="0" err="1"/>
              <a:t>つの</a:t>
            </a:r>
            <a:r>
              <a:rPr kumimoji="1" lang="ja-JP" altLang="en-US" dirty="0"/>
              <a:t>論点、①「プラットフォームビルダーへの変化」、②「次世代先端技術の活用」、③「職員に求められる役割や能力」に沿って、事務局案として整理いたしました。</a:t>
            </a:r>
            <a:endParaRPr kumimoji="1" lang="en-US" altLang="ja-JP" dirty="0"/>
          </a:p>
        </p:txBody>
      </p:sp>
    </p:spTree>
    <p:extLst>
      <p:ext uri="{BB962C8B-B14F-4D97-AF65-F5344CB8AC3E}">
        <p14:creationId xmlns:p14="http://schemas.microsoft.com/office/powerpoint/2010/main" val="3924404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mn-ea"/>
                <a:ea typeface="+mn-ea"/>
              </a:rPr>
              <a:t>はじめにビジョン案に関するご意見として、「</a:t>
            </a:r>
            <a:r>
              <a:rPr kumimoji="1" lang="ja-JP" altLang="en-US" dirty="0"/>
              <a:t>多様な主体が問題解決を行う共創型社会」「企業や市民組織が集まってくる社会を目指し、皆が向かっていく方向性を示す必要がある」「結果的に何をしたいのか明確に」などのご意見を</a:t>
            </a:r>
            <a:r>
              <a:rPr kumimoji="1" lang="ja-JP" altLang="en-US" dirty="0">
                <a:latin typeface="+mn-ea"/>
                <a:ea typeface="+mn-ea"/>
              </a:rPr>
              <a:t>踏まえ、「</a:t>
            </a:r>
            <a:r>
              <a:rPr lang="ja-JP" altLang="en-US" dirty="0">
                <a:latin typeface="+mn-ea"/>
                <a:ea typeface="+mn-ea"/>
              </a:rPr>
              <a:t>市民一人ひとりに最適化された行政サービスを多様な主体とともに提供するスマートな自治体」というビジョン案にまとめました。</a:t>
            </a:r>
          </a:p>
        </p:txBody>
      </p:sp>
    </p:spTree>
    <p:extLst>
      <p:ext uri="{BB962C8B-B14F-4D97-AF65-F5344CB8AC3E}">
        <p14:creationId xmlns:p14="http://schemas.microsoft.com/office/powerpoint/2010/main" val="18531591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06379">
              <a:defRPr/>
            </a:pPr>
            <a:r>
              <a:rPr kumimoji="1" lang="ja-JP" altLang="en-US" dirty="0"/>
              <a:t>次に、プラットフォームビルダーへの変化に関するご意見として、「地域運営のプラットフォームに若い方、働いている方が参画できる要素をどう作るかが重要」「参画した結果が地域や市政に反映できる仕組み」などのご</a:t>
            </a:r>
            <a:r>
              <a:rPr lang="ja-JP" altLang="en-US" dirty="0"/>
              <a:t>意見を踏まえ、基本方針の１として</a:t>
            </a:r>
            <a:r>
              <a:rPr kumimoji="1" lang="ja-JP" altLang="en-US" dirty="0"/>
              <a:t>「</a:t>
            </a:r>
            <a:r>
              <a:rPr lang="ja-JP" altLang="en-US" dirty="0"/>
              <a:t>市民・団体など多様な主体の参画を支援する」</a:t>
            </a:r>
            <a:r>
              <a:rPr lang="ja-JP" altLang="en-US" dirty="0">
                <a:latin typeface="+mn-ea"/>
                <a:ea typeface="+mn-ea"/>
              </a:rPr>
              <a:t>とまとめました。</a:t>
            </a:r>
            <a:endParaRPr lang="en-US" altLang="ja-JP" dirty="0"/>
          </a:p>
        </p:txBody>
      </p:sp>
    </p:spTree>
    <p:extLst>
      <p:ext uri="{BB962C8B-B14F-4D97-AF65-F5344CB8AC3E}">
        <p14:creationId xmlns:p14="http://schemas.microsoft.com/office/powerpoint/2010/main" val="256919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06379" rtl="0" eaLnBrk="1" fontAlgn="auto" latinLnBrk="0" hangingPunct="1">
              <a:lnSpc>
                <a:spcPct val="100000"/>
              </a:lnSpc>
              <a:spcBef>
                <a:spcPts val="0"/>
              </a:spcBef>
              <a:spcAft>
                <a:spcPts val="0"/>
              </a:spcAft>
              <a:buClrTx/>
              <a:buSzTx/>
              <a:buFontTx/>
              <a:buNone/>
              <a:tabLst/>
              <a:defRPr/>
            </a:pPr>
            <a:r>
              <a:rPr kumimoji="1" lang="ja-JP" altLang="en-US" dirty="0"/>
              <a:t>次に、次世代技術の活用に関するご意見として、「市民がリテラシーを持ち、自ら知り、地域を理解する」、「誰もが簡単に情報把握でき、自治体運営の正しい判断やシミュレーションができる社会」などのご</a:t>
            </a:r>
            <a:r>
              <a:rPr lang="ja-JP" altLang="en-US" dirty="0"/>
              <a:t>意見を踏まえ、基本方針の</a:t>
            </a:r>
            <a:r>
              <a:rPr lang="en-US" altLang="ja-JP" dirty="0"/>
              <a:t>2</a:t>
            </a:r>
            <a:r>
              <a:rPr lang="ja-JP" altLang="en-US" dirty="0"/>
              <a:t>つ目として</a:t>
            </a:r>
            <a:r>
              <a:rPr kumimoji="1" lang="ja-JP" altLang="en-US" dirty="0"/>
              <a:t>「</a:t>
            </a:r>
            <a:r>
              <a:rPr kumimoji="1" lang="ja-JP" altLang="en-US" sz="1200" dirty="0"/>
              <a:t>スマートな行動・判断のためのデータ利活用環境を整備する</a:t>
            </a:r>
            <a:r>
              <a:rPr lang="ja-JP" altLang="en-US" dirty="0"/>
              <a:t>」</a:t>
            </a:r>
            <a:r>
              <a:rPr lang="ja-JP" altLang="en-US" dirty="0">
                <a:latin typeface="+mn-ea"/>
                <a:ea typeface="+mn-ea"/>
              </a:rPr>
              <a:t>とまとめました。</a:t>
            </a:r>
            <a:endParaRPr lang="en-US" altLang="ja-JP" dirty="0"/>
          </a:p>
          <a:p>
            <a:pPr defTabSz="906379">
              <a:defRPr/>
            </a:pPr>
            <a:r>
              <a:rPr lang="ja-JP" altLang="en-US" dirty="0"/>
              <a:t>なお、データ利活用環境の整備の対象としては、市だけでなく、参画する主体、サービス提供を受ける市民すべてが利活用できる環境を意味するものと考えます。</a:t>
            </a:r>
            <a:endParaRPr lang="en-US" altLang="ja-JP" dirty="0"/>
          </a:p>
          <a:p>
            <a:endParaRPr kumimoji="1" lang="ja-JP" altLang="en-US" dirty="0"/>
          </a:p>
        </p:txBody>
      </p:sp>
    </p:spTree>
    <p:extLst>
      <p:ext uri="{BB962C8B-B14F-4D97-AF65-F5344CB8AC3E}">
        <p14:creationId xmlns:p14="http://schemas.microsoft.com/office/powerpoint/2010/main" val="28037722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06379" rtl="0" eaLnBrk="1" fontAlgn="auto" latinLnBrk="0" hangingPunct="1">
              <a:lnSpc>
                <a:spcPct val="100000"/>
              </a:lnSpc>
              <a:spcBef>
                <a:spcPts val="0"/>
              </a:spcBef>
              <a:spcAft>
                <a:spcPts val="0"/>
              </a:spcAft>
              <a:buClrTx/>
              <a:buSzTx/>
              <a:buFontTx/>
              <a:buNone/>
              <a:tabLst/>
              <a:defRPr/>
            </a:pPr>
            <a:r>
              <a:rPr kumimoji="1" lang="ja-JP" altLang="en-US" dirty="0"/>
              <a:t>次に、職員に求められる役割や能力に関するご意見として、「市民が色々自発的にやっている活動の中に入っていきやすい働き方」「目的に合った場所で働く」「デジタルに対応した職場環境及び制度の変化」などのご</a:t>
            </a:r>
            <a:r>
              <a:rPr lang="ja-JP" altLang="en-US" dirty="0"/>
              <a:t>意見を踏まえ、基本方針の３つ目として</a:t>
            </a:r>
            <a:r>
              <a:rPr kumimoji="1" lang="ja-JP" altLang="en-US" dirty="0"/>
              <a:t>「</a:t>
            </a:r>
            <a:r>
              <a:rPr kumimoji="1" lang="ja-JP" altLang="en-US" sz="1200" dirty="0"/>
              <a:t>地域に飛び出す職員を育成する（意識改革、働く場の変革）</a:t>
            </a:r>
            <a:r>
              <a:rPr lang="ja-JP" altLang="en-US" dirty="0"/>
              <a:t>」</a:t>
            </a:r>
            <a:r>
              <a:rPr lang="ja-JP" altLang="en-US" dirty="0">
                <a:latin typeface="+mn-ea"/>
                <a:ea typeface="+mn-ea"/>
              </a:rPr>
              <a:t>とまとめました。</a:t>
            </a:r>
            <a:endParaRPr lang="en-US" altLang="ja-JP" dirty="0"/>
          </a:p>
          <a:p>
            <a:endParaRPr kumimoji="1" lang="ja-JP" altLang="en-US" dirty="0"/>
          </a:p>
        </p:txBody>
      </p:sp>
    </p:spTree>
    <p:extLst>
      <p:ext uri="{BB962C8B-B14F-4D97-AF65-F5344CB8AC3E}">
        <p14:creationId xmlns:p14="http://schemas.microsoft.com/office/powerpoint/2010/main" val="31592573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ここまでの、ビジョンから基本方針１～３までの事務局案をまとめたものがこの図です。</a:t>
            </a:r>
            <a:endParaRPr kumimoji="1" lang="en-US" altLang="ja-JP" dirty="0"/>
          </a:p>
          <a:p>
            <a:r>
              <a:rPr kumimoji="1" lang="ja-JP" altLang="en-US" dirty="0"/>
              <a:t>基本方針のキーワードには各委員からいただいた意見を記載しておりますが、これらは基本方針の実現に向けた変革に向けた取組の論点整理になると考えております。</a:t>
            </a:r>
            <a:endParaRPr kumimoji="1" lang="en-US" altLang="ja-JP" dirty="0"/>
          </a:p>
          <a:p>
            <a:r>
              <a:rPr kumimoji="1" lang="ja-JP" altLang="en-US" dirty="0"/>
              <a:t>本日は、このビジョン、基本方針について、ご議論いただきたいと考えております。</a:t>
            </a:r>
          </a:p>
        </p:txBody>
      </p:sp>
    </p:spTree>
    <p:extLst>
      <p:ext uri="{BB962C8B-B14F-4D97-AF65-F5344CB8AC3E}">
        <p14:creationId xmlns:p14="http://schemas.microsoft.com/office/powerpoint/2010/main" val="1929100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B3CCAF8-B80B-41D1-B4E3-E04DC0CAE86D}" type="datetime1">
              <a:rPr kumimoji="1" lang="ja-JP" altLang="en-US" smtClean="0"/>
              <a:t>2020/8/11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BBF78F6-40F7-42CC-B691-F10E30E15BA0}"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78E50E6F-8C25-42F5-BC0F-981DE51385CC}" type="datetime1">
              <a:rPr kumimoji="1" lang="ja-JP" altLang="en-US" smtClean="0"/>
              <a:t>2020/8/11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BBF78F6-40F7-42CC-B691-F10E30E15BA0}"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80C00E9-B9D0-4749-A6CC-57CD45B88440}" type="datetime1">
              <a:rPr kumimoji="1" lang="ja-JP" altLang="en-US" smtClean="0"/>
              <a:t>2020/8/11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BBF78F6-40F7-42CC-B691-F10E30E15BA0}" type="slidenum">
              <a:rPr kumimoji="1" lang="ja-JP" altLang="en-US" smtClean="0"/>
              <a:pPr/>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C-BY">
    <p:spTree>
      <p:nvGrpSpPr>
        <p:cNvPr id="1" name=""/>
        <p:cNvGrpSpPr/>
        <p:nvPr/>
      </p:nvGrpSpPr>
      <p:grpSpPr>
        <a:xfrm>
          <a:off x="0" y="0"/>
          <a:ext cx="0" cy="0"/>
          <a:chOff x="0" y="0"/>
          <a:chExt cx="0" cy="0"/>
        </a:xfrm>
      </p:grpSpPr>
      <p:sp>
        <p:nvSpPr>
          <p:cNvPr id="10" name="円/楕円 9"/>
          <p:cNvSpPr/>
          <p:nvPr userDrawn="1"/>
        </p:nvSpPr>
        <p:spPr>
          <a:xfrm>
            <a:off x="8361363" y="6456363"/>
            <a:ext cx="671512" cy="354012"/>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anchor="ctr"/>
          <a:lstStyle/>
          <a:p>
            <a:pPr algn="ctr">
              <a:defRPr/>
            </a:pPr>
            <a:endParaRPr lang="ja-JP" altLang="en-US"/>
          </a:p>
        </p:txBody>
      </p:sp>
      <p:sp>
        <p:nvSpPr>
          <p:cNvPr id="14" name="円/楕円 13"/>
          <p:cNvSpPr/>
          <p:nvPr userDrawn="1"/>
        </p:nvSpPr>
        <p:spPr>
          <a:xfrm>
            <a:off x="8361363" y="6381750"/>
            <a:ext cx="538162" cy="427038"/>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anchor="ctr"/>
          <a:lstStyle/>
          <a:p>
            <a:pPr algn="ctr">
              <a:defRPr/>
            </a:pPr>
            <a:endParaRPr lang="ja-JP" altLang="en-US"/>
          </a:p>
        </p:txBody>
      </p:sp>
      <p:sp>
        <p:nvSpPr>
          <p:cNvPr id="16" name="コンテンツ プレースホルダ 2"/>
          <p:cNvSpPr>
            <a:spLocks noGrp="1"/>
          </p:cNvSpPr>
          <p:nvPr>
            <p:ph idx="1"/>
          </p:nvPr>
        </p:nvSpPr>
        <p:spPr>
          <a:xfrm>
            <a:off x="323528" y="980728"/>
            <a:ext cx="8640960" cy="5112568"/>
          </a:xfrm>
        </p:spPr>
        <p:txBody>
          <a:bodyPr/>
          <a:lstStyle>
            <a:lvl1pPr marL="96826" indent="-1588">
              <a:lnSpc>
                <a:spcPts val="2400"/>
              </a:lnSpc>
              <a:buNone/>
              <a:defRPr sz="1800" b="0">
                <a:latin typeface="メイリオ" panose="020B0604030504040204" pitchFamily="50" charset="-128"/>
                <a:ea typeface="メイリオ" panose="020B0604030504040204" pitchFamily="50" charset="-128"/>
                <a:cs typeface="メイリオ" panose="020B0604030504040204" pitchFamily="50" charset="-128"/>
              </a:defRPr>
            </a:lvl1pPr>
            <a:lvl2pPr>
              <a:buNone/>
              <a:defRPr/>
            </a:lvl2pPr>
            <a:lvl3pPr>
              <a:buNone/>
              <a:defRPr/>
            </a:lvl3pPr>
            <a:lvl4pPr>
              <a:buNone/>
              <a:defRPr/>
            </a:lvl4pPr>
            <a:lvl5pPr>
              <a:buNone/>
              <a:defRPr/>
            </a:lvl5pPr>
          </a:lstStyle>
          <a:p>
            <a:pPr lvl="0"/>
            <a:r>
              <a:rPr lang="ja-JP" altLang="en-US" dirty="0"/>
              <a:t>マスタ テキストの書式設定</a:t>
            </a:r>
          </a:p>
        </p:txBody>
      </p:sp>
      <p:sp>
        <p:nvSpPr>
          <p:cNvPr id="17" name="スライド番号プレースホルダ 5"/>
          <p:cNvSpPr>
            <a:spLocks noGrp="1"/>
          </p:cNvSpPr>
          <p:nvPr>
            <p:ph type="sldNum" sz="quarter" idx="10"/>
          </p:nvPr>
        </p:nvSpPr>
        <p:spPr>
          <a:xfrm>
            <a:off x="8316913" y="6411913"/>
            <a:ext cx="692150" cy="365125"/>
          </a:xfrm>
        </p:spPr>
        <p:txBody>
          <a:bodyPr/>
          <a:lstStyle>
            <a:lvl1pPr algn="ctr">
              <a:defRPr sz="2000" b="1">
                <a:solidFill>
                  <a:schemeClr val="bg1"/>
                </a:solidFill>
              </a:defRPr>
            </a:lvl1pPr>
          </a:lstStyle>
          <a:p>
            <a:pPr>
              <a:defRPr/>
            </a:pPr>
            <a:fld id="{9C54F40B-7240-4978-9904-5FB15619871D}" type="slidenum">
              <a:rPr lang="ja-JP" altLang="en-US"/>
              <a:pPr>
                <a:defRPr/>
              </a:pPr>
              <a:t>‹#›</a:t>
            </a:fld>
            <a:endParaRPr lang="ja-JP" altLang="en-US" dirty="0"/>
          </a:p>
        </p:txBody>
      </p:sp>
      <p:sp>
        <p:nvSpPr>
          <p:cNvPr id="18" name="タイトル 1"/>
          <p:cNvSpPr>
            <a:spLocks noGrp="1"/>
          </p:cNvSpPr>
          <p:nvPr>
            <p:ph type="title"/>
          </p:nvPr>
        </p:nvSpPr>
        <p:spPr>
          <a:xfrm>
            <a:off x="277180" y="44625"/>
            <a:ext cx="6707088" cy="778098"/>
          </a:xfrm>
        </p:spPr>
        <p:txBody>
          <a:bodyPr/>
          <a:lstStyle>
            <a:lvl1pPr algn="l">
              <a:defRPr sz="2800">
                <a:effectLst>
                  <a:outerShdw blurRad="38100" dist="38100" dir="2700000" algn="tl">
                    <a:srgbClr val="000000">
                      <a:alpha val="43137"/>
                    </a:srgbClr>
                  </a:outerShdw>
                </a:effectLst>
              </a:defRPr>
            </a:lvl1pPr>
          </a:lstStyle>
          <a:p>
            <a:r>
              <a:rPr lang="ja-JP" altLang="en-US" dirty="0"/>
              <a:t>マスタ タイトルの書式設定</a:t>
            </a:r>
          </a:p>
        </p:txBody>
      </p:sp>
      <p:sp>
        <p:nvSpPr>
          <p:cNvPr id="20" name="正方形/長方形 19"/>
          <p:cNvSpPr/>
          <p:nvPr userDrawn="1"/>
        </p:nvSpPr>
        <p:spPr>
          <a:xfrm>
            <a:off x="265470" y="722670"/>
            <a:ext cx="8878529" cy="18537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pic>
        <p:nvPicPr>
          <p:cNvPr id="21" name="Picture 2"/>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7481461" y="191803"/>
            <a:ext cx="1381918" cy="4234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正方形/長方形 21"/>
          <p:cNvSpPr/>
          <p:nvPr userDrawn="1"/>
        </p:nvSpPr>
        <p:spPr>
          <a:xfrm>
            <a:off x="265470" y="864155"/>
            <a:ext cx="8878529" cy="4634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4" name="円/楕円 23"/>
          <p:cNvSpPr/>
          <p:nvPr userDrawn="1"/>
        </p:nvSpPr>
        <p:spPr>
          <a:xfrm>
            <a:off x="8324862" y="6456363"/>
            <a:ext cx="671512" cy="354012"/>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anchor="ctr"/>
          <a:lstStyle/>
          <a:p>
            <a:pPr algn="ctr">
              <a:defRPr/>
            </a:pPr>
            <a:endParaRPr lang="ja-JP" altLang="en-US"/>
          </a:p>
        </p:txBody>
      </p:sp>
      <p:sp>
        <p:nvSpPr>
          <p:cNvPr id="25" name="円/楕円 24"/>
          <p:cNvSpPr/>
          <p:nvPr userDrawn="1"/>
        </p:nvSpPr>
        <p:spPr>
          <a:xfrm>
            <a:off x="8324862" y="6381750"/>
            <a:ext cx="538162" cy="427038"/>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anchor="ctr"/>
          <a:lstStyle/>
          <a:p>
            <a:pPr algn="ctr">
              <a:defRPr/>
            </a:pPr>
            <a:endParaRPr lang="ja-JP" altLang="en-US"/>
          </a:p>
        </p:txBody>
      </p:sp>
      <p:sp>
        <p:nvSpPr>
          <p:cNvPr id="26" name="スライド番号プレースホルダ 5"/>
          <p:cNvSpPr txBox="1">
            <a:spLocks/>
          </p:cNvSpPr>
          <p:nvPr userDrawn="1"/>
        </p:nvSpPr>
        <p:spPr>
          <a:xfrm>
            <a:off x="8280412" y="6411913"/>
            <a:ext cx="692150" cy="365125"/>
          </a:xfrm>
          <a:prstGeom prst="rect">
            <a:avLst/>
          </a:prstGeom>
        </p:spPr>
        <p:txBody>
          <a:bodyPr vert="horz" lIns="91429" tIns="45715" rIns="91429" bIns="45715" rtlCol="0" anchor="ctr"/>
          <a:lstStyle>
            <a:defPPr>
              <a:defRPr lang="ja-JP"/>
            </a:defPPr>
            <a:lvl1pPr algn="ctr" rtl="0" fontAlgn="auto">
              <a:spcBef>
                <a:spcPts val="0"/>
              </a:spcBef>
              <a:spcAft>
                <a:spcPts val="0"/>
              </a:spcAft>
              <a:defRPr kumimoji="1" sz="2000" b="1" kern="1200">
                <a:solidFill>
                  <a:schemeClr val="bg1"/>
                </a:solidFill>
                <a:latin typeface="+mn-lt"/>
                <a:ea typeface="+mn-ea"/>
                <a:cs typeface="+mn-cs"/>
              </a:defRPr>
            </a:lvl1pPr>
            <a:lvl2pPr marL="455613" indent="1588" algn="l" rtl="0" fontAlgn="base">
              <a:spcBef>
                <a:spcPct val="0"/>
              </a:spcBef>
              <a:spcAft>
                <a:spcPct val="0"/>
              </a:spcAft>
              <a:defRPr kumimoji="1" kern="1200">
                <a:solidFill>
                  <a:schemeClr val="tx1"/>
                </a:solidFill>
                <a:latin typeface="Arial" charset="0"/>
                <a:ea typeface="ＭＳ Ｐゴシック" charset="-128"/>
                <a:cs typeface="+mn-cs"/>
              </a:defRPr>
            </a:lvl2pPr>
            <a:lvl3pPr marL="912813" indent="1588" algn="l" rtl="0" fontAlgn="base">
              <a:spcBef>
                <a:spcPct val="0"/>
              </a:spcBef>
              <a:spcAft>
                <a:spcPct val="0"/>
              </a:spcAft>
              <a:defRPr kumimoji="1" kern="1200">
                <a:solidFill>
                  <a:schemeClr val="tx1"/>
                </a:solidFill>
                <a:latin typeface="Arial" charset="0"/>
                <a:ea typeface="ＭＳ Ｐゴシック" charset="-128"/>
                <a:cs typeface="+mn-cs"/>
              </a:defRPr>
            </a:lvl3pPr>
            <a:lvl4pPr marL="1370013" indent="1588" algn="l" rtl="0" fontAlgn="base">
              <a:spcBef>
                <a:spcPct val="0"/>
              </a:spcBef>
              <a:spcAft>
                <a:spcPct val="0"/>
              </a:spcAft>
              <a:defRPr kumimoji="1" kern="1200">
                <a:solidFill>
                  <a:schemeClr val="tx1"/>
                </a:solidFill>
                <a:latin typeface="Arial" charset="0"/>
                <a:ea typeface="ＭＳ Ｐゴシック" charset="-128"/>
                <a:cs typeface="+mn-cs"/>
              </a:defRPr>
            </a:lvl4pPr>
            <a:lvl5pPr marL="1827213" indent="1588"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defRPr/>
            </a:pPr>
            <a:fld id="{9C54F40B-7240-4978-9904-5FB15619871D}" type="slidenum">
              <a:rPr lang="ja-JP" altLang="en-US" smtClean="0"/>
              <a:pPr>
                <a:defRPr/>
              </a:pPr>
              <a:t>‹#›</a:t>
            </a:fld>
            <a:endParaRPr lang="ja-JP" altLang="en-US" dirty="0"/>
          </a:p>
        </p:txBody>
      </p:sp>
      <p:sp>
        <p:nvSpPr>
          <p:cNvPr id="27" name="円/楕円 26"/>
          <p:cNvSpPr/>
          <p:nvPr userDrawn="1"/>
        </p:nvSpPr>
        <p:spPr>
          <a:xfrm>
            <a:off x="8360369" y="6459364"/>
            <a:ext cx="671512" cy="354012"/>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28" name="円/楕円 27"/>
          <p:cNvSpPr/>
          <p:nvPr userDrawn="1"/>
        </p:nvSpPr>
        <p:spPr>
          <a:xfrm>
            <a:off x="8360369" y="6384751"/>
            <a:ext cx="538162" cy="427038"/>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29" name="スライド番号プレースホルダ 5"/>
          <p:cNvSpPr txBox="1">
            <a:spLocks/>
          </p:cNvSpPr>
          <p:nvPr userDrawn="1"/>
        </p:nvSpPr>
        <p:spPr>
          <a:xfrm>
            <a:off x="8315919" y="6414914"/>
            <a:ext cx="692150" cy="365125"/>
          </a:xfrm>
          <a:prstGeom prst="rect">
            <a:avLst/>
          </a:prstGeom>
        </p:spPr>
        <p:txBody>
          <a:bodyPr vert="horz" lIns="91429" tIns="45715" rIns="91429" bIns="45715" rtlCol="0" anchor="ctr"/>
          <a:lstStyle>
            <a:defPPr>
              <a:defRPr lang="ja-JP"/>
            </a:defPPr>
            <a:lvl1pPr algn="ctr" rtl="0" fontAlgn="auto">
              <a:spcBef>
                <a:spcPts val="0"/>
              </a:spcBef>
              <a:spcAft>
                <a:spcPts val="0"/>
              </a:spcAft>
              <a:defRPr kumimoji="1" sz="2000" b="1" kern="1200">
                <a:solidFill>
                  <a:schemeClr val="bg1"/>
                </a:solidFill>
                <a:latin typeface="+mn-lt"/>
                <a:ea typeface="+mn-ea"/>
                <a:cs typeface="+mn-cs"/>
              </a:defRPr>
            </a:lvl1pPr>
            <a:lvl2pPr marL="455613" indent="1588" algn="l" rtl="0" fontAlgn="base">
              <a:spcBef>
                <a:spcPct val="0"/>
              </a:spcBef>
              <a:spcAft>
                <a:spcPct val="0"/>
              </a:spcAft>
              <a:defRPr kumimoji="1" kern="1200">
                <a:solidFill>
                  <a:schemeClr val="tx1"/>
                </a:solidFill>
                <a:latin typeface="Arial" charset="0"/>
                <a:ea typeface="ＭＳ Ｐゴシック" charset="-128"/>
                <a:cs typeface="+mn-cs"/>
              </a:defRPr>
            </a:lvl2pPr>
            <a:lvl3pPr marL="912813" indent="1588" algn="l" rtl="0" fontAlgn="base">
              <a:spcBef>
                <a:spcPct val="0"/>
              </a:spcBef>
              <a:spcAft>
                <a:spcPct val="0"/>
              </a:spcAft>
              <a:defRPr kumimoji="1" kern="1200">
                <a:solidFill>
                  <a:schemeClr val="tx1"/>
                </a:solidFill>
                <a:latin typeface="Arial" charset="0"/>
                <a:ea typeface="ＭＳ Ｐゴシック" charset="-128"/>
                <a:cs typeface="+mn-cs"/>
              </a:defRPr>
            </a:lvl3pPr>
            <a:lvl4pPr marL="1370013" indent="1588" algn="l" rtl="0" fontAlgn="base">
              <a:spcBef>
                <a:spcPct val="0"/>
              </a:spcBef>
              <a:spcAft>
                <a:spcPct val="0"/>
              </a:spcAft>
              <a:defRPr kumimoji="1" kern="1200">
                <a:solidFill>
                  <a:schemeClr val="tx1"/>
                </a:solidFill>
                <a:latin typeface="Arial" charset="0"/>
                <a:ea typeface="ＭＳ Ｐゴシック" charset="-128"/>
                <a:cs typeface="+mn-cs"/>
              </a:defRPr>
            </a:lvl4pPr>
            <a:lvl5pPr marL="1827213" indent="1588"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defRPr/>
            </a:pPr>
            <a:fld id="{7FD461DF-A402-4708-94F5-97FECC754D4A}" type="slidenum">
              <a:rPr lang="ja-JP" altLang="en-US" smtClean="0">
                <a:solidFill>
                  <a:schemeClr val="bg1"/>
                </a:solidFill>
              </a:rPr>
              <a:pPr>
                <a:defRPr/>
              </a:pPr>
              <a:t>‹#›</a:t>
            </a:fld>
            <a:endParaRPr lang="en-US" altLang="ja-JP" dirty="0">
              <a:solidFill>
                <a:schemeClr val="bg1"/>
              </a:solidFill>
            </a:endParaRPr>
          </a:p>
        </p:txBody>
      </p:sp>
      <p:pic>
        <p:nvPicPr>
          <p:cNvPr id="19" name="図 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483648" y="199092"/>
            <a:ext cx="397859" cy="407166"/>
          </a:xfrm>
          <a:prstGeom prst="rect">
            <a:avLst/>
          </a:prstGeom>
        </p:spPr>
      </p:pic>
    </p:spTree>
    <p:extLst>
      <p:ext uri="{BB962C8B-B14F-4D97-AF65-F5344CB8AC3E}">
        <p14:creationId xmlns:p14="http://schemas.microsoft.com/office/powerpoint/2010/main" val="1512639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4320B27A-5D3C-4BF6-A0C0-E5C3915BD70E}" type="datetime1">
              <a:rPr kumimoji="1" lang="ja-JP" altLang="en-US" smtClean="0"/>
              <a:t>2020/8/11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BBF78F6-40F7-42CC-B691-F10E30E15BA0}"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BBEF348E-11A3-4542-BC41-92B117E9BF07}" type="datetime1">
              <a:rPr kumimoji="1" lang="ja-JP" altLang="en-US" smtClean="0"/>
              <a:t>2020/8/11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BBF78F6-40F7-42CC-B691-F10E30E15BA0}"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8FA7059B-3520-4B73-A8C1-2EEB79FDF98C}" type="datetime1">
              <a:rPr kumimoji="1" lang="ja-JP" altLang="en-US" smtClean="0"/>
              <a:t>2020/8/11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ABBF78F6-40F7-42CC-B691-F10E30E15BA0}"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B7B11B11-036E-4B47-8341-8DB5CCCB2EB5}" type="datetime1">
              <a:rPr kumimoji="1" lang="ja-JP" altLang="en-US" smtClean="0"/>
              <a:t>2020/8/11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ABBF78F6-40F7-42CC-B691-F10E30E15BA0}"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825A9995-3F96-4E52-AB39-1187208F2C44}" type="datetime1">
              <a:rPr kumimoji="1" lang="ja-JP" altLang="en-US" smtClean="0"/>
              <a:t>2020/8/11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ABBF78F6-40F7-42CC-B691-F10E30E15BA0}"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7DAADE2D-B735-487A-B7FF-09123463E9FE}" type="datetime1">
              <a:rPr kumimoji="1" lang="ja-JP" altLang="en-US" smtClean="0"/>
              <a:t>2020/8/11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ABBF78F6-40F7-42CC-B691-F10E30E15BA0}"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FD26DEFE-3811-4140-AB1F-48B8BCA1E4BA}" type="datetime1">
              <a:rPr kumimoji="1" lang="ja-JP" altLang="en-US" smtClean="0"/>
              <a:t>2020/8/11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ABBF78F6-40F7-42CC-B691-F10E30E15BA0}"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1BD39A6B-6BC3-43E6-B3C6-E073E39C8662}" type="datetime1">
              <a:rPr kumimoji="1" lang="ja-JP" altLang="en-US" smtClean="0"/>
              <a:t>2020/8/11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ABBF78F6-40F7-42CC-B691-F10E30E15BA0}"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0C762E-0A00-4D4E-A188-F515866AC45A}" type="datetime1">
              <a:rPr kumimoji="1" lang="ja-JP" altLang="en-US" smtClean="0"/>
              <a:t>2020/8/11</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BF78F6-40F7-42CC-B691-F10E30E15BA0}"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7.png"/><Relationship Id="rId7"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image" Target="../media/image3.png"/><Relationship Id="rId7" Type="http://schemas.openxmlformats.org/officeDocument/2006/relationships/image" Target="../media/image9.emf"/><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1.xml"/><Relationship Id="rId3" Type="http://schemas.openxmlformats.org/officeDocument/2006/relationships/image" Target="../media/image3.png"/><Relationship Id="rId7" Type="http://schemas.openxmlformats.org/officeDocument/2006/relationships/diagramData" Target="../diagrams/data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11" Type="http://schemas.microsoft.com/office/2007/relationships/diagramDrawing" Target="../diagrams/drawing1.xml"/><Relationship Id="rId5" Type="http://schemas.openxmlformats.org/officeDocument/2006/relationships/image" Target="../media/image5.png"/><Relationship Id="rId10" Type="http://schemas.openxmlformats.org/officeDocument/2006/relationships/diagramColors" Target="../diagrams/colors1.xml"/><Relationship Id="rId4" Type="http://schemas.openxmlformats.org/officeDocument/2006/relationships/image" Target="../media/image4.png"/><Relationship Id="rId9"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6D0EADE0-E899-4C5A-AF49-BEA21E879C7A}"/>
              </a:ext>
            </a:extLst>
          </p:cNvPr>
          <p:cNvSpPr>
            <a:spLocks noGrp="1"/>
          </p:cNvSpPr>
          <p:nvPr>
            <p:ph type="subTitle" idx="1"/>
          </p:nvPr>
        </p:nvSpPr>
        <p:spPr>
          <a:xfrm>
            <a:off x="1385850" y="2552700"/>
            <a:ext cx="6400800" cy="1290430"/>
          </a:xfrm>
        </p:spPr>
        <p:txBody>
          <a:bodyPr/>
          <a:lstStyle/>
          <a:p>
            <a:r>
              <a:rPr kumimoji="1" lang="ja-JP" altLang="en-US" dirty="0">
                <a:solidFill>
                  <a:schemeClr val="tx1"/>
                </a:solidFill>
              </a:rPr>
              <a:t>事務局説明資料</a:t>
            </a:r>
            <a:endParaRPr kumimoji="1" lang="en-US" altLang="ja-JP" dirty="0">
              <a:solidFill>
                <a:schemeClr val="tx1"/>
              </a:solidFill>
            </a:endParaRPr>
          </a:p>
          <a:p>
            <a:endParaRPr kumimoji="1" lang="en-US" altLang="ja-JP" dirty="0">
              <a:solidFill>
                <a:schemeClr val="tx1"/>
              </a:solidFill>
              <a:highlight>
                <a:srgbClr val="FFFF00"/>
              </a:highlight>
            </a:endParaRPr>
          </a:p>
        </p:txBody>
      </p:sp>
      <p:sp>
        <p:nvSpPr>
          <p:cNvPr id="5" name="字幕 2">
            <a:extLst>
              <a:ext uri="{FF2B5EF4-FFF2-40B4-BE49-F238E27FC236}">
                <a16:creationId xmlns:a16="http://schemas.microsoft.com/office/drawing/2014/main" id="{D5F6EB1F-17DA-46D2-B20E-4908E8A9E8A2}"/>
              </a:ext>
            </a:extLst>
          </p:cNvPr>
          <p:cNvSpPr txBox="1">
            <a:spLocks/>
          </p:cNvSpPr>
          <p:nvPr/>
        </p:nvSpPr>
        <p:spPr>
          <a:xfrm>
            <a:off x="6571781" y="370266"/>
            <a:ext cx="2052227" cy="574458"/>
          </a:xfrm>
          <a:prstGeom prst="rect">
            <a:avLst/>
          </a:prstGeom>
          <a:ln>
            <a:solidFill>
              <a:schemeClr val="tx1"/>
            </a:solid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nSpc>
                <a:spcPts val="500"/>
              </a:lnSpc>
              <a:spcBef>
                <a:spcPts val="0"/>
              </a:spcBef>
            </a:pPr>
            <a:endParaRPr lang="en-US" altLang="ja-JP" sz="1200" dirty="0">
              <a:solidFill>
                <a:schemeClr val="tx1"/>
              </a:solidFill>
            </a:endParaRPr>
          </a:p>
          <a:p>
            <a:pPr algn="dist">
              <a:lnSpc>
                <a:spcPts val="900"/>
              </a:lnSpc>
              <a:spcBef>
                <a:spcPts val="0"/>
              </a:spcBef>
            </a:pPr>
            <a:r>
              <a:rPr lang="ja-JP" altLang="en-US" sz="1200" dirty="0">
                <a:solidFill>
                  <a:schemeClr val="tx1"/>
                </a:solidFill>
                <a:latin typeface="ＭＳ ゴシック" panose="020B0609070205080204" pitchFamily="49" charset="-128"/>
                <a:ea typeface="ＭＳ ゴシック" panose="020B0609070205080204" pitchFamily="49" charset="-128"/>
              </a:rPr>
              <a:t>令和２年８月１８日</a:t>
            </a:r>
            <a:endParaRPr lang="en-US" altLang="ja-JP" sz="1200" dirty="0">
              <a:solidFill>
                <a:schemeClr val="tx1"/>
              </a:solidFill>
              <a:latin typeface="ＭＳ ゴシック" panose="020B0609070205080204" pitchFamily="49" charset="-128"/>
              <a:ea typeface="ＭＳ ゴシック" panose="020B0609070205080204" pitchFamily="49" charset="-128"/>
            </a:endParaRPr>
          </a:p>
          <a:p>
            <a:pPr algn="dist">
              <a:lnSpc>
                <a:spcPts val="900"/>
              </a:lnSpc>
            </a:pPr>
            <a:r>
              <a:rPr lang="ja-JP" altLang="en-US" sz="1200" dirty="0">
                <a:solidFill>
                  <a:schemeClr val="tx1"/>
                </a:solidFill>
                <a:latin typeface="ＭＳ ゴシック" panose="020B0609070205080204" pitchFamily="49" charset="-128"/>
                <a:ea typeface="ＭＳ ゴシック" panose="020B0609070205080204" pitchFamily="49" charset="-128"/>
              </a:rPr>
              <a:t>令和２年度第１回</a:t>
            </a:r>
            <a:endParaRPr lang="en-US" altLang="ja-JP" sz="1200" dirty="0">
              <a:solidFill>
                <a:schemeClr val="tx1"/>
              </a:solidFill>
              <a:latin typeface="ＭＳ ゴシック" panose="020B0609070205080204" pitchFamily="49" charset="-128"/>
              <a:ea typeface="ＭＳ ゴシック" panose="020B0609070205080204" pitchFamily="49" charset="-128"/>
            </a:endParaRPr>
          </a:p>
          <a:p>
            <a:pPr algn="dist">
              <a:lnSpc>
                <a:spcPts val="900"/>
              </a:lnSpc>
            </a:pPr>
            <a:r>
              <a:rPr lang="ja-JP" altLang="en-US" sz="1200" dirty="0">
                <a:solidFill>
                  <a:schemeClr val="tx1"/>
                </a:solidFill>
                <a:latin typeface="ＭＳ ゴシック" panose="020B0609070205080204" pitchFamily="49" charset="-128"/>
                <a:ea typeface="ＭＳ ゴシック" panose="020B0609070205080204" pitchFamily="49" charset="-128"/>
              </a:rPr>
              <a:t>千葉市行政改革推進委員会</a:t>
            </a:r>
            <a:endParaRPr lang="en-US" altLang="ja-JP" sz="1200" dirty="0">
              <a:solidFill>
                <a:schemeClr val="tx1"/>
              </a:solidFill>
              <a:latin typeface="ＭＳ ゴシック" panose="020B0609070205080204" pitchFamily="49" charset="-128"/>
              <a:ea typeface="ＭＳ ゴシック" panose="020B0609070205080204" pitchFamily="49" charset="-128"/>
            </a:endParaRPr>
          </a:p>
        </p:txBody>
      </p:sp>
      <p:sp>
        <p:nvSpPr>
          <p:cNvPr id="6" name="テキスト ボックス 5">
            <a:extLst>
              <a:ext uri="{FF2B5EF4-FFF2-40B4-BE49-F238E27FC236}">
                <a16:creationId xmlns:a16="http://schemas.microsoft.com/office/drawing/2014/main" id="{B66EB849-8F31-4DDE-A4AA-0BA0F961CA58}"/>
              </a:ext>
            </a:extLst>
          </p:cNvPr>
          <p:cNvSpPr txBox="1"/>
          <p:nvPr/>
        </p:nvSpPr>
        <p:spPr>
          <a:xfrm>
            <a:off x="519992" y="415906"/>
            <a:ext cx="864096" cy="338554"/>
          </a:xfrm>
          <a:prstGeom prst="rect">
            <a:avLst/>
          </a:prstGeom>
          <a:noFill/>
          <a:ln>
            <a:solidFill>
              <a:schemeClr val="tx1"/>
            </a:solidFill>
          </a:ln>
        </p:spPr>
        <p:txBody>
          <a:bodyPr wrap="square" rtlCol="0">
            <a:spAutoFit/>
          </a:bodyPr>
          <a:lstStyle/>
          <a:p>
            <a:pPr algn="ctr"/>
            <a:r>
              <a:rPr kumimoji="1" lang="ja-JP" altLang="en-US" sz="1600" dirty="0">
                <a:latin typeface="ＭＳ ゴシック" panose="020B0609070205080204" pitchFamily="49" charset="-128"/>
                <a:ea typeface="ＭＳ ゴシック" panose="020B0609070205080204" pitchFamily="49" charset="-128"/>
              </a:rPr>
              <a:t>資料３</a:t>
            </a:r>
          </a:p>
        </p:txBody>
      </p:sp>
    </p:spTree>
    <p:extLst>
      <p:ext uri="{BB962C8B-B14F-4D97-AF65-F5344CB8AC3E}">
        <p14:creationId xmlns:p14="http://schemas.microsoft.com/office/powerpoint/2010/main" val="329296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562763CD-FA40-46C2-B96D-E6B21C40B9D2}"/>
              </a:ext>
            </a:extLst>
          </p:cNvPr>
          <p:cNvPicPr>
            <a:picLocks noChangeAspect="1"/>
          </p:cNvPicPr>
          <p:nvPr/>
        </p:nvPicPr>
        <p:blipFill>
          <a:blip r:embed="rId3"/>
          <a:stretch>
            <a:fillRect/>
          </a:stretch>
        </p:blipFill>
        <p:spPr>
          <a:xfrm>
            <a:off x="467402" y="1375851"/>
            <a:ext cx="8275733" cy="5104820"/>
          </a:xfrm>
          <a:prstGeom prst="rect">
            <a:avLst/>
          </a:prstGeom>
        </p:spPr>
      </p:pic>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503907"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HGP創英角ｺﾞｼｯｸUB" panose="020B0900000000000000" pitchFamily="50" charset="-128"/>
                <a:ea typeface="HGP創英角ｺﾞｼｯｸUB" panose="020B0900000000000000" pitchFamily="50" charset="-128"/>
              </a:rPr>
              <a:t>２　</a:t>
            </a:r>
            <a:r>
              <a:rPr lang="en-US" altLang="ja-JP" sz="2800" i="1" dirty="0">
                <a:latin typeface="HGP創英角ｺﾞｼｯｸUB" panose="020B0900000000000000" pitchFamily="50" charset="-128"/>
                <a:ea typeface="HGP創英角ｺﾞｼｯｸUB" panose="020B0900000000000000" pitchFamily="50" charset="-128"/>
              </a:rPr>
              <a:t>2040</a:t>
            </a:r>
            <a:r>
              <a:rPr lang="ja-JP" altLang="en-US" sz="2800" i="1" dirty="0">
                <a:latin typeface="HGP創英角ｺﾞｼｯｸUB" panose="020B0900000000000000" pitchFamily="50" charset="-128"/>
                <a:ea typeface="HGP創英角ｺﾞｼｯｸUB" panose="020B0900000000000000" pitchFamily="50" charset="-128"/>
              </a:rPr>
              <a:t>ビジョン（仮）及び基本方針案（</a:t>
            </a:r>
            <a:r>
              <a:rPr lang="en-US" altLang="ja-JP" sz="2800" i="1" dirty="0">
                <a:latin typeface="HGP創英角ｺﾞｼｯｸUB" panose="020B0900000000000000" pitchFamily="50" charset="-128"/>
                <a:ea typeface="HGP創英角ｺﾞｼｯｸUB" panose="020B0900000000000000" pitchFamily="50" charset="-128"/>
              </a:rPr>
              <a:t>7/7</a:t>
            </a:r>
            <a:r>
              <a:rPr lang="ja-JP" altLang="en-US" sz="2800" i="1" dirty="0">
                <a:latin typeface="HGP創英角ｺﾞｼｯｸUB" panose="020B0900000000000000" pitchFamily="50" charset="-128"/>
                <a:ea typeface="HGP創英角ｺﾞｼｯｸUB" panose="020B0900000000000000" pitchFamily="50" charset="-128"/>
              </a:rPr>
              <a:t>）</a:t>
            </a: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4"/>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5"/>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6"/>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98" name="スライド番号プレースホルダー 3">
            <a:extLst>
              <a:ext uri="{FF2B5EF4-FFF2-40B4-BE49-F238E27FC236}">
                <a16:creationId xmlns:a16="http://schemas.microsoft.com/office/drawing/2014/main" id="{0D4641F4-57B9-486F-B489-1C0312060944}"/>
              </a:ext>
            </a:extLst>
          </p:cNvPr>
          <p:cNvSpPr>
            <a:spLocks noGrp="1"/>
          </p:cNvSpPr>
          <p:nvPr>
            <p:ph type="sldNum" sz="quarter" idx="12"/>
          </p:nvPr>
        </p:nvSpPr>
        <p:spPr>
          <a:xfrm>
            <a:off x="6553200" y="6356350"/>
            <a:ext cx="2133600" cy="365125"/>
          </a:xfrm>
        </p:spPr>
        <p:txBody>
          <a:bodyPr/>
          <a:lstStyle/>
          <a:p>
            <a:fld id="{ABBF78F6-40F7-42CC-B691-F10E30E15BA0}" type="slidenum">
              <a:rPr kumimoji="1" lang="ja-JP" altLang="en-US" smtClean="0">
                <a:solidFill>
                  <a:schemeClr val="bg1">
                    <a:lumMod val="50000"/>
                  </a:schemeClr>
                </a:solidFill>
                <a:latin typeface="メイリオ" panose="020B0604030504040204" pitchFamily="50" charset="-128"/>
                <a:ea typeface="メイリオ" panose="020B0604030504040204" pitchFamily="50" charset="-128"/>
              </a:rPr>
              <a:pPr/>
              <a:t>10</a:t>
            </a:fld>
            <a:endParaRPr kumimoji="1" lang="ja-JP" altLang="en-US" dirty="0">
              <a:solidFill>
                <a:schemeClr val="bg1">
                  <a:lumMod val="50000"/>
                </a:schemeClr>
              </a:solidFill>
              <a:latin typeface="メイリオ" panose="020B0604030504040204" pitchFamily="50" charset="-128"/>
              <a:ea typeface="メイリオ" panose="020B0604030504040204" pitchFamily="50" charset="-128"/>
            </a:endParaRPr>
          </a:p>
        </p:txBody>
      </p:sp>
      <p:sp>
        <p:nvSpPr>
          <p:cNvPr id="95" name="正方形/長方形 94">
            <a:extLst>
              <a:ext uri="{FF2B5EF4-FFF2-40B4-BE49-F238E27FC236}">
                <a16:creationId xmlns:a16="http://schemas.microsoft.com/office/drawing/2014/main" id="{3CE9FDBC-FEFB-4E37-A28E-C3648A17D9FE}"/>
              </a:ext>
            </a:extLst>
          </p:cNvPr>
          <p:cNvSpPr/>
          <p:nvPr/>
        </p:nvSpPr>
        <p:spPr>
          <a:xfrm>
            <a:off x="9372396" y="3370033"/>
            <a:ext cx="1682734" cy="783951"/>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en-US" altLang="ja-JP" sz="1600" b="1" dirty="0">
              <a:solidFill>
                <a:schemeClr val="tx1"/>
              </a:solidFill>
            </a:endParaRPr>
          </a:p>
        </p:txBody>
      </p:sp>
      <p:sp>
        <p:nvSpPr>
          <p:cNvPr id="3" name="吹き出し: 線 2">
            <a:extLst>
              <a:ext uri="{FF2B5EF4-FFF2-40B4-BE49-F238E27FC236}">
                <a16:creationId xmlns:a16="http://schemas.microsoft.com/office/drawing/2014/main" id="{F73DB90D-9381-45F6-BB55-64F3D5069872}"/>
              </a:ext>
            </a:extLst>
          </p:cNvPr>
          <p:cNvSpPr/>
          <p:nvPr/>
        </p:nvSpPr>
        <p:spPr>
          <a:xfrm>
            <a:off x="698296" y="6106600"/>
            <a:ext cx="2134947" cy="377746"/>
          </a:xfrm>
          <a:prstGeom prst="borderCallout1">
            <a:avLst>
              <a:gd name="adj1" fmla="val -6731"/>
              <a:gd name="adj2" fmla="val 8198"/>
              <a:gd name="adj3" fmla="val -200815"/>
              <a:gd name="adj4" fmla="val 1589"/>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600" dirty="0"/>
              <a:t>地域の担い手不足</a:t>
            </a:r>
          </a:p>
        </p:txBody>
      </p:sp>
      <p:sp>
        <p:nvSpPr>
          <p:cNvPr id="96" name="吹き出し: 線 95">
            <a:extLst>
              <a:ext uri="{FF2B5EF4-FFF2-40B4-BE49-F238E27FC236}">
                <a16:creationId xmlns:a16="http://schemas.microsoft.com/office/drawing/2014/main" id="{10B27165-76F7-4F59-AE88-2B3F69047C05}"/>
              </a:ext>
            </a:extLst>
          </p:cNvPr>
          <p:cNvSpPr/>
          <p:nvPr/>
        </p:nvSpPr>
        <p:spPr>
          <a:xfrm>
            <a:off x="503548" y="704998"/>
            <a:ext cx="2524444" cy="635770"/>
          </a:xfrm>
          <a:prstGeom prst="borderCallout1">
            <a:avLst>
              <a:gd name="adj1" fmla="val 103511"/>
              <a:gd name="adj2" fmla="val 71209"/>
              <a:gd name="adj3" fmla="val 370274"/>
              <a:gd name="adj4" fmla="val 81023"/>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1600" dirty="0"/>
              <a:t>応えきれていない期待</a:t>
            </a:r>
            <a:endParaRPr lang="en-US" altLang="ja-JP" sz="1600" dirty="0"/>
          </a:p>
          <a:p>
            <a:pPr algn="ctr"/>
            <a:r>
              <a:rPr kumimoji="1" lang="ja-JP" altLang="en-US" sz="1600" dirty="0"/>
              <a:t>（住民満足度の低下要因）</a:t>
            </a:r>
          </a:p>
        </p:txBody>
      </p:sp>
      <p:sp>
        <p:nvSpPr>
          <p:cNvPr id="97" name="吹き出し: 線 96">
            <a:extLst>
              <a:ext uri="{FF2B5EF4-FFF2-40B4-BE49-F238E27FC236}">
                <a16:creationId xmlns:a16="http://schemas.microsoft.com/office/drawing/2014/main" id="{67981248-2B96-4B0B-865E-F21860CA1BED}"/>
              </a:ext>
            </a:extLst>
          </p:cNvPr>
          <p:cNvSpPr/>
          <p:nvPr/>
        </p:nvSpPr>
        <p:spPr>
          <a:xfrm>
            <a:off x="71014" y="1626594"/>
            <a:ext cx="432534" cy="3618151"/>
          </a:xfrm>
          <a:prstGeom prst="borderCallout1">
            <a:avLst>
              <a:gd name="adj1" fmla="val 59235"/>
              <a:gd name="adj2" fmla="val 285610"/>
              <a:gd name="adj3" fmla="val 67784"/>
              <a:gd name="adj4" fmla="val 107578"/>
            </a:avLst>
          </a:prstGeom>
        </p:spPr>
        <p:style>
          <a:lnRef idx="1">
            <a:schemeClr val="accent2"/>
          </a:lnRef>
          <a:fillRef idx="2">
            <a:schemeClr val="accent2"/>
          </a:fillRef>
          <a:effectRef idx="1">
            <a:schemeClr val="accent2"/>
          </a:effectRef>
          <a:fontRef idx="minor">
            <a:schemeClr val="dk1"/>
          </a:fontRef>
        </p:style>
        <p:txBody>
          <a:bodyPr vert="eaVert" rtlCol="0" anchor="ctr"/>
          <a:lstStyle/>
          <a:p>
            <a:pPr algn="ctr"/>
            <a:r>
              <a:rPr kumimoji="1" lang="ja-JP" altLang="en-US" sz="1600" dirty="0"/>
              <a:t>大多数向けの画一的な行政サービス</a:t>
            </a:r>
          </a:p>
        </p:txBody>
      </p:sp>
      <p:sp>
        <p:nvSpPr>
          <p:cNvPr id="99" name="吹き出し: 線 98">
            <a:extLst>
              <a:ext uri="{FF2B5EF4-FFF2-40B4-BE49-F238E27FC236}">
                <a16:creationId xmlns:a16="http://schemas.microsoft.com/office/drawing/2014/main" id="{4059DB3B-3966-4F34-9E43-8D56A7AF393D}"/>
              </a:ext>
            </a:extLst>
          </p:cNvPr>
          <p:cNvSpPr/>
          <p:nvPr/>
        </p:nvSpPr>
        <p:spPr>
          <a:xfrm>
            <a:off x="4067944" y="6110230"/>
            <a:ext cx="4248472" cy="397874"/>
          </a:xfrm>
          <a:prstGeom prst="borderCallout1">
            <a:avLst>
              <a:gd name="adj1" fmla="val 1863"/>
              <a:gd name="adj2" fmla="val 4333"/>
              <a:gd name="adj3" fmla="val -789496"/>
              <a:gd name="adj4" fmla="val 13085"/>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600" dirty="0"/>
              <a:t>多様な主体の参画による担い手不足の解消</a:t>
            </a:r>
          </a:p>
        </p:txBody>
      </p:sp>
      <p:sp>
        <p:nvSpPr>
          <p:cNvPr id="100" name="吹き出し: 線 99">
            <a:extLst>
              <a:ext uri="{FF2B5EF4-FFF2-40B4-BE49-F238E27FC236}">
                <a16:creationId xmlns:a16="http://schemas.microsoft.com/office/drawing/2014/main" id="{9E13157F-EF4F-4634-8C93-FE9C4EA77D96}"/>
              </a:ext>
            </a:extLst>
          </p:cNvPr>
          <p:cNvSpPr/>
          <p:nvPr/>
        </p:nvSpPr>
        <p:spPr>
          <a:xfrm>
            <a:off x="8574404" y="1975274"/>
            <a:ext cx="432534" cy="3462263"/>
          </a:xfrm>
          <a:prstGeom prst="borderCallout1">
            <a:avLst>
              <a:gd name="adj1" fmla="val 71341"/>
              <a:gd name="adj2" fmla="val -186689"/>
              <a:gd name="adj3" fmla="val 50979"/>
              <a:gd name="adj4" fmla="val -1665"/>
            </a:avLst>
          </a:prstGeom>
        </p:spPr>
        <p:style>
          <a:lnRef idx="1">
            <a:schemeClr val="accent1"/>
          </a:lnRef>
          <a:fillRef idx="2">
            <a:schemeClr val="accent1"/>
          </a:fillRef>
          <a:effectRef idx="1">
            <a:schemeClr val="accent1"/>
          </a:effectRef>
          <a:fontRef idx="minor">
            <a:schemeClr val="dk1"/>
          </a:fontRef>
        </p:style>
        <p:txBody>
          <a:bodyPr vert="eaVert" rtlCol="0" anchor="ctr"/>
          <a:lstStyle/>
          <a:p>
            <a:pPr algn="ctr"/>
            <a:r>
              <a:rPr lang="ja-JP" altLang="en-US" sz="1600" dirty="0"/>
              <a:t>個別に最適化された行政サービス</a:t>
            </a:r>
            <a:endParaRPr kumimoji="1" lang="ja-JP" altLang="en-US" sz="1600" dirty="0"/>
          </a:p>
        </p:txBody>
      </p:sp>
      <p:cxnSp>
        <p:nvCxnSpPr>
          <p:cNvPr id="5" name="直線コネクタ 4">
            <a:extLst>
              <a:ext uri="{FF2B5EF4-FFF2-40B4-BE49-F238E27FC236}">
                <a16:creationId xmlns:a16="http://schemas.microsoft.com/office/drawing/2014/main" id="{54EAD3B3-9354-45E5-9048-6D52F353ACD9}"/>
              </a:ext>
            </a:extLst>
          </p:cNvPr>
          <p:cNvCxnSpPr>
            <a:cxnSpLocks/>
            <a:stCxn id="100" idx="2"/>
          </p:cNvCxnSpPr>
          <p:nvPr/>
        </p:nvCxnSpPr>
        <p:spPr>
          <a:xfrm flipH="1" flipV="1">
            <a:off x="6984268" y="2545499"/>
            <a:ext cx="1590136" cy="1160907"/>
          </a:xfrm>
          <a:prstGeom prst="line">
            <a:avLst/>
          </a:prstGeom>
        </p:spPr>
        <p:style>
          <a:lnRef idx="1">
            <a:schemeClr val="accent1"/>
          </a:lnRef>
          <a:fillRef idx="0">
            <a:schemeClr val="accent1"/>
          </a:fillRef>
          <a:effectRef idx="0">
            <a:schemeClr val="accent1"/>
          </a:effectRef>
          <a:fontRef idx="minor">
            <a:schemeClr val="tx1"/>
          </a:fontRef>
        </p:style>
      </p:cxnSp>
      <p:sp>
        <p:nvSpPr>
          <p:cNvPr id="101" name="吹き出し: 線 100">
            <a:extLst>
              <a:ext uri="{FF2B5EF4-FFF2-40B4-BE49-F238E27FC236}">
                <a16:creationId xmlns:a16="http://schemas.microsoft.com/office/drawing/2014/main" id="{09EB209B-69B2-410F-A140-462791F00D68}"/>
              </a:ext>
            </a:extLst>
          </p:cNvPr>
          <p:cNvSpPr/>
          <p:nvPr/>
        </p:nvSpPr>
        <p:spPr>
          <a:xfrm>
            <a:off x="4382850" y="704998"/>
            <a:ext cx="3602057" cy="635770"/>
          </a:xfrm>
          <a:prstGeom prst="borderCallout1">
            <a:avLst>
              <a:gd name="adj1" fmla="val 106035"/>
              <a:gd name="adj2" fmla="val 78593"/>
              <a:gd name="adj3" fmla="val 200014"/>
              <a:gd name="adj4" fmla="val 72696"/>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600" dirty="0"/>
              <a:t>期待以上のサービスの享受</a:t>
            </a:r>
            <a:endParaRPr kumimoji="1" lang="en-US" altLang="ja-JP" sz="1600" dirty="0"/>
          </a:p>
          <a:p>
            <a:pPr algn="ctr"/>
            <a:r>
              <a:rPr kumimoji="1" lang="ja-JP" altLang="en-US" sz="1600" dirty="0"/>
              <a:t>（住民満足度の向上）</a:t>
            </a:r>
          </a:p>
        </p:txBody>
      </p:sp>
      <p:sp>
        <p:nvSpPr>
          <p:cNvPr id="2" name="正方形/長方形 1">
            <a:extLst>
              <a:ext uri="{FF2B5EF4-FFF2-40B4-BE49-F238E27FC236}">
                <a16:creationId xmlns:a16="http://schemas.microsoft.com/office/drawing/2014/main" id="{A1A538F3-8672-47BE-884C-164CB1951287}"/>
              </a:ext>
            </a:extLst>
          </p:cNvPr>
          <p:cNvSpPr/>
          <p:nvPr/>
        </p:nvSpPr>
        <p:spPr>
          <a:xfrm>
            <a:off x="5106021" y="5587410"/>
            <a:ext cx="1626219" cy="397874"/>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pic>
        <p:nvPicPr>
          <p:cNvPr id="7" name="図 6">
            <a:extLst>
              <a:ext uri="{FF2B5EF4-FFF2-40B4-BE49-F238E27FC236}">
                <a16:creationId xmlns:a16="http://schemas.microsoft.com/office/drawing/2014/main" id="{9714FB49-3A3E-4B50-B1CA-BB98E479442F}"/>
              </a:ext>
            </a:extLst>
          </p:cNvPr>
          <p:cNvPicPr>
            <a:picLocks noChangeAspect="1"/>
          </p:cNvPicPr>
          <p:nvPr/>
        </p:nvPicPr>
        <p:blipFill>
          <a:blip r:embed="rId8"/>
          <a:stretch>
            <a:fillRect/>
          </a:stretch>
        </p:blipFill>
        <p:spPr>
          <a:xfrm>
            <a:off x="4944887" y="5445224"/>
            <a:ext cx="2039381" cy="650538"/>
          </a:xfrm>
          <a:prstGeom prst="rect">
            <a:avLst/>
          </a:prstGeom>
        </p:spPr>
      </p:pic>
    </p:spTree>
    <p:extLst>
      <p:ext uri="{BB962C8B-B14F-4D97-AF65-F5344CB8AC3E}">
        <p14:creationId xmlns:p14="http://schemas.microsoft.com/office/powerpoint/2010/main" val="5550651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503907"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HGP創英角ｺﾞｼｯｸUB" panose="020B0900000000000000" pitchFamily="50" charset="-128"/>
                <a:ea typeface="HGP創英角ｺﾞｼｯｸUB" panose="020B0900000000000000" pitchFamily="50" charset="-128"/>
              </a:rPr>
              <a:t>３　本日の論点（</a:t>
            </a:r>
            <a:r>
              <a:rPr lang="en-US" altLang="ja-JP" sz="2800" i="1" dirty="0">
                <a:latin typeface="HGP創英角ｺﾞｼｯｸUB" panose="020B0900000000000000" pitchFamily="50" charset="-128"/>
                <a:ea typeface="HGP創英角ｺﾞｼｯｸUB" panose="020B0900000000000000" pitchFamily="50" charset="-128"/>
              </a:rPr>
              <a:t>1/2</a:t>
            </a:r>
            <a:r>
              <a:rPr lang="ja-JP" altLang="en-US" sz="2800" i="1" dirty="0">
                <a:latin typeface="HGP創英角ｺﾞｼｯｸUB" panose="020B0900000000000000" pitchFamily="50" charset="-128"/>
                <a:ea typeface="HGP創英角ｺﾞｼｯｸUB" panose="020B0900000000000000" pitchFamily="50" charset="-128"/>
              </a:rPr>
              <a:t>）</a:t>
            </a: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23" name="コンテンツ プレースホルダー 2">
            <a:extLst>
              <a:ext uri="{FF2B5EF4-FFF2-40B4-BE49-F238E27FC236}">
                <a16:creationId xmlns:a16="http://schemas.microsoft.com/office/drawing/2014/main" id="{3606D5DB-90B4-45ED-9C56-99FC96282A40}"/>
              </a:ext>
            </a:extLst>
          </p:cNvPr>
          <p:cNvSpPr>
            <a:spLocks noGrp="1"/>
          </p:cNvSpPr>
          <p:nvPr>
            <p:ph idx="1"/>
          </p:nvPr>
        </p:nvSpPr>
        <p:spPr>
          <a:xfrm>
            <a:off x="143508" y="919729"/>
            <a:ext cx="8820980" cy="5560942"/>
          </a:xfrm>
        </p:spPr>
        <p:txBody>
          <a:bodyPr>
            <a:normAutofit/>
          </a:bodyPr>
          <a:lstStyle/>
          <a:p>
            <a:pPr marL="0" indent="0">
              <a:buNone/>
            </a:pPr>
            <a:r>
              <a:rPr lang="ja-JP" altLang="en-US" sz="2800" dirty="0">
                <a:latin typeface="メイリオ" panose="020B0604030504040204" pitchFamily="50" charset="-128"/>
                <a:ea typeface="メイリオ" panose="020B0604030504040204" pitchFamily="50" charset="-128"/>
              </a:rPr>
              <a:t>これまでの各委員意見を踏まえ作成した事務局案をベースに以下の</a:t>
            </a:r>
            <a:r>
              <a:rPr lang="en-US" altLang="ja-JP" sz="2800" dirty="0">
                <a:latin typeface="メイリオ" panose="020B0604030504040204" pitchFamily="50" charset="-128"/>
                <a:ea typeface="メイリオ" panose="020B0604030504040204" pitchFamily="50" charset="-128"/>
              </a:rPr>
              <a:t>3</a:t>
            </a:r>
            <a:r>
              <a:rPr lang="ja-JP" altLang="en-US" sz="2800" dirty="0">
                <a:latin typeface="メイリオ" panose="020B0604030504040204" pitchFamily="50" charset="-128"/>
                <a:ea typeface="メイリオ" panose="020B0604030504040204" pitchFamily="50" charset="-128"/>
              </a:rPr>
              <a:t>点が本日ご議論いただきたい論点になると考えております。</a:t>
            </a:r>
            <a:endParaRPr lang="en-US" altLang="ja-JP" sz="2800" dirty="0">
              <a:latin typeface="メイリオ" panose="020B0604030504040204" pitchFamily="50" charset="-128"/>
              <a:ea typeface="メイリオ" panose="020B0604030504040204" pitchFamily="50" charset="-128"/>
            </a:endParaRPr>
          </a:p>
          <a:p>
            <a:pPr marL="0" indent="0">
              <a:buNone/>
            </a:pPr>
            <a:endParaRPr lang="en-US" altLang="ja-JP" sz="2000" dirty="0">
              <a:latin typeface="メイリオ" panose="020B0604030504040204" pitchFamily="50" charset="-128"/>
              <a:ea typeface="メイリオ" panose="020B0604030504040204" pitchFamily="50" charset="-128"/>
            </a:endParaRPr>
          </a:p>
          <a:p>
            <a:pPr marL="0" indent="0">
              <a:buNone/>
            </a:pPr>
            <a:r>
              <a:rPr lang="ja-JP" altLang="en-US" sz="3600" dirty="0">
                <a:latin typeface="メイリオ" panose="020B0604030504040204" pitchFamily="50" charset="-128"/>
                <a:ea typeface="メイリオ" panose="020B0604030504040204" pitchFamily="50" charset="-128"/>
              </a:rPr>
              <a:t>（１）提言書の構成</a:t>
            </a:r>
            <a:endParaRPr lang="en-US" altLang="ja-JP" sz="3600" dirty="0">
              <a:latin typeface="メイリオ" panose="020B0604030504040204" pitchFamily="50" charset="-128"/>
              <a:ea typeface="メイリオ" panose="020B0604030504040204" pitchFamily="50" charset="-128"/>
            </a:endParaRPr>
          </a:p>
          <a:p>
            <a:pPr marL="0" indent="0">
              <a:buNone/>
            </a:pPr>
            <a:endParaRPr lang="en-US" altLang="ja-JP" sz="3600" dirty="0">
              <a:latin typeface="メイリオ" panose="020B0604030504040204" pitchFamily="50" charset="-128"/>
              <a:ea typeface="メイリオ" panose="020B0604030504040204" pitchFamily="50" charset="-128"/>
            </a:endParaRPr>
          </a:p>
          <a:p>
            <a:pPr marL="0" indent="0">
              <a:buNone/>
            </a:pPr>
            <a:r>
              <a:rPr lang="ja-JP" altLang="en-US" sz="3600" dirty="0">
                <a:latin typeface="メイリオ" panose="020B0604030504040204" pitchFamily="50" charset="-128"/>
                <a:ea typeface="メイリオ" panose="020B0604030504040204" pitchFamily="50" charset="-128"/>
              </a:rPr>
              <a:t>（２）</a:t>
            </a:r>
            <a:r>
              <a:rPr lang="en-US" altLang="ja-JP" sz="3600" dirty="0">
                <a:latin typeface="メイリオ" panose="020B0604030504040204" pitchFamily="50" charset="-128"/>
                <a:ea typeface="メイリオ" panose="020B0604030504040204" pitchFamily="50" charset="-128"/>
              </a:rPr>
              <a:t>2040</a:t>
            </a:r>
            <a:r>
              <a:rPr lang="ja-JP" altLang="en-US" sz="3600" dirty="0">
                <a:latin typeface="メイリオ" panose="020B0604030504040204" pitchFamily="50" charset="-128"/>
                <a:ea typeface="メイリオ" panose="020B0604030504040204" pitchFamily="50" charset="-128"/>
              </a:rPr>
              <a:t>ビジョン（仮）</a:t>
            </a:r>
            <a:endParaRPr lang="en-US" altLang="ja-JP" sz="3600" dirty="0">
              <a:latin typeface="メイリオ" panose="020B0604030504040204" pitchFamily="50" charset="-128"/>
              <a:ea typeface="メイリオ" panose="020B0604030504040204" pitchFamily="50" charset="-128"/>
            </a:endParaRPr>
          </a:p>
          <a:p>
            <a:pPr marL="0" indent="0">
              <a:buNone/>
            </a:pPr>
            <a:endParaRPr lang="en-US" altLang="ja-JP" sz="3600" dirty="0">
              <a:latin typeface="メイリオ" panose="020B0604030504040204" pitchFamily="50" charset="-128"/>
              <a:ea typeface="メイリオ" panose="020B0604030504040204" pitchFamily="50" charset="-128"/>
            </a:endParaRPr>
          </a:p>
          <a:p>
            <a:pPr marL="0" indent="0">
              <a:buNone/>
            </a:pPr>
            <a:r>
              <a:rPr lang="ja-JP" altLang="en-US" sz="3600" dirty="0">
                <a:latin typeface="メイリオ" panose="020B0604030504040204" pitchFamily="50" charset="-128"/>
                <a:ea typeface="メイリオ" panose="020B0604030504040204" pitchFamily="50" charset="-128"/>
              </a:rPr>
              <a:t>（３）基本方針</a:t>
            </a:r>
            <a:endParaRPr lang="en-US" altLang="ja-JP" sz="3600" dirty="0">
              <a:latin typeface="メイリオ" panose="020B0604030504040204" pitchFamily="50" charset="-128"/>
              <a:ea typeface="メイリオ" panose="020B0604030504040204" pitchFamily="50" charset="-128"/>
            </a:endParaRPr>
          </a:p>
          <a:p>
            <a:pPr marL="0" indent="0">
              <a:buNone/>
            </a:pPr>
            <a:endParaRPr lang="en-US" altLang="ja-JP" sz="2400" dirty="0">
              <a:latin typeface="メイリオ" panose="020B0604030504040204" pitchFamily="50" charset="-128"/>
              <a:ea typeface="メイリオ" panose="020B0604030504040204" pitchFamily="50" charset="-128"/>
            </a:endParaRPr>
          </a:p>
          <a:p>
            <a:pPr marL="0" indent="0">
              <a:buNone/>
            </a:pPr>
            <a:endParaRPr lang="en-US" altLang="ja-JP" sz="2800" dirty="0">
              <a:latin typeface="メイリオ" panose="020B0604030504040204" pitchFamily="50" charset="-128"/>
              <a:ea typeface="メイリオ" panose="020B0604030504040204" pitchFamily="50" charset="-128"/>
            </a:endParaRPr>
          </a:p>
          <a:p>
            <a:pPr marL="0" indent="0">
              <a:buNone/>
            </a:pPr>
            <a:endParaRPr lang="en-US" altLang="ja-JP" sz="2800" dirty="0">
              <a:latin typeface="メイリオ" panose="020B0604030504040204" pitchFamily="50" charset="-128"/>
              <a:ea typeface="メイリオ" panose="020B0604030504040204" pitchFamily="50" charset="-128"/>
            </a:endParaRPr>
          </a:p>
          <a:p>
            <a:pPr marL="0" indent="0">
              <a:buNone/>
            </a:pPr>
            <a:endParaRPr lang="en-US" altLang="ja-JP" sz="2800" dirty="0">
              <a:latin typeface="メイリオ" panose="020B0604030504040204" pitchFamily="50" charset="-128"/>
              <a:ea typeface="メイリオ" panose="020B0604030504040204" pitchFamily="50" charset="-128"/>
            </a:endParaRPr>
          </a:p>
          <a:p>
            <a:pPr marL="0" indent="0">
              <a:buNone/>
            </a:pPr>
            <a:endParaRPr lang="en-US" altLang="ja-JP" sz="2800" dirty="0">
              <a:latin typeface="メイリオ" panose="020B0604030504040204" pitchFamily="50" charset="-128"/>
              <a:ea typeface="メイリオ" panose="020B0604030504040204" pitchFamily="50" charset="-128"/>
            </a:endParaRPr>
          </a:p>
          <a:p>
            <a:pPr marL="0" indent="0">
              <a:buNone/>
            </a:pPr>
            <a:endParaRPr lang="en-US" altLang="ja-JP" sz="2800" dirty="0">
              <a:latin typeface="メイリオ" panose="020B0604030504040204" pitchFamily="50" charset="-128"/>
              <a:ea typeface="メイリオ" panose="020B0604030504040204" pitchFamily="50" charset="-128"/>
            </a:endParaRPr>
          </a:p>
          <a:p>
            <a:pPr marL="0" indent="0">
              <a:buNone/>
            </a:pPr>
            <a:endParaRPr lang="en-US" altLang="ja-JP" sz="2800" dirty="0">
              <a:latin typeface="メイリオ" panose="020B0604030504040204" pitchFamily="50" charset="-128"/>
              <a:ea typeface="メイリオ" panose="020B0604030504040204" pitchFamily="50" charset="-128"/>
            </a:endParaRPr>
          </a:p>
          <a:p>
            <a:pPr marL="0" indent="0">
              <a:buNone/>
            </a:pPr>
            <a:endParaRPr lang="en-US" altLang="ja-JP" sz="2800" dirty="0">
              <a:latin typeface="メイリオ" panose="020B0604030504040204" pitchFamily="50" charset="-128"/>
              <a:ea typeface="メイリオ" panose="020B0604030504040204" pitchFamily="50" charset="-128"/>
            </a:endParaRPr>
          </a:p>
          <a:p>
            <a:pPr marL="0" indent="0">
              <a:buNone/>
            </a:pPr>
            <a:endParaRPr lang="en-US" altLang="ja-JP" sz="2800" dirty="0">
              <a:latin typeface="メイリオ" panose="020B0604030504040204" pitchFamily="50" charset="-128"/>
              <a:ea typeface="メイリオ" panose="020B0604030504040204" pitchFamily="50" charset="-128"/>
            </a:endParaRPr>
          </a:p>
          <a:p>
            <a:pPr marL="0" indent="0">
              <a:buNone/>
            </a:pPr>
            <a:endParaRPr lang="en-US" altLang="ja-JP" sz="2800" dirty="0">
              <a:latin typeface="メイリオ" panose="020B0604030504040204" pitchFamily="50" charset="-128"/>
              <a:ea typeface="メイリオ" panose="020B0604030504040204" pitchFamily="50" charset="-128"/>
            </a:endParaRPr>
          </a:p>
          <a:p>
            <a:pPr marL="0" indent="0">
              <a:buNone/>
            </a:pPr>
            <a:endParaRPr lang="en-US" altLang="ja-JP" sz="2800" dirty="0">
              <a:latin typeface="メイリオ" panose="020B0604030504040204" pitchFamily="50" charset="-128"/>
              <a:ea typeface="メイリオ" panose="020B0604030504040204" pitchFamily="50" charset="-128"/>
            </a:endParaRPr>
          </a:p>
          <a:p>
            <a:pPr marL="0" indent="0">
              <a:buNone/>
            </a:pPr>
            <a:endParaRPr lang="en-US" altLang="ja-JP" sz="2800" dirty="0">
              <a:latin typeface="メイリオ" panose="020B0604030504040204" pitchFamily="50" charset="-128"/>
              <a:ea typeface="メイリオ" panose="020B0604030504040204" pitchFamily="50" charset="-128"/>
            </a:endParaRPr>
          </a:p>
        </p:txBody>
      </p:sp>
      <p:sp>
        <p:nvSpPr>
          <p:cNvPr id="95" name="正方形/長方形 94">
            <a:extLst>
              <a:ext uri="{FF2B5EF4-FFF2-40B4-BE49-F238E27FC236}">
                <a16:creationId xmlns:a16="http://schemas.microsoft.com/office/drawing/2014/main" id="{3CE9FDBC-FEFB-4E37-A28E-C3648A17D9FE}"/>
              </a:ext>
            </a:extLst>
          </p:cNvPr>
          <p:cNvSpPr/>
          <p:nvPr/>
        </p:nvSpPr>
        <p:spPr>
          <a:xfrm>
            <a:off x="9372396" y="3370033"/>
            <a:ext cx="1682734" cy="783951"/>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en-US" altLang="ja-JP" sz="1600" b="1" dirty="0">
              <a:solidFill>
                <a:schemeClr val="tx1"/>
              </a:solidFill>
            </a:endParaRPr>
          </a:p>
        </p:txBody>
      </p:sp>
    </p:spTree>
    <p:extLst>
      <p:ext uri="{BB962C8B-B14F-4D97-AF65-F5344CB8AC3E}">
        <p14:creationId xmlns:p14="http://schemas.microsoft.com/office/powerpoint/2010/main" val="23985606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503907"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HGP創英角ｺﾞｼｯｸUB" panose="020B0900000000000000" pitchFamily="50" charset="-128"/>
                <a:ea typeface="HGP創英角ｺﾞｼｯｸUB" panose="020B0900000000000000" pitchFamily="50" charset="-128"/>
              </a:rPr>
              <a:t>３　本日の論点（</a:t>
            </a:r>
            <a:r>
              <a:rPr lang="en-US" altLang="ja-JP" sz="2800" i="1" dirty="0">
                <a:latin typeface="HGP創英角ｺﾞｼｯｸUB" panose="020B0900000000000000" pitchFamily="50" charset="-128"/>
                <a:ea typeface="HGP創英角ｺﾞｼｯｸUB" panose="020B0900000000000000" pitchFamily="50" charset="-128"/>
              </a:rPr>
              <a:t>2/2</a:t>
            </a:r>
            <a:r>
              <a:rPr lang="ja-JP" altLang="en-US" sz="2800" i="1" dirty="0">
                <a:latin typeface="HGP創英角ｺﾞｼｯｸUB" panose="020B0900000000000000" pitchFamily="50" charset="-128"/>
                <a:ea typeface="HGP創英角ｺﾞｼｯｸUB" panose="020B0900000000000000" pitchFamily="50" charset="-128"/>
              </a:rPr>
              <a:t>） </a:t>
            </a: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95" name="正方形/長方形 94">
            <a:extLst>
              <a:ext uri="{FF2B5EF4-FFF2-40B4-BE49-F238E27FC236}">
                <a16:creationId xmlns:a16="http://schemas.microsoft.com/office/drawing/2014/main" id="{3CE9FDBC-FEFB-4E37-A28E-C3648A17D9FE}"/>
              </a:ext>
            </a:extLst>
          </p:cNvPr>
          <p:cNvSpPr/>
          <p:nvPr/>
        </p:nvSpPr>
        <p:spPr>
          <a:xfrm>
            <a:off x="9372396" y="3370033"/>
            <a:ext cx="1682734" cy="783951"/>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en-US" altLang="ja-JP" sz="1600" b="1" dirty="0">
              <a:solidFill>
                <a:schemeClr val="tx1"/>
              </a:solidFill>
            </a:endParaRPr>
          </a:p>
        </p:txBody>
      </p:sp>
      <p:sp>
        <p:nvSpPr>
          <p:cNvPr id="2" name="正方形/長方形 1">
            <a:extLst>
              <a:ext uri="{FF2B5EF4-FFF2-40B4-BE49-F238E27FC236}">
                <a16:creationId xmlns:a16="http://schemas.microsoft.com/office/drawing/2014/main" id="{F43D333B-6A78-4CBB-BD05-CA532FEF5D4B}"/>
              </a:ext>
            </a:extLst>
          </p:cNvPr>
          <p:cNvSpPr/>
          <p:nvPr/>
        </p:nvSpPr>
        <p:spPr>
          <a:xfrm>
            <a:off x="83410" y="844699"/>
            <a:ext cx="8977180" cy="573514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メイリオ" panose="020B0604030504040204" pitchFamily="50" charset="-128"/>
                <a:ea typeface="メイリオ" panose="020B0604030504040204" pitchFamily="50" charset="-128"/>
              </a:rPr>
              <a:t>次回の変革に向けた取組の検討の前提として、事前に整理すべき論点について</a:t>
            </a:r>
            <a:endParaRPr lang="en-US" altLang="ja-JP" dirty="0">
              <a:latin typeface="メイリオ" panose="020B0604030504040204" pitchFamily="50" charset="-128"/>
              <a:ea typeface="メイリオ" panose="020B0604030504040204" pitchFamily="50" charset="-128"/>
            </a:endParaRPr>
          </a:p>
          <a:p>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１　「今後、行政が何をどこまで担うのかについて考える必要がある」とい</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a:t>
            </a:r>
            <a:r>
              <a:rPr lang="ja-JP" altLang="en-US" dirty="0" err="1">
                <a:latin typeface="メイリオ" panose="020B0604030504040204" pitchFamily="50" charset="-128"/>
                <a:ea typeface="メイリオ" panose="020B0604030504040204" pitchFamily="50" charset="-128"/>
              </a:rPr>
              <a:t>う</a:t>
            </a:r>
            <a:r>
              <a:rPr lang="ja-JP" altLang="en-US" dirty="0">
                <a:latin typeface="メイリオ" panose="020B0604030504040204" pitchFamily="50" charset="-128"/>
                <a:ea typeface="メイリオ" panose="020B0604030504040204" pitchFamily="50" charset="-128"/>
              </a:rPr>
              <a:t>委員意見があったことから、次回に向けて考え方の意識合わせをしたい</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と考えております。</a:t>
            </a:r>
            <a:endParaRPr lang="en-US" altLang="ja-JP" dirty="0">
              <a:latin typeface="メイリオ" panose="020B0604030504040204" pitchFamily="50" charset="-128"/>
              <a:ea typeface="メイリオ" panose="020B0604030504040204" pitchFamily="50" charset="-128"/>
            </a:endParaRPr>
          </a:p>
          <a:p>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（１）行政が自ら担うべきサービスの範囲について</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・多様な主体が担うサービスと行政自身が提供するサービスの区分けの考え方に</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ついて</a:t>
            </a:r>
            <a:endParaRPr lang="en-US" altLang="ja-JP" dirty="0">
              <a:latin typeface="メイリオ" panose="020B0604030504040204" pitchFamily="50" charset="-128"/>
              <a:ea typeface="メイリオ" panose="020B0604030504040204" pitchFamily="50" charset="-128"/>
            </a:endParaRPr>
          </a:p>
          <a:p>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（２）多様な主体が参画するために必要な行政支援について</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・必要な行政支援とは何か、どこまで必要か。</a:t>
            </a:r>
            <a:endParaRPr lang="en-US" altLang="ja-JP" dirty="0">
              <a:latin typeface="メイリオ" panose="020B0604030504040204" pitchFamily="50" charset="-128"/>
              <a:ea typeface="メイリオ" panose="020B0604030504040204" pitchFamily="50" charset="-128"/>
            </a:endParaRPr>
          </a:p>
          <a:p>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２　その他、事務局としては基本方針のキーワードが変革に向けた取組のご議論の</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ベースになると想定しておりますが、このキーワードについて過不足等がないか</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ご議論いただきたいと考えております。</a:t>
            </a:r>
            <a:endParaRPr lang="en-US" altLang="ja-JP" dirty="0">
              <a:latin typeface="メイリオ" panose="020B0604030504040204" pitchFamily="50" charset="-128"/>
              <a:ea typeface="メイリオ" panose="020B0604030504040204" pitchFamily="50" charset="-128"/>
            </a:endParaRPr>
          </a:p>
          <a:p>
            <a:endParaRPr lang="en-US" altLang="ja-JP" sz="2100" dirty="0">
              <a:latin typeface="メイリオ" panose="020B0604030504040204" pitchFamily="50" charset="-128"/>
              <a:ea typeface="メイリオ" panose="020B0604030504040204" pitchFamily="50" charset="-128"/>
            </a:endParaRPr>
          </a:p>
          <a:p>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本日ここまでご議論できなかった場合は、後日個別ヒアリング等で意見照会等させていただけ</a:t>
            </a:r>
            <a:endParaRPr lang="en-US" altLang="ja-JP" sz="1600" dirty="0">
              <a:latin typeface="メイリオ" panose="020B0604030504040204" pitchFamily="50" charset="-128"/>
              <a:ea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rPr>
              <a:t>　</a:t>
            </a:r>
            <a:r>
              <a:rPr lang="ja-JP" altLang="en-US" sz="1600" dirty="0" err="1">
                <a:latin typeface="メイリオ" panose="020B0604030504040204" pitchFamily="50" charset="-128"/>
                <a:ea typeface="メイリオ" panose="020B0604030504040204" pitchFamily="50" charset="-128"/>
              </a:rPr>
              <a:t>ればと</a:t>
            </a:r>
            <a:r>
              <a:rPr lang="ja-JP" altLang="en-US" sz="1600" dirty="0">
                <a:latin typeface="メイリオ" panose="020B0604030504040204" pitchFamily="50" charset="-128"/>
                <a:ea typeface="メイリオ" panose="020B0604030504040204" pitchFamily="50" charset="-128"/>
              </a:rPr>
              <a:t>考えております。</a:t>
            </a:r>
            <a:endParaRPr lang="en-US" altLang="ja-JP" sz="2800" dirty="0">
              <a:latin typeface="メイリオ" panose="020B0604030504040204" pitchFamily="50" charset="-128"/>
              <a:ea typeface="メイリオ" panose="020B0604030504040204" pitchFamily="50" charset="-128"/>
            </a:endParaRPr>
          </a:p>
          <a:p>
            <a:pPr algn="ctr"/>
            <a:endParaRPr kumimoji="1" lang="ja-JP" altLang="en-US" dirty="0"/>
          </a:p>
        </p:txBody>
      </p:sp>
    </p:spTree>
    <p:extLst>
      <p:ext uri="{BB962C8B-B14F-4D97-AF65-F5344CB8AC3E}">
        <p14:creationId xmlns:p14="http://schemas.microsoft.com/office/powerpoint/2010/main" val="3691000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C15F8235-BEBC-464F-B3B0-2857800CCADE}"/>
              </a:ext>
            </a:extLst>
          </p:cNvPr>
          <p:cNvSpPr>
            <a:spLocks noGrp="1"/>
          </p:cNvSpPr>
          <p:nvPr>
            <p:ph type="sldNum" sz="quarter" idx="12"/>
          </p:nvPr>
        </p:nvSpPr>
        <p:spPr/>
        <p:txBody>
          <a:bodyPr/>
          <a:lstStyle/>
          <a:p>
            <a:fld id="{ABBF78F6-40F7-42CC-B691-F10E30E15BA0}" type="slidenum">
              <a:rPr kumimoji="1" lang="ja-JP" altLang="en-US" smtClean="0">
                <a:solidFill>
                  <a:schemeClr val="bg1">
                    <a:lumMod val="50000"/>
                  </a:schemeClr>
                </a:solidFill>
              </a:rPr>
              <a:pPr/>
              <a:t>13</a:t>
            </a:fld>
            <a:endParaRPr kumimoji="1" lang="ja-JP" altLang="en-US" dirty="0">
              <a:solidFill>
                <a:schemeClr val="bg1">
                  <a:lumMod val="50000"/>
                </a:schemeClr>
              </a:solidFill>
            </a:endParaRPr>
          </a:p>
        </p:txBody>
      </p:sp>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HGP創英角ｺﾞｼｯｸUB" panose="020B0900000000000000" pitchFamily="50" charset="-128"/>
                <a:ea typeface="HGP創英角ｺﾞｼｯｸUB" panose="020B0900000000000000" pitchFamily="50" charset="-128"/>
              </a:rPr>
              <a:t>４　変革に向けた取組の検討について（参考）</a:t>
            </a:r>
          </a:p>
        </p:txBody>
      </p:sp>
      <p:sp>
        <p:nvSpPr>
          <p:cNvPr id="13" name="タイトル 1">
            <a:extLst>
              <a:ext uri="{FF2B5EF4-FFF2-40B4-BE49-F238E27FC236}">
                <a16:creationId xmlns:a16="http://schemas.microsoft.com/office/drawing/2014/main" id="{6CD3E805-545C-44A1-BA2D-18B4AFA71360}"/>
              </a:ext>
            </a:extLst>
          </p:cNvPr>
          <p:cNvSpPr txBox="1">
            <a:spLocks/>
          </p:cNvSpPr>
          <p:nvPr/>
        </p:nvSpPr>
        <p:spPr>
          <a:xfrm>
            <a:off x="139875" y="677961"/>
            <a:ext cx="5944293" cy="5907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ja-JP" altLang="en-US" sz="2400" b="1" dirty="0">
              <a:solidFill>
                <a:srgbClr val="17375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23" name="コンテンツ プレースホルダー 2">
            <a:extLst>
              <a:ext uri="{FF2B5EF4-FFF2-40B4-BE49-F238E27FC236}">
                <a16:creationId xmlns:a16="http://schemas.microsoft.com/office/drawing/2014/main" id="{3606D5DB-90B4-45ED-9C56-99FC96282A40}"/>
              </a:ext>
            </a:extLst>
          </p:cNvPr>
          <p:cNvSpPr>
            <a:spLocks noGrp="1"/>
          </p:cNvSpPr>
          <p:nvPr>
            <p:ph idx="1"/>
          </p:nvPr>
        </p:nvSpPr>
        <p:spPr>
          <a:xfrm>
            <a:off x="224137" y="800708"/>
            <a:ext cx="8560407" cy="5868652"/>
          </a:xfrm>
        </p:spPr>
        <p:txBody>
          <a:bodyPr>
            <a:normAutofit/>
          </a:bodyPr>
          <a:lstStyle/>
          <a:p>
            <a:pPr marL="0" indent="0">
              <a:buNone/>
            </a:pPr>
            <a:r>
              <a:rPr lang="ja-JP" altLang="en-US" sz="2000" dirty="0">
                <a:latin typeface="メイリオ" panose="020B0604030504040204" pitchFamily="50" charset="-128"/>
                <a:ea typeface="メイリオ" panose="020B0604030504040204" pitchFamily="50" charset="-128"/>
              </a:rPr>
              <a:t>■（提言内容のイメージ）</a:t>
            </a:r>
            <a:endParaRPr lang="en-US" altLang="ja-JP" sz="2000" dirty="0">
              <a:latin typeface="メイリオ" panose="020B0604030504040204" pitchFamily="50" charset="-128"/>
              <a:ea typeface="メイリオ" panose="020B0604030504040204" pitchFamily="50" charset="-128"/>
            </a:endParaRPr>
          </a:p>
          <a:p>
            <a:pPr marL="0" indent="0">
              <a:buNone/>
            </a:pPr>
            <a:endParaRPr lang="en-US" altLang="ja-JP" sz="2000" dirty="0">
              <a:latin typeface="メイリオ" panose="020B0604030504040204" pitchFamily="50" charset="-128"/>
              <a:ea typeface="メイリオ" panose="020B0604030504040204" pitchFamily="50" charset="-128"/>
            </a:endParaRPr>
          </a:p>
        </p:txBody>
      </p:sp>
      <p:sp>
        <p:nvSpPr>
          <p:cNvPr id="14" name="正方形/長方形 13">
            <a:extLst>
              <a:ext uri="{FF2B5EF4-FFF2-40B4-BE49-F238E27FC236}">
                <a16:creationId xmlns:a16="http://schemas.microsoft.com/office/drawing/2014/main" id="{F2B33126-91E0-43F2-B844-B1207F463C1E}"/>
              </a:ext>
            </a:extLst>
          </p:cNvPr>
          <p:cNvSpPr/>
          <p:nvPr/>
        </p:nvSpPr>
        <p:spPr>
          <a:xfrm>
            <a:off x="143508" y="1196752"/>
            <a:ext cx="396044" cy="2700300"/>
          </a:xfrm>
          <a:prstGeom prst="rect">
            <a:avLst/>
          </a:prstGeom>
          <a:noFill/>
          <a:ln>
            <a:noFill/>
            <a:prstDash val="sysDash"/>
          </a:ln>
        </p:spPr>
        <p:style>
          <a:lnRef idx="2">
            <a:schemeClr val="accent6"/>
          </a:lnRef>
          <a:fillRef idx="1">
            <a:schemeClr val="lt1"/>
          </a:fillRef>
          <a:effectRef idx="0">
            <a:schemeClr val="accent6"/>
          </a:effectRef>
          <a:fontRef idx="minor">
            <a:schemeClr val="dk1"/>
          </a:fontRef>
        </p:style>
        <p:txBody>
          <a:bodyPr vert="eaVert" rtlCol="0" anchor="ctr"/>
          <a:lstStyle/>
          <a:p>
            <a:pPr algn="ctr"/>
            <a:r>
              <a:rPr lang="ja-JP" altLang="en-US" dirty="0">
                <a:solidFill>
                  <a:schemeClr val="accent6"/>
                </a:solidFill>
              </a:rPr>
              <a:t>今回</a:t>
            </a:r>
            <a:r>
              <a:rPr kumimoji="1" lang="ja-JP" altLang="en-US" dirty="0">
                <a:solidFill>
                  <a:schemeClr val="accent6"/>
                </a:solidFill>
              </a:rPr>
              <a:t>の論点</a:t>
            </a:r>
          </a:p>
        </p:txBody>
      </p:sp>
      <p:sp>
        <p:nvSpPr>
          <p:cNvPr id="16" name="正方形/長方形 15">
            <a:extLst>
              <a:ext uri="{FF2B5EF4-FFF2-40B4-BE49-F238E27FC236}">
                <a16:creationId xmlns:a16="http://schemas.microsoft.com/office/drawing/2014/main" id="{0363F059-0D3A-4154-9DC2-78AABFAF186B}"/>
              </a:ext>
            </a:extLst>
          </p:cNvPr>
          <p:cNvSpPr/>
          <p:nvPr/>
        </p:nvSpPr>
        <p:spPr>
          <a:xfrm>
            <a:off x="143508" y="3806429"/>
            <a:ext cx="396044" cy="2700300"/>
          </a:xfrm>
          <a:prstGeom prst="rect">
            <a:avLst/>
          </a:prstGeom>
          <a:noFill/>
          <a:ln>
            <a:noFill/>
            <a:prstDash val="sysDash"/>
          </a:ln>
        </p:spPr>
        <p:style>
          <a:lnRef idx="2">
            <a:schemeClr val="accent6"/>
          </a:lnRef>
          <a:fillRef idx="1">
            <a:schemeClr val="lt1"/>
          </a:fillRef>
          <a:effectRef idx="0">
            <a:schemeClr val="accent6"/>
          </a:effectRef>
          <a:fontRef idx="minor">
            <a:schemeClr val="dk1"/>
          </a:fontRef>
        </p:style>
        <p:txBody>
          <a:bodyPr vert="eaVert" rtlCol="0" anchor="ctr"/>
          <a:lstStyle/>
          <a:p>
            <a:pPr algn="ctr"/>
            <a:r>
              <a:rPr lang="ja-JP" altLang="en-US" dirty="0">
                <a:solidFill>
                  <a:srgbClr val="00B050"/>
                </a:solidFill>
              </a:rPr>
              <a:t>次回</a:t>
            </a:r>
            <a:r>
              <a:rPr kumimoji="1" lang="ja-JP" altLang="en-US" dirty="0">
                <a:solidFill>
                  <a:srgbClr val="00B050"/>
                </a:solidFill>
              </a:rPr>
              <a:t>の論点</a:t>
            </a:r>
          </a:p>
        </p:txBody>
      </p:sp>
      <p:sp>
        <p:nvSpPr>
          <p:cNvPr id="15" name="正方形/長方形 14">
            <a:extLst>
              <a:ext uri="{FF2B5EF4-FFF2-40B4-BE49-F238E27FC236}">
                <a16:creationId xmlns:a16="http://schemas.microsoft.com/office/drawing/2014/main" id="{CFAE9B94-ADBC-4BEC-8798-520F01B61393}"/>
              </a:ext>
            </a:extLst>
          </p:cNvPr>
          <p:cNvSpPr/>
          <p:nvPr/>
        </p:nvSpPr>
        <p:spPr>
          <a:xfrm>
            <a:off x="637296" y="4478711"/>
            <a:ext cx="7755483" cy="2242764"/>
          </a:xfrm>
          <a:prstGeom prst="rect">
            <a:avLst/>
          </a:prstGeom>
          <a:noFill/>
          <a:ln>
            <a:solidFill>
              <a:srgbClr val="00B050"/>
            </a:solidFill>
            <a:prstDash val="sys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 name="正方形/長方形 2">
            <a:extLst>
              <a:ext uri="{FF2B5EF4-FFF2-40B4-BE49-F238E27FC236}">
                <a16:creationId xmlns:a16="http://schemas.microsoft.com/office/drawing/2014/main" id="{919CC814-B1EE-49F0-8E13-4906A846C6EF}"/>
              </a:ext>
            </a:extLst>
          </p:cNvPr>
          <p:cNvSpPr/>
          <p:nvPr/>
        </p:nvSpPr>
        <p:spPr>
          <a:xfrm>
            <a:off x="637295" y="1196751"/>
            <a:ext cx="7755483" cy="3170105"/>
          </a:xfrm>
          <a:prstGeom prst="rect">
            <a:avLst/>
          </a:prstGeom>
          <a:noFill/>
          <a:ln>
            <a:prstDash val="sys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pic>
        <p:nvPicPr>
          <p:cNvPr id="10" name="図 9">
            <a:extLst>
              <a:ext uri="{FF2B5EF4-FFF2-40B4-BE49-F238E27FC236}">
                <a16:creationId xmlns:a16="http://schemas.microsoft.com/office/drawing/2014/main" id="{24C47E2E-658C-41F9-9695-6F6D47275AA5}"/>
              </a:ext>
            </a:extLst>
          </p:cNvPr>
          <p:cNvPicPr>
            <a:picLocks noChangeAspect="1"/>
          </p:cNvPicPr>
          <p:nvPr/>
        </p:nvPicPr>
        <p:blipFill>
          <a:blip r:embed="rId7"/>
          <a:stretch>
            <a:fillRect/>
          </a:stretch>
        </p:blipFill>
        <p:spPr>
          <a:xfrm>
            <a:off x="1807167" y="4141469"/>
            <a:ext cx="6293225" cy="2552123"/>
          </a:xfrm>
          <a:prstGeom prst="rect">
            <a:avLst/>
          </a:prstGeom>
        </p:spPr>
      </p:pic>
      <p:pic>
        <p:nvPicPr>
          <p:cNvPr id="7" name="図 6">
            <a:extLst>
              <a:ext uri="{FF2B5EF4-FFF2-40B4-BE49-F238E27FC236}">
                <a16:creationId xmlns:a16="http://schemas.microsoft.com/office/drawing/2014/main" id="{81E08EC8-72CC-4B81-94DE-32BF29B9E050}"/>
              </a:ext>
            </a:extLst>
          </p:cNvPr>
          <p:cNvPicPr>
            <a:picLocks noChangeAspect="1"/>
          </p:cNvPicPr>
          <p:nvPr/>
        </p:nvPicPr>
        <p:blipFill>
          <a:blip r:embed="rId8"/>
          <a:stretch>
            <a:fillRect/>
          </a:stretch>
        </p:blipFill>
        <p:spPr>
          <a:xfrm>
            <a:off x="829305" y="1241588"/>
            <a:ext cx="7307091" cy="3121865"/>
          </a:xfrm>
          <a:prstGeom prst="rect">
            <a:avLst/>
          </a:prstGeom>
        </p:spPr>
      </p:pic>
    </p:spTree>
    <p:extLst>
      <p:ext uri="{BB962C8B-B14F-4D97-AF65-F5344CB8AC3E}">
        <p14:creationId xmlns:p14="http://schemas.microsoft.com/office/powerpoint/2010/main" val="21232317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C15F8235-BEBC-464F-B3B0-2857800CCADE}"/>
              </a:ext>
            </a:extLst>
          </p:cNvPr>
          <p:cNvSpPr>
            <a:spLocks noGrp="1"/>
          </p:cNvSpPr>
          <p:nvPr>
            <p:ph type="sldNum" sz="quarter" idx="12"/>
          </p:nvPr>
        </p:nvSpPr>
        <p:spPr/>
        <p:txBody>
          <a:bodyPr/>
          <a:lstStyle/>
          <a:p>
            <a:fld id="{ABBF78F6-40F7-42CC-B691-F10E30E15BA0}" type="slidenum">
              <a:rPr kumimoji="1" lang="ja-JP" altLang="en-US" smtClean="0">
                <a:solidFill>
                  <a:schemeClr val="bg1">
                    <a:lumMod val="50000"/>
                  </a:schemeClr>
                </a:solidFill>
              </a:rPr>
              <a:pPr/>
              <a:t>14</a:t>
            </a:fld>
            <a:endParaRPr kumimoji="1" lang="ja-JP" altLang="en-US" dirty="0">
              <a:solidFill>
                <a:schemeClr val="bg1">
                  <a:lumMod val="50000"/>
                </a:schemeClr>
              </a:solidFill>
            </a:endParaRPr>
          </a:p>
        </p:txBody>
      </p:sp>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HGP創英角ｺﾞｼｯｸUB" panose="020B0900000000000000" pitchFamily="50" charset="-128"/>
                <a:ea typeface="HGP創英角ｺﾞｼｯｸUB" panose="020B0900000000000000" pitchFamily="50" charset="-128"/>
              </a:rPr>
              <a:t>５　今後のスケジュールについて</a:t>
            </a:r>
          </a:p>
        </p:txBody>
      </p:sp>
      <p:sp>
        <p:nvSpPr>
          <p:cNvPr id="13" name="タイトル 1">
            <a:extLst>
              <a:ext uri="{FF2B5EF4-FFF2-40B4-BE49-F238E27FC236}">
                <a16:creationId xmlns:a16="http://schemas.microsoft.com/office/drawing/2014/main" id="{6CD3E805-545C-44A1-BA2D-18B4AFA71360}"/>
              </a:ext>
            </a:extLst>
          </p:cNvPr>
          <p:cNvSpPr txBox="1">
            <a:spLocks/>
          </p:cNvSpPr>
          <p:nvPr/>
        </p:nvSpPr>
        <p:spPr>
          <a:xfrm>
            <a:off x="139875" y="677961"/>
            <a:ext cx="5944293" cy="5907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ja-JP" altLang="en-US" sz="2400" b="1" dirty="0">
              <a:solidFill>
                <a:srgbClr val="17375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23" name="コンテンツ プレースホルダー 2">
            <a:extLst>
              <a:ext uri="{FF2B5EF4-FFF2-40B4-BE49-F238E27FC236}">
                <a16:creationId xmlns:a16="http://schemas.microsoft.com/office/drawing/2014/main" id="{3606D5DB-90B4-45ED-9C56-99FC96282A40}"/>
              </a:ext>
            </a:extLst>
          </p:cNvPr>
          <p:cNvSpPr>
            <a:spLocks noGrp="1"/>
          </p:cNvSpPr>
          <p:nvPr>
            <p:ph idx="1"/>
          </p:nvPr>
        </p:nvSpPr>
        <p:spPr>
          <a:xfrm>
            <a:off x="224137" y="800708"/>
            <a:ext cx="8560407" cy="5868652"/>
          </a:xfrm>
        </p:spPr>
        <p:txBody>
          <a:bodyPr>
            <a:normAutofit/>
          </a:bodyPr>
          <a:lstStyle/>
          <a:p>
            <a:pPr marL="0" indent="0">
              <a:buNone/>
            </a:pPr>
            <a:endParaRPr lang="en-US" altLang="ja-JP" sz="1400" dirty="0">
              <a:latin typeface="メイリオ" panose="020B0604030504040204" pitchFamily="50" charset="-128"/>
              <a:ea typeface="メイリオ" panose="020B0604030504040204" pitchFamily="50" charset="-128"/>
            </a:endParaRPr>
          </a:p>
          <a:p>
            <a:pPr marL="0" indent="0">
              <a:buNone/>
            </a:pPr>
            <a:endParaRPr lang="en-US" altLang="ja-JP" sz="2000" b="1" dirty="0">
              <a:latin typeface="メイリオ" panose="020B0604030504040204" pitchFamily="50" charset="-128"/>
              <a:ea typeface="メイリオ" panose="020B0604030504040204" pitchFamily="50" charset="-128"/>
            </a:endParaRPr>
          </a:p>
        </p:txBody>
      </p:sp>
      <p:graphicFrame>
        <p:nvGraphicFramePr>
          <p:cNvPr id="2" name="表 1">
            <a:extLst>
              <a:ext uri="{FF2B5EF4-FFF2-40B4-BE49-F238E27FC236}">
                <a16:creationId xmlns:a16="http://schemas.microsoft.com/office/drawing/2014/main" id="{EFDA24C2-5C62-4D3A-B903-58DD336C0780}"/>
              </a:ext>
            </a:extLst>
          </p:cNvPr>
          <p:cNvGraphicFramePr>
            <a:graphicFrameLocks noGrp="1"/>
          </p:cNvGraphicFramePr>
          <p:nvPr>
            <p:extLst>
              <p:ext uri="{D42A27DB-BD31-4B8C-83A1-F6EECF244321}">
                <p14:modId xmlns:p14="http://schemas.microsoft.com/office/powerpoint/2010/main" val="3510033709"/>
              </p:ext>
            </p:extLst>
          </p:nvPr>
        </p:nvGraphicFramePr>
        <p:xfrm>
          <a:off x="357628" y="914110"/>
          <a:ext cx="8560407" cy="5143181"/>
        </p:xfrm>
        <a:graphic>
          <a:graphicData uri="http://schemas.openxmlformats.org/drawingml/2006/table">
            <a:tbl>
              <a:tblPr firstRow="1" bandRow="1">
                <a:tableStyleId>{5C22544A-7EE6-4342-B048-85BDC9FD1C3A}</a:tableStyleId>
              </a:tblPr>
              <a:tblGrid>
                <a:gridCol w="1622084">
                  <a:extLst>
                    <a:ext uri="{9D8B030D-6E8A-4147-A177-3AD203B41FA5}">
                      <a16:colId xmlns:a16="http://schemas.microsoft.com/office/drawing/2014/main" val="2064561127"/>
                    </a:ext>
                  </a:extLst>
                </a:gridCol>
                <a:gridCol w="6938323">
                  <a:extLst>
                    <a:ext uri="{9D8B030D-6E8A-4147-A177-3AD203B41FA5}">
                      <a16:colId xmlns:a16="http://schemas.microsoft.com/office/drawing/2014/main" val="3050139827"/>
                    </a:ext>
                  </a:extLst>
                </a:gridCol>
              </a:tblGrid>
              <a:tr h="386247">
                <a:tc>
                  <a:txBody>
                    <a:bodyPr/>
                    <a:lstStyle/>
                    <a:p>
                      <a:pPr algn="ctr"/>
                      <a:r>
                        <a:rPr kumimoji="1" lang="ja-JP" altLang="en-US" sz="1800" dirty="0"/>
                        <a:t>日程</a:t>
                      </a:r>
                    </a:p>
                  </a:txBody>
                  <a:tcPr/>
                </a:tc>
                <a:tc>
                  <a:txBody>
                    <a:bodyPr/>
                    <a:lstStyle/>
                    <a:p>
                      <a:pPr algn="ctr"/>
                      <a:r>
                        <a:rPr kumimoji="1" lang="ja-JP" altLang="en-US" sz="1800" dirty="0"/>
                        <a:t>実施内容</a:t>
                      </a:r>
                    </a:p>
                  </a:txBody>
                  <a:tcPr/>
                </a:tc>
                <a:extLst>
                  <a:ext uri="{0D108BD9-81ED-4DB2-BD59-A6C34878D82A}">
                    <a16:rowId xmlns:a16="http://schemas.microsoft.com/office/drawing/2014/main" val="2708176039"/>
                  </a:ext>
                </a:extLst>
              </a:tr>
              <a:tr h="1165865">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altLang="ja-JP" sz="1600" dirty="0">
                          <a:solidFill>
                            <a:schemeClr val="tx1"/>
                          </a:solidFill>
                          <a:latin typeface="メイリオ" panose="020B0604030504040204" pitchFamily="50" charset="-128"/>
                          <a:ea typeface="メイリオ" panose="020B0604030504040204" pitchFamily="50" charset="-128"/>
                        </a:rPr>
                        <a:t>10</a:t>
                      </a:r>
                      <a:r>
                        <a:rPr lang="ja-JP" altLang="en-US" sz="1600" dirty="0">
                          <a:solidFill>
                            <a:schemeClr val="tx1"/>
                          </a:solidFill>
                          <a:latin typeface="メイリオ" panose="020B0604030504040204" pitchFamily="50" charset="-128"/>
                          <a:ea typeface="メイリオ" panose="020B0604030504040204" pitchFamily="50" charset="-128"/>
                        </a:rPr>
                        <a:t>月～</a:t>
                      </a:r>
                      <a:r>
                        <a:rPr lang="en-US" altLang="ja-JP" sz="1600" dirty="0">
                          <a:solidFill>
                            <a:schemeClr val="tx1"/>
                          </a:solidFill>
                          <a:latin typeface="メイリオ" panose="020B0604030504040204" pitchFamily="50" charset="-128"/>
                          <a:ea typeface="メイリオ" panose="020B0604030504040204" pitchFamily="50" charset="-128"/>
                        </a:rPr>
                        <a:t>11</a:t>
                      </a:r>
                      <a:r>
                        <a:rPr lang="ja-JP" altLang="en-US" sz="1600" dirty="0">
                          <a:solidFill>
                            <a:schemeClr val="tx1"/>
                          </a:solidFill>
                          <a:latin typeface="メイリオ" panose="020B0604030504040204" pitchFamily="50" charset="-128"/>
                          <a:ea typeface="メイリオ" panose="020B0604030504040204" pitchFamily="50" charset="-128"/>
                        </a:rPr>
                        <a:t>月頃</a:t>
                      </a:r>
                      <a:endParaRPr lang="en-US" altLang="ja-JP" sz="1600" dirty="0">
                        <a:solidFill>
                          <a:schemeClr val="tx1"/>
                        </a:solidFill>
                        <a:latin typeface="メイリオ" panose="020B0604030504040204" pitchFamily="50" charset="-128"/>
                        <a:ea typeface="メイリオ" panose="020B0604030504040204" pitchFamily="50" charset="-128"/>
                      </a:endParaRPr>
                    </a:p>
                  </a:txBody>
                  <a:tcPr/>
                </a:tc>
                <a:tc>
                  <a:txBody>
                    <a:bodyPr/>
                    <a:lstStyle/>
                    <a:p>
                      <a:pPr>
                        <a:lnSpc>
                          <a:spcPct val="150000"/>
                        </a:lnSpc>
                      </a:pPr>
                      <a:r>
                        <a:rPr kumimoji="1" lang="ja-JP" altLang="en-US" sz="2000" b="1" dirty="0">
                          <a:solidFill>
                            <a:schemeClr val="tx1"/>
                          </a:solidFill>
                          <a:latin typeface="メイリオ" panose="020B0604030504040204" pitchFamily="50" charset="-128"/>
                          <a:ea typeface="メイリオ" panose="020B0604030504040204" pitchFamily="50" charset="-128"/>
                        </a:rPr>
                        <a:t>第２回に向けた事前ヒアリング</a:t>
                      </a:r>
                      <a:endParaRPr kumimoji="1" lang="en-US" altLang="ja-JP" sz="2000" b="1" dirty="0">
                        <a:solidFill>
                          <a:schemeClr val="tx1"/>
                        </a:solidFill>
                        <a:latin typeface="メイリオ" panose="020B0604030504040204" pitchFamily="50" charset="-128"/>
                        <a:ea typeface="メイリオ" panose="020B0604030504040204" pitchFamily="50" charset="-128"/>
                      </a:endParaRPr>
                    </a:p>
                    <a:p>
                      <a:pPr>
                        <a:lnSpc>
                          <a:spcPct val="150000"/>
                        </a:lnSpc>
                      </a:pPr>
                      <a:r>
                        <a:rPr kumimoji="1" lang="ja-JP" altLang="en-US" sz="1800" dirty="0">
                          <a:solidFill>
                            <a:schemeClr val="tx1"/>
                          </a:solidFill>
                          <a:latin typeface="メイリオ" panose="020B0604030504040204" pitchFamily="50" charset="-128"/>
                          <a:ea typeface="メイリオ" panose="020B0604030504040204" pitchFamily="50" charset="-128"/>
                        </a:rPr>
                        <a:t>・変革に向けた取組の論点整理</a:t>
                      </a:r>
                      <a:endParaRPr kumimoji="1" lang="en-US" altLang="ja-JP" sz="1800"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320516855"/>
                  </a:ext>
                </a:extLst>
              </a:tr>
              <a:tr h="1412217">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altLang="ja-JP" sz="1600" dirty="0">
                          <a:solidFill>
                            <a:schemeClr val="tx1"/>
                          </a:solidFill>
                          <a:latin typeface="メイリオ" panose="020B0604030504040204" pitchFamily="50" charset="-128"/>
                          <a:ea typeface="メイリオ" panose="020B0604030504040204" pitchFamily="50" charset="-128"/>
                        </a:rPr>
                        <a:t>12</a:t>
                      </a:r>
                      <a:r>
                        <a:rPr lang="ja-JP" altLang="en-US" sz="1600" dirty="0">
                          <a:solidFill>
                            <a:schemeClr val="tx1"/>
                          </a:solidFill>
                          <a:latin typeface="メイリオ" panose="020B0604030504040204" pitchFamily="50" charset="-128"/>
                          <a:ea typeface="メイリオ" panose="020B0604030504040204" pitchFamily="50" charset="-128"/>
                        </a:rPr>
                        <a:t>月中</a:t>
                      </a:r>
                      <a:endParaRPr lang="en-US" altLang="ja-JP" sz="1600"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lang="en-US" altLang="ja-JP" sz="1600" dirty="0">
                        <a:solidFill>
                          <a:schemeClr val="tx1"/>
                        </a:solidFill>
                        <a:latin typeface="メイリオ" panose="020B0604030504040204" pitchFamily="50" charset="-128"/>
                        <a:ea typeface="メイリオ" panose="020B0604030504040204" pitchFamily="50" charset="-128"/>
                      </a:endParaRPr>
                    </a:p>
                  </a:txBody>
                  <a:tcPr/>
                </a:tc>
                <a:tc>
                  <a:txBody>
                    <a:bodyPr/>
                    <a:lstStyle/>
                    <a:p>
                      <a:pPr>
                        <a:lnSpc>
                          <a:spcPct val="150000"/>
                        </a:lnSpc>
                      </a:pPr>
                      <a:r>
                        <a:rPr lang="ja-JP" altLang="en-US" sz="2000" b="1" dirty="0">
                          <a:solidFill>
                            <a:schemeClr val="tx1"/>
                          </a:solidFill>
                          <a:latin typeface="メイリオ" panose="020B0604030504040204" pitchFamily="50" charset="-128"/>
                          <a:ea typeface="メイリオ" panose="020B0604030504040204" pitchFamily="50" charset="-128"/>
                        </a:rPr>
                        <a:t>令和</a:t>
                      </a:r>
                      <a:r>
                        <a:rPr lang="en-US" altLang="ja-JP" sz="2000" b="1" dirty="0">
                          <a:solidFill>
                            <a:schemeClr val="tx1"/>
                          </a:solidFill>
                          <a:latin typeface="メイリオ" panose="020B0604030504040204" pitchFamily="50" charset="-128"/>
                          <a:ea typeface="メイリオ" panose="020B0604030504040204" pitchFamily="50" charset="-128"/>
                        </a:rPr>
                        <a:t>2</a:t>
                      </a:r>
                      <a:r>
                        <a:rPr lang="ja-JP" altLang="en-US" sz="2000" b="1" dirty="0">
                          <a:solidFill>
                            <a:schemeClr val="tx1"/>
                          </a:solidFill>
                          <a:latin typeface="メイリオ" panose="020B0604030504040204" pitchFamily="50" charset="-128"/>
                          <a:ea typeface="メイリオ" panose="020B0604030504040204" pitchFamily="50" charset="-128"/>
                        </a:rPr>
                        <a:t>年度第２回行政改革推進委員会</a:t>
                      </a:r>
                      <a:endParaRPr lang="en-US" altLang="ja-JP" sz="2000" b="1" dirty="0">
                        <a:solidFill>
                          <a:schemeClr val="tx1"/>
                        </a:solidFill>
                        <a:latin typeface="メイリオ" panose="020B0604030504040204" pitchFamily="50" charset="-128"/>
                        <a:ea typeface="メイリオ" panose="020B0604030504040204" pitchFamily="50" charset="-128"/>
                      </a:endParaRPr>
                    </a:p>
                    <a:p>
                      <a:pPr>
                        <a:lnSpc>
                          <a:spcPct val="150000"/>
                        </a:lnSpc>
                      </a:pPr>
                      <a:r>
                        <a:rPr lang="ja-JP" altLang="en-US" sz="1800" dirty="0">
                          <a:solidFill>
                            <a:schemeClr val="tx1"/>
                          </a:solidFill>
                          <a:latin typeface="メイリオ" panose="020B0604030504040204" pitchFamily="50" charset="-128"/>
                          <a:ea typeface="メイリオ" panose="020B0604030504040204" pitchFamily="50" charset="-128"/>
                        </a:rPr>
                        <a:t>・</a:t>
                      </a:r>
                      <a:r>
                        <a:rPr kumimoji="1" lang="ja-JP" altLang="en-US" sz="1800" dirty="0">
                          <a:solidFill>
                            <a:schemeClr val="tx1"/>
                          </a:solidFill>
                          <a:latin typeface="メイリオ" panose="020B0604030504040204" pitchFamily="50" charset="-128"/>
                          <a:ea typeface="メイリオ" panose="020B0604030504040204" pitchFamily="50" charset="-128"/>
                        </a:rPr>
                        <a:t>ビジョンに向けて行政運営をどう変えていくべきか</a:t>
                      </a:r>
                      <a:endParaRPr kumimoji="1" lang="en-US" altLang="ja-JP" sz="1800" dirty="0">
                        <a:solidFill>
                          <a:schemeClr val="tx1"/>
                        </a:solidFill>
                        <a:latin typeface="メイリオ" panose="020B0604030504040204" pitchFamily="50" charset="-128"/>
                        <a:ea typeface="メイリオ" panose="020B0604030504040204" pitchFamily="50" charset="-128"/>
                      </a:endParaRPr>
                    </a:p>
                    <a:p>
                      <a:pPr>
                        <a:lnSpc>
                          <a:spcPct val="150000"/>
                        </a:lnSpc>
                      </a:pPr>
                      <a:r>
                        <a:rPr kumimoji="1" lang="ja-JP" altLang="en-US" sz="1800" dirty="0">
                          <a:solidFill>
                            <a:schemeClr val="tx1"/>
                          </a:solidFill>
                          <a:latin typeface="メイリオ" panose="020B0604030504040204" pitchFamily="50" charset="-128"/>
                          <a:ea typeface="メイリオ" panose="020B0604030504040204" pitchFamily="50" charset="-128"/>
                        </a:rPr>
                        <a:t>　（変革に向けた取組に関する議論）</a:t>
                      </a:r>
                      <a:endParaRPr kumimoji="1" lang="ja-JP" altLang="en-US" sz="1800" dirty="0">
                        <a:solidFill>
                          <a:schemeClr val="tx1"/>
                        </a:solidFill>
                      </a:endParaRPr>
                    </a:p>
                  </a:txBody>
                  <a:tcPr/>
                </a:tc>
                <a:extLst>
                  <a:ext uri="{0D108BD9-81ED-4DB2-BD59-A6C34878D82A}">
                    <a16:rowId xmlns:a16="http://schemas.microsoft.com/office/drawing/2014/main" val="3463393625"/>
                  </a:ext>
                </a:extLst>
              </a:tr>
              <a:tr h="977689">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altLang="ja-JP" sz="1600" dirty="0">
                          <a:solidFill>
                            <a:schemeClr val="tx1"/>
                          </a:solidFill>
                          <a:latin typeface="メイリオ" panose="020B0604030504040204" pitchFamily="50" charset="-128"/>
                          <a:ea typeface="メイリオ" panose="020B0604030504040204" pitchFamily="50" charset="-128"/>
                        </a:rPr>
                        <a:t>1</a:t>
                      </a:r>
                      <a:r>
                        <a:rPr lang="ja-JP" altLang="en-US" sz="1600" dirty="0">
                          <a:solidFill>
                            <a:schemeClr val="tx1"/>
                          </a:solidFill>
                          <a:latin typeface="メイリオ" panose="020B0604030504040204" pitchFamily="50" charset="-128"/>
                          <a:ea typeface="メイリオ" panose="020B0604030504040204" pitchFamily="50" charset="-128"/>
                        </a:rPr>
                        <a:t>月～</a:t>
                      </a:r>
                      <a:r>
                        <a:rPr lang="en-US" altLang="ja-JP" sz="1600" dirty="0">
                          <a:solidFill>
                            <a:schemeClr val="tx1"/>
                          </a:solidFill>
                          <a:latin typeface="メイリオ" panose="020B0604030504040204" pitchFamily="50" charset="-128"/>
                          <a:ea typeface="メイリオ" panose="020B0604030504040204" pitchFamily="50" charset="-128"/>
                        </a:rPr>
                        <a:t>2</a:t>
                      </a:r>
                      <a:r>
                        <a:rPr lang="ja-JP" altLang="en-US" sz="1600" dirty="0">
                          <a:solidFill>
                            <a:schemeClr val="tx1"/>
                          </a:solidFill>
                          <a:latin typeface="メイリオ" panose="020B0604030504040204" pitchFamily="50" charset="-128"/>
                          <a:ea typeface="メイリオ" panose="020B0604030504040204" pitchFamily="50" charset="-128"/>
                        </a:rPr>
                        <a:t>月</a:t>
                      </a:r>
                      <a:endParaRPr lang="en-US" altLang="ja-JP" sz="1600" dirty="0">
                        <a:solidFill>
                          <a:schemeClr val="tx1"/>
                        </a:solidFill>
                        <a:latin typeface="メイリオ" panose="020B0604030504040204" pitchFamily="50" charset="-128"/>
                        <a:ea typeface="メイリオ" panose="020B0604030504040204" pitchFamily="50" charset="-128"/>
                      </a:endParaRPr>
                    </a:p>
                  </a:txBody>
                  <a:tcPr/>
                </a:tc>
                <a:tc>
                  <a:txBody>
                    <a:bodyPr/>
                    <a:lstStyle/>
                    <a:p>
                      <a:pPr>
                        <a:lnSpc>
                          <a:spcPct val="150000"/>
                        </a:lnSpc>
                      </a:pPr>
                      <a:r>
                        <a:rPr lang="ja-JP" altLang="en-US" sz="2000" b="1" dirty="0">
                          <a:solidFill>
                            <a:schemeClr val="tx1"/>
                          </a:solidFill>
                          <a:latin typeface="メイリオ" panose="020B0604030504040204" pitchFamily="50" charset="-128"/>
                          <a:ea typeface="メイリオ" panose="020B0604030504040204" pitchFamily="50" charset="-128"/>
                        </a:rPr>
                        <a:t>第３回に向けた事前ヒアリング</a:t>
                      </a:r>
                      <a:endParaRPr lang="en-US" altLang="ja-JP" sz="2000" b="1" dirty="0">
                        <a:solidFill>
                          <a:schemeClr val="tx1"/>
                        </a:solidFill>
                        <a:latin typeface="メイリオ" panose="020B0604030504040204" pitchFamily="50" charset="-128"/>
                        <a:ea typeface="メイリオ" panose="020B0604030504040204" pitchFamily="50" charset="-128"/>
                      </a:endParaRPr>
                    </a:p>
                    <a:p>
                      <a:pPr>
                        <a:lnSpc>
                          <a:spcPct val="150000"/>
                        </a:lnSpc>
                      </a:pPr>
                      <a:r>
                        <a:rPr lang="ja-JP" altLang="en-US" sz="1800" dirty="0">
                          <a:solidFill>
                            <a:schemeClr val="tx1"/>
                          </a:solidFill>
                          <a:latin typeface="メイリオ" panose="020B0604030504040204" pitchFamily="50" charset="-128"/>
                          <a:ea typeface="メイリオ" panose="020B0604030504040204" pitchFamily="50" charset="-128"/>
                        </a:rPr>
                        <a:t>・提言書作成にあたっての確認等</a:t>
                      </a:r>
                      <a:endParaRPr kumimoji="1" lang="ja-JP" altLang="en-US" sz="2000" dirty="0">
                        <a:solidFill>
                          <a:schemeClr val="tx1"/>
                        </a:solidFill>
                      </a:endParaRPr>
                    </a:p>
                  </a:txBody>
                  <a:tcPr/>
                </a:tc>
                <a:extLst>
                  <a:ext uri="{0D108BD9-81ED-4DB2-BD59-A6C34878D82A}">
                    <a16:rowId xmlns:a16="http://schemas.microsoft.com/office/drawing/2014/main" val="776374429"/>
                  </a:ext>
                </a:extLst>
              </a:tr>
              <a:tr h="1201163">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altLang="ja-JP" sz="1600" dirty="0">
                          <a:solidFill>
                            <a:schemeClr val="tx1"/>
                          </a:solidFill>
                          <a:latin typeface="メイリオ" panose="020B0604030504040204" pitchFamily="50" charset="-128"/>
                          <a:ea typeface="メイリオ" panose="020B0604030504040204" pitchFamily="50" charset="-128"/>
                        </a:rPr>
                        <a:t>2</a:t>
                      </a:r>
                      <a:r>
                        <a:rPr lang="ja-JP" altLang="en-US" sz="1600" dirty="0">
                          <a:solidFill>
                            <a:schemeClr val="tx1"/>
                          </a:solidFill>
                          <a:latin typeface="メイリオ" panose="020B0604030504040204" pitchFamily="50" charset="-128"/>
                          <a:ea typeface="メイリオ" panose="020B0604030504040204" pitchFamily="50" charset="-128"/>
                        </a:rPr>
                        <a:t>月～</a:t>
                      </a:r>
                      <a:r>
                        <a:rPr lang="en-US" altLang="ja-JP" sz="1600" dirty="0">
                          <a:solidFill>
                            <a:schemeClr val="tx1"/>
                          </a:solidFill>
                          <a:latin typeface="メイリオ" panose="020B0604030504040204" pitchFamily="50" charset="-128"/>
                          <a:ea typeface="メイリオ" panose="020B0604030504040204" pitchFamily="50" charset="-128"/>
                        </a:rPr>
                        <a:t>3</a:t>
                      </a:r>
                      <a:r>
                        <a:rPr lang="ja-JP" altLang="en-US" sz="1600" dirty="0">
                          <a:solidFill>
                            <a:schemeClr val="tx1"/>
                          </a:solidFill>
                          <a:latin typeface="メイリオ" panose="020B0604030504040204" pitchFamily="50" charset="-128"/>
                          <a:ea typeface="メイリオ" panose="020B0604030504040204" pitchFamily="50" charset="-128"/>
                        </a:rPr>
                        <a:t>月</a:t>
                      </a:r>
                      <a:endParaRPr lang="en-US" altLang="ja-JP" sz="1600" dirty="0">
                        <a:solidFill>
                          <a:schemeClr val="tx1"/>
                        </a:solidFill>
                        <a:latin typeface="メイリオ" panose="020B0604030504040204" pitchFamily="50" charset="-128"/>
                        <a:ea typeface="メイリオ" panose="020B0604030504040204" pitchFamily="50" charset="-128"/>
                      </a:endParaRPr>
                    </a:p>
                  </a:txBody>
                  <a:tcPr/>
                </a:tc>
                <a:tc>
                  <a:txBody>
                    <a:bodyPr/>
                    <a:lstStyle/>
                    <a:p>
                      <a:pPr>
                        <a:lnSpc>
                          <a:spcPct val="150000"/>
                        </a:lnSpc>
                      </a:pPr>
                      <a:r>
                        <a:rPr lang="ja-JP" altLang="en-US" sz="2000" b="1" dirty="0">
                          <a:solidFill>
                            <a:schemeClr val="tx1"/>
                          </a:solidFill>
                          <a:latin typeface="メイリオ" panose="020B0604030504040204" pitchFamily="50" charset="-128"/>
                          <a:ea typeface="メイリオ" panose="020B0604030504040204" pitchFamily="50" charset="-128"/>
                        </a:rPr>
                        <a:t>令和</a:t>
                      </a:r>
                      <a:r>
                        <a:rPr lang="en-US" altLang="ja-JP" sz="2000" b="1" dirty="0">
                          <a:solidFill>
                            <a:schemeClr val="tx1"/>
                          </a:solidFill>
                          <a:latin typeface="メイリオ" panose="020B0604030504040204" pitchFamily="50" charset="-128"/>
                          <a:ea typeface="メイリオ" panose="020B0604030504040204" pitchFamily="50" charset="-128"/>
                        </a:rPr>
                        <a:t>2</a:t>
                      </a:r>
                      <a:r>
                        <a:rPr lang="ja-JP" altLang="en-US" sz="2000" b="1" dirty="0">
                          <a:solidFill>
                            <a:schemeClr val="tx1"/>
                          </a:solidFill>
                          <a:latin typeface="メイリオ" panose="020B0604030504040204" pitchFamily="50" charset="-128"/>
                          <a:ea typeface="メイリオ" panose="020B0604030504040204" pitchFamily="50" charset="-128"/>
                        </a:rPr>
                        <a:t>年度第３回行政改革推進委員会</a:t>
                      </a:r>
                      <a:endParaRPr lang="en-US" altLang="ja-JP" sz="2000" dirty="0">
                        <a:solidFill>
                          <a:schemeClr val="tx1"/>
                        </a:solidFill>
                        <a:latin typeface="メイリオ" panose="020B0604030504040204" pitchFamily="50" charset="-128"/>
                        <a:ea typeface="メイリオ" panose="020B0604030504040204" pitchFamily="50" charset="-128"/>
                      </a:endParaRPr>
                    </a:p>
                    <a:p>
                      <a:pPr>
                        <a:lnSpc>
                          <a:spcPct val="150000"/>
                        </a:lnSpc>
                      </a:pPr>
                      <a:r>
                        <a:rPr lang="ja-JP" altLang="en-US" sz="2400" b="1" dirty="0">
                          <a:solidFill>
                            <a:srgbClr val="FF0000"/>
                          </a:solidFill>
                          <a:latin typeface="メイリオ" panose="020B0604030504040204" pitchFamily="50" charset="-128"/>
                          <a:ea typeface="メイリオ" panose="020B0604030504040204" pitchFamily="50" charset="-128"/>
                        </a:rPr>
                        <a:t>提言内容の確定</a:t>
                      </a:r>
                      <a:endParaRPr kumimoji="1" lang="ja-JP" altLang="en-US" sz="2400" b="1" dirty="0">
                        <a:solidFill>
                          <a:srgbClr val="FF0000"/>
                        </a:solidFill>
                      </a:endParaRPr>
                    </a:p>
                  </a:txBody>
                  <a:tcPr/>
                </a:tc>
                <a:extLst>
                  <a:ext uri="{0D108BD9-81ED-4DB2-BD59-A6C34878D82A}">
                    <a16:rowId xmlns:a16="http://schemas.microsoft.com/office/drawing/2014/main" val="1054051007"/>
                  </a:ext>
                </a:extLst>
              </a:tr>
            </a:tbl>
          </a:graphicData>
        </a:graphic>
      </p:graphicFrame>
    </p:spTree>
    <p:extLst>
      <p:ext uri="{BB962C8B-B14F-4D97-AF65-F5344CB8AC3E}">
        <p14:creationId xmlns:p14="http://schemas.microsoft.com/office/powerpoint/2010/main" val="3497936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四角形: 角を丸くする 22">
            <a:extLst>
              <a:ext uri="{FF2B5EF4-FFF2-40B4-BE49-F238E27FC236}">
                <a16:creationId xmlns:a16="http://schemas.microsoft.com/office/drawing/2014/main" id="{0CB661A4-4DC3-459E-8C82-543BBE5D251C}"/>
              </a:ext>
            </a:extLst>
          </p:cNvPr>
          <p:cNvSpPr/>
          <p:nvPr/>
        </p:nvSpPr>
        <p:spPr>
          <a:xfrm>
            <a:off x="6220520" y="1306782"/>
            <a:ext cx="2311920" cy="442058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400"/>
          </a:p>
        </p:txBody>
      </p:sp>
      <p:sp>
        <p:nvSpPr>
          <p:cNvPr id="2" name="四角形: 角を丸くする 1">
            <a:extLst>
              <a:ext uri="{FF2B5EF4-FFF2-40B4-BE49-F238E27FC236}">
                <a16:creationId xmlns:a16="http://schemas.microsoft.com/office/drawing/2014/main" id="{78A2B50F-D252-421C-AE07-7F2562963B4F}"/>
              </a:ext>
            </a:extLst>
          </p:cNvPr>
          <p:cNvSpPr/>
          <p:nvPr/>
        </p:nvSpPr>
        <p:spPr>
          <a:xfrm>
            <a:off x="309204" y="1304764"/>
            <a:ext cx="4428966" cy="4422601"/>
          </a:xfrm>
          <a:prstGeom prst="roundRect">
            <a:avLst>
              <a:gd name="adj" fmla="val 6507"/>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HGP創英角ｺﾞｼｯｸUB" panose="020B0900000000000000" pitchFamily="50" charset="-128"/>
                <a:ea typeface="HGP創英角ｺﾞｼｯｸUB" panose="020B0900000000000000" pitchFamily="50" charset="-128"/>
              </a:rPr>
              <a:t>１　提言書について（</a:t>
            </a:r>
            <a:r>
              <a:rPr lang="en-US" altLang="ja-JP" sz="2800" i="1" dirty="0">
                <a:latin typeface="HGP創英角ｺﾞｼｯｸUB" panose="020B0900000000000000" pitchFamily="50" charset="-128"/>
                <a:ea typeface="HGP創英角ｺﾞｼｯｸUB" panose="020B0900000000000000" pitchFamily="50" charset="-128"/>
              </a:rPr>
              <a:t>1/2</a:t>
            </a:r>
            <a:r>
              <a:rPr lang="ja-JP" altLang="en-US" sz="2800" i="1" dirty="0">
                <a:latin typeface="HGP創英角ｺﾞｼｯｸUB" panose="020B0900000000000000" pitchFamily="50" charset="-128"/>
                <a:ea typeface="HGP創英角ｺﾞｼｯｸUB" panose="020B0900000000000000" pitchFamily="50" charset="-128"/>
              </a:rPr>
              <a:t>）</a:t>
            </a:r>
          </a:p>
        </p:txBody>
      </p:sp>
      <p:sp>
        <p:nvSpPr>
          <p:cNvPr id="13" name="タイトル 1">
            <a:extLst>
              <a:ext uri="{FF2B5EF4-FFF2-40B4-BE49-F238E27FC236}">
                <a16:creationId xmlns:a16="http://schemas.microsoft.com/office/drawing/2014/main" id="{6CD3E805-545C-44A1-BA2D-18B4AFA71360}"/>
              </a:ext>
            </a:extLst>
          </p:cNvPr>
          <p:cNvSpPr txBox="1">
            <a:spLocks/>
          </p:cNvSpPr>
          <p:nvPr/>
        </p:nvSpPr>
        <p:spPr>
          <a:xfrm>
            <a:off x="618180" y="806656"/>
            <a:ext cx="5944293" cy="5907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ja-JP" altLang="en-US" sz="2400" b="1" dirty="0">
              <a:solidFill>
                <a:srgbClr val="17375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5" name="正方形/長方形 4">
            <a:extLst>
              <a:ext uri="{FF2B5EF4-FFF2-40B4-BE49-F238E27FC236}">
                <a16:creationId xmlns:a16="http://schemas.microsoft.com/office/drawing/2014/main" id="{4AEC5BFE-1B67-4F4D-9C77-D628FD5E63C7}"/>
              </a:ext>
            </a:extLst>
          </p:cNvPr>
          <p:cNvSpPr/>
          <p:nvPr/>
        </p:nvSpPr>
        <p:spPr>
          <a:xfrm>
            <a:off x="2969123" y="1901656"/>
            <a:ext cx="1578192" cy="2545193"/>
          </a:xfrm>
          <a:prstGeom prst="rect">
            <a:avLst/>
          </a:prstGeom>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2000" dirty="0"/>
              <a:t>【</a:t>
            </a:r>
            <a:r>
              <a:rPr kumimoji="1" lang="ja-JP" altLang="en-US" sz="2000" dirty="0"/>
              <a:t>提言書</a:t>
            </a:r>
            <a:r>
              <a:rPr kumimoji="1" lang="en-US" altLang="ja-JP" sz="2000" dirty="0"/>
              <a:t>】</a:t>
            </a:r>
          </a:p>
          <a:p>
            <a:pPr algn="ctr"/>
            <a:r>
              <a:rPr lang="en-US" altLang="ja-JP" sz="2000" dirty="0"/>
              <a:t>2040</a:t>
            </a:r>
            <a:r>
              <a:rPr lang="ja-JP" altLang="en-US" sz="2000" dirty="0"/>
              <a:t>年に向けた行政運営について（仮）</a:t>
            </a:r>
            <a:endParaRPr kumimoji="1" lang="ja-JP" altLang="en-US" sz="2000" dirty="0"/>
          </a:p>
        </p:txBody>
      </p:sp>
      <p:sp>
        <p:nvSpPr>
          <p:cNvPr id="16" name="正方形/長方形 15">
            <a:extLst>
              <a:ext uri="{FF2B5EF4-FFF2-40B4-BE49-F238E27FC236}">
                <a16:creationId xmlns:a16="http://schemas.microsoft.com/office/drawing/2014/main" id="{A55739B7-54F2-4ED0-9B21-7245D4915E7F}"/>
              </a:ext>
            </a:extLst>
          </p:cNvPr>
          <p:cNvSpPr/>
          <p:nvPr/>
        </p:nvSpPr>
        <p:spPr>
          <a:xfrm>
            <a:off x="6435565" y="4528404"/>
            <a:ext cx="1745476" cy="62878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t>千葉市行政</a:t>
            </a:r>
            <a:endParaRPr kumimoji="1" lang="en-US" altLang="ja-JP" dirty="0"/>
          </a:p>
          <a:p>
            <a:pPr algn="ctr"/>
            <a:r>
              <a:rPr kumimoji="1" lang="ja-JP" altLang="en-US" dirty="0"/>
              <a:t>改革推進指針</a:t>
            </a:r>
          </a:p>
        </p:txBody>
      </p:sp>
      <p:sp>
        <p:nvSpPr>
          <p:cNvPr id="6" name="正方形/長方形 5">
            <a:extLst>
              <a:ext uri="{FF2B5EF4-FFF2-40B4-BE49-F238E27FC236}">
                <a16:creationId xmlns:a16="http://schemas.microsoft.com/office/drawing/2014/main" id="{C1CFC59D-4BA9-4B79-87EC-F16A1A9DE702}"/>
              </a:ext>
            </a:extLst>
          </p:cNvPr>
          <p:cNvSpPr/>
          <p:nvPr/>
        </p:nvSpPr>
        <p:spPr>
          <a:xfrm>
            <a:off x="1385688" y="5168862"/>
            <a:ext cx="2385829" cy="471229"/>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a:solidFill>
                  <a:schemeClr val="tx1"/>
                </a:solidFill>
              </a:rPr>
              <a:t>行政改革推進委員会</a:t>
            </a:r>
            <a:endParaRPr kumimoji="1" lang="en-US" altLang="ja-JP" b="1" dirty="0">
              <a:solidFill>
                <a:schemeClr val="tx1"/>
              </a:solidFill>
            </a:endParaRPr>
          </a:p>
        </p:txBody>
      </p:sp>
      <p:sp>
        <p:nvSpPr>
          <p:cNvPr id="7" name="矢印: 右 6">
            <a:extLst>
              <a:ext uri="{FF2B5EF4-FFF2-40B4-BE49-F238E27FC236}">
                <a16:creationId xmlns:a16="http://schemas.microsoft.com/office/drawing/2014/main" id="{649817B0-2A4A-49A0-913F-A0C409AF1628}"/>
              </a:ext>
            </a:extLst>
          </p:cNvPr>
          <p:cNvSpPr/>
          <p:nvPr/>
        </p:nvSpPr>
        <p:spPr>
          <a:xfrm>
            <a:off x="4800637" y="3905289"/>
            <a:ext cx="1304486" cy="954832"/>
          </a:xfrm>
          <a:prstGeom prst="rightArrow">
            <a:avLst/>
          </a:prstGeom>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dirty="0"/>
              <a:t>提言を受けて改正</a:t>
            </a:r>
          </a:p>
        </p:txBody>
      </p:sp>
      <p:sp>
        <p:nvSpPr>
          <p:cNvPr id="25" name="正方形/長方形 24">
            <a:extLst>
              <a:ext uri="{FF2B5EF4-FFF2-40B4-BE49-F238E27FC236}">
                <a16:creationId xmlns:a16="http://schemas.microsoft.com/office/drawing/2014/main" id="{BFA77823-66CE-4FF3-9D71-9FE51D68E802}"/>
              </a:ext>
            </a:extLst>
          </p:cNvPr>
          <p:cNvSpPr/>
          <p:nvPr/>
        </p:nvSpPr>
        <p:spPr>
          <a:xfrm>
            <a:off x="6462330" y="2108426"/>
            <a:ext cx="1799971" cy="653363"/>
          </a:xfrm>
          <a:prstGeom prst="rect">
            <a:avLst/>
          </a:prstGeom>
          <a:ln w="19050">
            <a:noFill/>
            <a:prstDash val="dash"/>
          </a:ln>
        </p:spPr>
        <p:style>
          <a:lnRef idx="2">
            <a:schemeClr val="accent6"/>
          </a:lnRef>
          <a:fillRef idx="1">
            <a:schemeClr val="lt1"/>
          </a:fillRef>
          <a:effectRef idx="0">
            <a:schemeClr val="accent6"/>
          </a:effectRef>
          <a:fontRef idx="minor">
            <a:schemeClr val="dk1"/>
          </a:fontRef>
        </p:style>
        <p:txBody>
          <a:bodyPr rtlCol="0" anchor="t"/>
          <a:lstStyle/>
          <a:p>
            <a:pPr algn="ctr"/>
            <a:r>
              <a:rPr lang="en-US" altLang="ja-JP" sz="2000" dirty="0"/>
              <a:t>〈</a:t>
            </a:r>
            <a:r>
              <a:rPr lang="ja-JP" altLang="en-US" sz="2000" dirty="0"/>
              <a:t>総合計画</a:t>
            </a:r>
            <a:r>
              <a:rPr lang="en-US" altLang="ja-JP" sz="2000" dirty="0"/>
              <a:t>〉</a:t>
            </a:r>
          </a:p>
          <a:p>
            <a:pPr algn="ctr"/>
            <a:r>
              <a:rPr lang="ja-JP" altLang="en-US" sz="2000" dirty="0"/>
              <a:t>基本計画</a:t>
            </a:r>
            <a:endParaRPr kumimoji="1" lang="ja-JP" altLang="en-US" sz="2000" dirty="0"/>
          </a:p>
        </p:txBody>
      </p:sp>
      <p:sp>
        <p:nvSpPr>
          <p:cNvPr id="27" name="正方形/長方形 26">
            <a:extLst>
              <a:ext uri="{FF2B5EF4-FFF2-40B4-BE49-F238E27FC236}">
                <a16:creationId xmlns:a16="http://schemas.microsoft.com/office/drawing/2014/main" id="{B1C5AD61-D97B-494B-9D4B-17FB4C8D5E18}"/>
              </a:ext>
            </a:extLst>
          </p:cNvPr>
          <p:cNvSpPr/>
          <p:nvPr/>
        </p:nvSpPr>
        <p:spPr>
          <a:xfrm>
            <a:off x="6517356" y="5161051"/>
            <a:ext cx="1653903" cy="41543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b="1" dirty="0">
                <a:solidFill>
                  <a:schemeClr val="tx1"/>
                </a:solidFill>
              </a:rPr>
              <a:t>千葉市</a:t>
            </a:r>
            <a:endParaRPr lang="en-US" altLang="ja-JP" b="1" dirty="0">
              <a:solidFill>
                <a:schemeClr val="tx1"/>
              </a:solidFill>
            </a:endParaRPr>
          </a:p>
        </p:txBody>
      </p:sp>
      <p:sp>
        <p:nvSpPr>
          <p:cNvPr id="4" name="矢印: 右 3">
            <a:extLst>
              <a:ext uri="{FF2B5EF4-FFF2-40B4-BE49-F238E27FC236}">
                <a16:creationId xmlns:a16="http://schemas.microsoft.com/office/drawing/2014/main" id="{5DCBBBBA-1AEC-44CF-B212-AFF626A39EB9}"/>
              </a:ext>
            </a:extLst>
          </p:cNvPr>
          <p:cNvSpPr/>
          <p:nvPr/>
        </p:nvSpPr>
        <p:spPr>
          <a:xfrm>
            <a:off x="2454754" y="2819677"/>
            <a:ext cx="423094" cy="471229"/>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0" name="雲 9">
            <a:extLst>
              <a:ext uri="{FF2B5EF4-FFF2-40B4-BE49-F238E27FC236}">
                <a16:creationId xmlns:a16="http://schemas.microsoft.com/office/drawing/2014/main" id="{AED3F032-5292-4168-859D-370ACA6836B8}"/>
              </a:ext>
            </a:extLst>
          </p:cNvPr>
          <p:cNvSpPr/>
          <p:nvPr/>
        </p:nvSpPr>
        <p:spPr>
          <a:xfrm>
            <a:off x="471981" y="2203930"/>
            <a:ext cx="1856255" cy="1624348"/>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29" name="正方形/長方形 28">
            <a:extLst>
              <a:ext uri="{FF2B5EF4-FFF2-40B4-BE49-F238E27FC236}">
                <a16:creationId xmlns:a16="http://schemas.microsoft.com/office/drawing/2014/main" id="{AAEEC9E6-9C6D-4165-895C-2199CBEA09A6}"/>
              </a:ext>
            </a:extLst>
          </p:cNvPr>
          <p:cNvSpPr/>
          <p:nvPr/>
        </p:nvSpPr>
        <p:spPr>
          <a:xfrm>
            <a:off x="507600" y="2446623"/>
            <a:ext cx="1665243" cy="1189346"/>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dirty="0"/>
              <a:t>2040</a:t>
            </a:r>
            <a:r>
              <a:rPr kumimoji="1" lang="ja-JP" altLang="en-US" dirty="0"/>
              <a:t>年の行政運営のあり方について議論</a:t>
            </a:r>
          </a:p>
        </p:txBody>
      </p:sp>
      <p:sp>
        <p:nvSpPr>
          <p:cNvPr id="30" name="矢印: 右 29">
            <a:extLst>
              <a:ext uri="{FF2B5EF4-FFF2-40B4-BE49-F238E27FC236}">
                <a16:creationId xmlns:a16="http://schemas.microsoft.com/office/drawing/2014/main" id="{60E81BEB-A224-43DB-8825-455E4B361A11}"/>
              </a:ext>
            </a:extLst>
          </p:cNvPr>
          <p:cNvSpPr/>
          <p:nvPr/>
        </p:nvSpPr>
        <p:spPr>
          <a:xfrm>
            <a:off x="4841386" y="1949062"/>
            <a:ext cx="1347367" cy="1003649"/>
          </a:xfrm>
          <a:prstGeom prst="rightArrow">
            <a:avLst/>
          </a:prstGeom>
          <a:ln w="19050">
            <a:solidFill>
              <a:srgbClr val="00B0F0"/>
            </a:solidFill>
            <a:prstDash val="dash"/>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500" dirty="0"/>
              <a:t>提言を参考に策定</a:t>
            </a:r>
          </a:p>
        </p:txBody>
      </p:sp>
      <p:grpSp>
        <p:nvGrpSpPr>
          <p:cNvPr id="26" name="グループ化 25">
            <a:extLst>
              <a:ext uri="{FF2B5EF4-FFF2-40B4-BE49-F238E27FC236}">
                <a16:creationId xmlns:a16="http://schemas.microsoft.com/office/drawing/2014/main" id="{6BAB28BB-BCEF-4885-B24F-05BCEFA2CA3E}"/>
              </a:ext>
            </a:extLst>
          </p:cNvPr>
          <p:cNvGrpSpPr/>
          <p:nvPr/>
        </p:nvGrpSpPr>
        <p:grpSpPr>
          <a:xfrm>
            <a:off x="725237" y="4006832"/>
            <a:ext cx="288032" cy="567360"/>
            <a:chOff x="1200050" y="3814767"/>
            <a:chExt cx="288032" cy="567360"/>
          </a:xfrm>
        </p:grpSpPr>
        <p:sp>
          <p:nvSpPr>
            <p:cNvPr id="31" name="楕円 30">
              <a:extLst>
                <a:ext uri="{FF2B5EF4-FFF2-40B4-BE49-F238E27FC236}">
                  <a16:creationId xmlns:a16="http://schemas.microsoft.com/office/drawing/2014/main" id="{5934D77B-A5F0-4EBA-A490-78C9F05AED50}"/>
                </a:ext>
              </a:extLst>
            </p:cNvPr>
            <p:cNvSpPr/>
            <p:nvPr/>
          </p:nvSpPr>
          <p:spPr>
            <a:xfrm>
              <a:off x="1200050" y="3814767"/>
              <a:ext cx="288032" cy="272213"/>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2" name="二等辺三角形 31">
              <a:extLst>
                <a:ext uri="{FF2B5EF4-FFF2-40B4-BE49-F238E27FC236}">
                  <a16:creationId xmlns:a16="http://schemas.microsoft.com/office/drawing/2014/main" id="{B5685F56-9EF6-43B5-AD62-9F89E6CCFCF4}"/>
                </a:ext>
              </a:extLst>
            </p:cNvPr>
            <p:cNvSpPr/>
            <p:nvPr/>
          </p:nvSpPr>
          <p:spPr>
            <a:xfrm>
              <a:off x="1200050" y="4120406"/>
              <a:ext cx="288032" cy="261721"/>
            </a:xfrm>
            <a:prstGeom prst="triangl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grpSp>
        <p:nvGrpSpPr>
          <p:cNvPr id="33" name="グループ化 32">
            <a:extLst>
              <a:ext uri="{FF2B5EF4-FFF2-40B4-BE49-F238E27FC236}">
                <a16:creationId xmlns:a16="http://schemas.microsoft.com/office/drawing/2014/main" id="{9C2B2F38-6544-4E16-895D-B9456DCB7416}"/>
              </a:ext>
            </a:extLst>
          </p:cNvPr>
          <p:cNvGrpSpPr/>
          <p:nvPr/>
        </p:nvGrpSpPr>
        <p:grpSpPr>
          <a:xfrm>
            <a:off x="1298931" y="4000622"/>
            <a:ext cx="288032" cy="567360"/>
            <a:chOff x="1200050" y="3814767"/>
            <a:chExt cx="288032" cy="567360"/>
          </a:xfrm>
        </p:grpSpPr>
        <p:sp>
          <p:nvSpPr>
            <p:cNvPr id="34" name="楕円 33">
              <a:extLst>
                <a:ext uri="{FF2B5EF4-FFF2-40B4-BE49-F238E27FC236}">
                  <a16:creationId xmlns:a16="http://schemas.microsoft.com/office/drawing/2014/main" id="{679C3036-77C5-4E1B-A8C7-B0112E3712E1}"/>
                </a:ext>
              </a:extLst>
            </p:cNvPr>
            <p:cNvSpPr/>
            <p:nvPr/>
          </p:nvSpPr>
          <p:spPr>
            <a:xfrm>
              <a:off x="1200050" y="3814767"/>
              <a:ext cx="288032" cy="272213"/>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5" name="二等辺三角形 34">
              <a:extLst>
                <a:ext uri="{FF2B5EF4-FFF2-40B4-BE49-F238E27FC236}">
                  <a16:creationId xmlns:a16="http://schemas.microsoft.com/office/drawing/2014/main" id="{42D41554-D57F-4112-894D-F357ED105B8F}"/>
                </a:ext>
              </a:extLst>
            </p:cNvPr>
            <p:cNvSpPr/>
            <p:nvPr/>
          </p:nvSpPr>
          <p:spPr>
            <a:xfrm>
              <a:off x="1200050" y="4120406"/>
              <a:ext cx="288032" cy="261721"/>
            </a:xfrm>
            <a:prstGeom prst="triangl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grpSp>
        <p:nvGrpSpPr>
          <p:cNvPr id="36" name="グループ化 35">
            <a:extLst>
              <a:ext uri="{FF2B5EF4-FFF2-40B4-BE49-F238E27FC236}">
                <a16:creationId xmlns:a16="http://schemas.microsoft.com/office/drawing/2014/main" id="{16A886EB-1CB5-485C-9EF4-E3CEF6D860F7}"/>
              </a:ext>
            </a:extLst>
          </p:cNvPr>
          <p:cNvGrpSpPr/>
          <p:nvPr/>
        </p:nvGrpSpPr>
        <p:grpSpPr>
          <a:xfrm>
            <a:off x="1872626" y="4000622"/>
            <a:ext cx="288032" cy="567360"/>
            <a:chOff x="1200050" y="3814767"/>
            <a:chExt cx="288032" cy="567360"/>
          </a:xfrm>
        </p:grpSpPr>
        <p:sp>
          <p:nvSpPr>
            <p:cNvPr id="37" name="楕円 36">
              <a:extLst>
                <a:ext uri="{FF2B5EF4-FFF2-40B4-BE49-F238E27FC236}">
                  <a16:creationId xmlns:a16="http://schemas.microsoft.com/office/drawing/2014/main" id="{1B8D5EEC-88D8-4FDB-8266-76224A77E43E}"/>
                </a:ext>
              </a:extLst>
            </p:cNvPr>
            <p:cNvSpPr/>
            <p:nvPr/>
          </p:nvSpPr>
          <p:spPr>
            <a:xfrm>
              <a:off x="1200050" y="3814767"/>
              <a:ext cx="288032" cy="272213"/>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8" name="二等辺三角形 37">
              <a:extLst>
                <a:ext uri="{FF2B5EF4-FFF2-40B4-BE49-F238E27FC236}">
                  <a16:creationId xmlns:a16="http://schemas.microsoft.com/office/drawing/2014/main" id="{7ACF5FCE-8C04-43F6-903C-A2917C5A9F67}"/>
                </a:ext>
              </a:extLst>
            </p:cNvPr>
            <p:cNvSpPr/>
            <p:nvPr/>
          </p:nvSpPr>
          <p:spPr>
            <a:xfrm>
              <a:off x="1200050" y="4120406"/>
              <a:ext cx="288032" cy="261721"/>
            </a:xfrm>
            <a:prstGeom prst="triangl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sp>
        <p:nvSpPr>
          <p:cNvPr id="9" name="思考の吹き出し: 雲形 8">
            <a:extLst>
              <a:ext uri="{FF2B5EF4-FFF2-40B4-BE49-F238E27FC236}">
                <a16:creationId xmlns:a16="http://schemas.microsoft.com/office/drawing/2014/main" id="{24AEEFB1-E7E3-4506-818F-85F2637B2B1C}"/>
              </a:ext>
            </a:extLst>
          </p:cNvPr>
          <p:cNvSpPr/>
          <p:nvPr/>
        </p:nvSpPr>
        <p:spPr>
          <a:xfrm>
            <a:off x="4378285" y="5563353"/>
            <a:ext cx="2249377" cy="1044711"/>
          </a:xfrm>
          <a:prstGeom prst="cloudCallout">
            <a:avLst>
              <a:gd name="adj1" fmla="val -8099"/>
              <a:gd name="adj2" fmla="val -134732"/>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41" name="正方形/長方形 40">
            <a:extLst>
              <a:ext uri="{FF2B5EF4-FFF2-40B4-BE49-F238E27FC236}">
                <a16:creationId xmlns:a16="http://schemas.microsoft.com/office/drawing/2014/main" id="{2C05D963-B2A2-4D5E-8C79-8AD9980BC2B9}"/>
              </a:ext>
            </a:extLst>
          </p:cNvPr>
          <p:cNvSpPr/>
          <p:nvPr/>
        </p:nvSpPr>
        <p:spPr>
          <a:xfrm>
            <a:off x="4638260" y="5583898"/>
            <a:ext cx="1802206" cy="910498"/>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t>職員向けパネルディスカッション</a:t>
            </a:r>
          </a:p>
        </p:txBody>
      </p:sp>
      <p:sp>
        <p:nvSpPr>
          <p:cNvPr id="3" name="スライド番号プレースホルダー 2">
            <a:extLst>
              <a:ext uri="{FF2B5EF4-FFF2-40B4-BE49-F238E27FC236}">
                <a16:creationId xmlns:a16="http://schemas.microsoft.com/office/drawing/2014/main" id="{5CF8AE58-169F-4D6D-A25A-6CF47F8EF96B}"/>
              </a:ext>
            </a:extLst>
          </p:cNvPr>
          <p:cNvSpPr>
            <a:spLocks noGrp="1"/>
          </p:cNvSpPr>
          <p:nvPr>
            <p:ph type="sldNum" sz="quarter" idx="12"/>
          </p:nvPr>
        </p:nvSpPr>
        <p:spPr/>
        <p:txBody>
          <a:bodyPr/>
          <a:lstStyle/>
          <a:p>
            <a:fld id="{ABBF78F6-40F7-42CC-B691-F10E30E15BA0}" type="slidenum">
              <a:rPr kumimoji="1" lang="ja-JP" altLang="en-US" smtClean="0"/>
              <a:pPr/>
              <a:t>2</a:t>
            </a:fld>
            <a:endParaRPr kumimoji="1" lang="ja-JP" altLang="en-US"/>
          </a:p>
        </p:txBody>
      </p:sp>
      <p:sp>
        <p:nvSpPr>
          <p:cNvPr id="44" name="正方形/長方形 43">
            <a:extLst>
              <a:ext uri="{FF2B5EF4-FFF2-40B4-BE49-F238E27FC236}">
                <a16:creationId xmlns:a16="http://schemas.microsoft.com/office/drawing/2014/main" id="{A3189C02-C1E5-4CE1-9940-8A44E0F08417}"/>
              </a:ext>
            </a:extLst>
          </p:cNvPr>
          <p:cNvSpPr/>
          <p:nvPr/>
        </p:nvSpPr>
        <p:spPr>
          <a:xfrm>
            <a:off x="234033" y="880844"/>
            <a:ext cx="2385829" cy="471229"/>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a:solidFill>
                  <a:schemeClr val="tx1"/>
                </a:solidFill>
                <a:latin typeface="メイリオ" panose="020B0604030504040204" pitchFamily="50" charset="-128"/>
                <a:ea typeface="メイリオ" panose="020B0604030504040204" pitchFamily="50" charset="-128"/>
              </a:rPr>
              <a:t>■提言書の位置づけ</a:t>
            </a:r>
            <a:endParaRPr kumimoji="1" lang="en-US" altLang="ja-JP" b="1" dirty="0">
              <a:solidFill>
                <a:schemeClr val="tx1"/>
              </a:solidFill>
              <a:latin typeface="メイリオ" panose="020B0604030504040204" pitchFamily="50" charset="-128"/>
              <a:ea typeface="メイリオ" panose="020B0604030504040204" pitchFamily="50" charset="-128"/>
            </a:endParaRPr>
          </a:p>
        </p:txBody>
      </p:sp>
      <p:sp>
        <p:nvSpPr>
          <p:cNvPr id="45" name="正方形/長方形 44">
            <a:extLst>
              <a:ext uri="{FF2B5EF4-FFF2-40B4-BE49-F238E27FC236}">
                <a16:creationId xmlns:a16="http://schemas.microsoft.com/office/drawing/2014/main" id="{E7407401-6510-4C8F-B6B6-DEADA54C425E}"/>
              </a:ext>
            </a:extLst>
          </p:cNvPr>
          <p:cNvSpPr/>
          <p:nvPr/>
        </p:nvSpPr>
        <p:spPr>
          <a:xfrm>
            <a:off x="6421860" y="1544802"/>
            <a:ext cx="1872208" cy="449957"/>
          </a:xfrm>
          <a:prstGeom prst="rect">
            <a:avLst/>
          </a:prstGeom>
          <a:solidFill>
            <a:schemeClr val="tx2">
              <a:lumMod val="60000"/>
              <a:lumOff val="4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400" b="1" dirty="0">
                <a:solidFill>
                  <a:schemeClr val="bg1"/>
                </a:solidFill>
              </a:rPr>
              <a:t>基礎となる市政方針</a:t>
            </a:r>
            <a:endParaRPr lang="en-US" altLang="ja-JP" sz="1400" b="1" dirty="0">
              <a:solidFill>
                <a:schemeClr val="bg1"/>
              </a:solidFill>
            </a:endParaRPr>
          </a:p>
        </p:txBody>
      </p:sp>
      <p:sp>
        <p:nvSpPr>
          <p:cNvPr id="46" name="正方形/長方形 45">
            <a:extLst>
              <a:ext uri="{FF2B5EF4-FFF2-40B4-BE49-F238E27FC236}">
                <a16:creationId xmlns:a16="http://schemas.microsoft.com/office/drawing/2014/main" id="{C75F54FA-82D0-4C10-B885-4DDC0248948D}"/>
              </a:ext>
            </a:extLst>
          </p:cNvPr>
          <p:cNvSpPr/>
          <p:nvPr/>
        </p:nvSpPr>
        <p:spPr>
          <a:xfrm>
            <a:off x="6382485" y="2816932"/>
            <a:ext cx="1911583" cy="804596"/>
          </a:xfrm>
          <a:prstGeom prst="rect">
            <a:avLst/>
          </a:prstGeom>
          <a:ln w="19050">
            <a:no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400" dirty="0"/>
              <a:t>〈</a:t>
            </a:r>
            <a:r>
              <a:rPr lang="ja-JP" altLang="en-US" sz="1400" dirty="0"/>
              <a:t>個別部門計画等</a:t>
            </a:r>
            <a:r>
              <a:rPr lang="en-US" altLang="ja-JP" sz="1400" dirty="0"/>
              <a:t>〉</a:t>
            </a:r>
          </a:p>
          <a:p>
            <a:pPr algn="ctr"/>
            <a:r>
              <a:rPr lang="ja-JP" altLang="en-US" sz="1400" dirty="0"/>
              <a:t>スマートシティ推進方針（仮）等</a:t>
            </a:r>
            <a:endParaRPr lang="en-US" altLang="ja-JP" sz="1400" dirty="0"/>
          </a:p>
        </p:txBody>
      </p:sp>
      <p:sp>
        <p:nvSpPr>
          <p:cNvPr id="49" name="正方形/長方形 48">
            <a:extLst>
              <a:ext uri="{FF2B5EF4-FFF2-40B4-BE49-F238E27FC236}">
                <a16:creationId xmlns:a16="http://schemas.microsoft.com/office/drawing/2014/main" id="{04F4CDB9-19A6-4D80-8377-03C780DEF8CE}"/>
              </a:ext>
            </a:extLst>
          </p:cNvPr>
          <p:cNvSpPr/>
          <p:nvPr/>
        </p:nvSpPr>
        <p:spPr>
          <a:xfrm>
            <a:off x="6408204" y="4022585"/>
            <a:ext cx="1872208" cy="442742"/>
          </a:xfrm>
          <a:prstGeom prst="rect">
            <a:avLst/>
          </a:prstGeom>
          <a:solidFill>
            <a:schemeClr val="tx2">
              <a:lumMod val="60000"/>
              <a:lumOff val="4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400" b="1" dirty="0">
                <a:solidFill>
                  <a:schemeClr val="bg1"/>
                </a:solidFill>
              </a:rPr>
              <a:t>市政方針を踏まえた見直しの方針</a:t>
            </a:r>
            <a:endParaRPr lang="en-US" altLang="ja-JP" sz="1400" b="1" dirty="0">
              <a:solidFill>
                <a:schemeClr val="bg1"/>
              </a:solidFill>
            </a:endParaRPr>
          </a:p>
        </p:txBody>
      </p:sp>
      <p:sp>
        <p:nvSpPr>
          <p:cNvPr id="50" name="正方形/長方形 49">
            <a:extLst>
              <a:ext uri="{FF2B5EF4-FFF2-40B4-BE49-F238E27FC236}">
                <a16:creationId xmlns:a16="http://schemas.microsoft.com/office/drawing/2014/main" id="{93C1C338-13E9-4FFE-9CB9-59BD1FD308D5}"/>
              </a:ext>
            </a:extLst>
          </p:cNvPr>
          <p:cNvSpPr/>
          <p:nvPr/>
        </p:nvSpPr>
        <p:spPr>
          <a:xfrm>
            <a:off x="6417506" y="1999012"/>
            <a:ext cx="1876562" cy="1599978"/>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51" name="正方形/長方形 50">
            <a:extLst>
              <a:ext uri="{FF2B5EF4-FFF2-40B4-BE49-F238E27FC236}">
                <a16:creationId xmlns:a16="http://schemas.microsoft.com/office/drawing/2014/main" id="{4415939C-AF60-414F-A711-D5AB218C02E3}"/>
              </a:ext>
            </a:extLst>
          </p:cNvPr>
          <p:cNvSpPr/>
          <p:nvPr/>
        </p:nvSpPr>
        <p:spPr>
          <a:xfrm>
            <a:off x="6408204" y="4469186"/>
            <a:ext cx="1872208" cy="669922"/>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12" name="二等辺三角形 11">
            <a:extLst>
              <a:ext uri="{FF2B5EF4-FFF2-40B4-BE49-F238E27FC236}">
                <a16:creationId xmlns:a16="http://schemas.microsoft.com/office/drawing/2014/main" id="{AE529861-2CB6-40EA-AEA3-384DDCBA4077}"/>
              </a:ext>
            </a:extLst>
          </p:cNvPr>
          <p:cNvSpPr/>
          <p:nvPr/>
        </p:nvSpPr>
        <p:spPr>
          <a:xfrm rot="10800000">
            <a:off x="6417506" y="3678355"/>
            <a:ext cx="1799538" cy="290705"/>
          </a:xfrm>
          <a:prstGeom prst="triangle">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005851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C15F8235-BEBC-464F-B3B0-2857800CCADE}"/>
              </a:ext>
            </a:extLst>
          </p:cNvPr>
          <p:cNvSpPr>
            <a:spLocks noGrp="1"/>
          </p:cNvSpPr>
          <p:nvPr>
            <p:ph type="sldNum" sz="quarter" idx="12"/>
          </p:nvPr>
        </p:nvSpPr>
        <p:spPr/>
        <p:txBody>
          <a:bodyPr/>
          <a:lstStyle/>
          <a:p>
            <a:fld id="{ABBF78F6-40F7-42CC-B691-F10E30E15BA0}" type="slidenum">
              <a:rPr kumimoji="1" lang="ja-JP" altLang="en-US" smtClean="0">
                <a:solidFill>
                  <a:schemeClr val="bg1">
                    <a:lumMod val="50000"/>
                  </a:schemeClr>
                </a:solidFill>
              </a:rPr>
              <a:pPr/>
              <a:t>3</a:t>
            </a:fld>
            <a:endParaRPr kumimoji="1" lang="ja-JP" altLang="en-US" dirty="0">
              <a:solidFill>
                <a:schemeClr val="bg1">
                  <a:lumMod val="50000"/>
                </a:schemeClr>
              </a:solidFill>
            </a:endParaRPr>
          </a:p>
        </p:txBody>
      </p:sp>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HGP創英角ｺﾞｼｯｸUB" panose="020B0900000000000000" pitchFamily="50" charset="-128"/>
                <a:ea typeface="HGP創英角ｺﾞｼｯｸUB" panose="020B0900000000000000" pitchFamily="50" charset="-128"/>
              </a:rPr>
              <a:t>１　提言書について（</a:t>
            </a:r>
            <a:r>
              <a:rPr lang="en-US" altLang="ja-JP" sz="2800" i="1" dirty="0">
                <a:latin typeface="HGP創英角ｺﾞｼｯｸUB" panose="020B0900000000000000" pitchFamily="50" charset="-128"/>
                <a:ea typeface="HGP創英角ｺﾞｼｯｸUB" panose="020B0900000000000000" pitchFamily="50" charset="-128"/>
              </a:rPr>
              <a:t>2/2</a:t>
            </a:r>
            <a:r>
              <a:rPr lang="ja-JP" altLang="en-US" sz="2800" i="1" dirty="0">
                <a:latin typeface="HGP創英角ｺﾞｼｯｸUB" panose="020B0900000000000000" pitchFamily="50" charset="-128"/>
                <a:ea typeface="HGP創英角ｺﾞｼｯｸUB" panose="020B0900000000000000" pitchFamily="50" charset="-128"/>
              </a:rPr>
              <a:t>）</a:t>
            </a:r>
          </a:p>
        </p:txBody>
      </p:sp>
      <p:sp>
        <p:nvSpPr>
          <p:cNvPr id="13" name="タイトル 1">
            <a:extLst>
              <a:ext uri="{FF2B5EF4-FFF2-40B4-BE49-F238E27FC236}">
                <a16:creationId xmlns:a16="http://schemas.microsoft.com/office/drawing/2014/main" id="{6CD3E805-545C-44A1-BA2D-18B4AFA71360}"/>
              </a:ext>
            </a:extLst>
          </p:cNvPr>
          <p:cNvSpPr txBox="1">
            <a:spLocks/>
          </p:cNvSpPr>
          <p:nvPr/>
        </p:nvSpPr>
        <p:spPr>
          <a:xfrm>
            <a:off x="139875" y="677961"/>
            <a:ext cx="5944293" cy="5907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ja-JP" altLang="en-US" sz="2400" b="1" dirty="0">
              <a:solidFill>
                <a:srgbClr val="17375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graphicFrame>
        <p:nvGraphicFramePr>
          <p:cNvPr id="2" name="図表 1">
            <a:extLst>
              <a:ext uri="{FF2B5EF4-FFF2-40B4-BE49-F238E27FC236}">
                <a16:creationId xmlns:a16="http://schemas.microsoft.com/office/drawing/2014/main" id="{3BEA6AE8-941C-4563-B1F0-D1E92EFDA613}"/>
              </a:ext>
            </a:extLst>
          </p:cNvPr>
          <p:cNvGraphicFramePr/>
          <p:nvPr>
            <p:extLst/>
          </p:nvPr>
        </p:nvGraphicFramePr>
        <p:xfrm>
          <a:off x="78331" y="1396999"/>
          <a:ext cx="8706213" cy="508367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3" name="正方形/長方形 2">
            <a:extLst>
              <a:ext uri="{FF2B5EF4-FFF2-40B4-BE49-F238E27FC236}">
                <a16:creationId xmlns:a16="http://schemas.microsoft.com/office/drawing/2014/main" id="{919CC814-B1EE-49F0-8E13-4906A846C6EF}"/>
              </a:ext>
            </a:extLst>
          </p:cNvPr>
          <p:cNvSpPr/>
          <p:nvPr/>
        </p:nvSpPr>
        <p:spPr>
          <a:xfrm>
            <a:off x="637295" y="1196752"/>
            <a:ext cx="7755483" cy="2700300"/>
          </a:xfrm>
          <a:prstGeom prst="rect">
            <a:avLst/>
          </a:prstGeom>
          <a:noFill/>
          <a:ln>
            <a:prstDash val="sys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F2B33126-91E0-43F2-B844-B1207F463C1E}"/>
              </a:ext>
            </a:extLst>
          </p:cNvPr>
          <p:cNvSpPr/>
          <p:nvPr/>
        </p:nvSpPr>
        <p:spPr>
          <a:xfrm>
            <a:off x="143508" y="1196752"/>
            <a:ext cx="396044" cy="2700300"/>
          </a:xfrm>
          <a:prstGeom prst="rect">
            <a:avLst/>
          </a:prstGeom>
          <a:noFill/>
          <a:ln>
            <a:noFill/>
            <a:prstDash val="sysDash"/>
          </a:ln>
        </p:spPr>
        <p:style>
          <a:lnRef idx="2">
            <a:schemeClr val="accent6"/>
          </a:lnRef>
          <a:fillRef idx="1">
            <a:schemeClr val="lt1"/>
          </a:fillRef>
          <a:effectRef idx="0">
            <a:schemeClr val="accent6"/>
          </a:effectRef>
          <a:fontRef idx="minor">
            <a:schemeClr val="dk1"/>
          </a:fontRef>
        </p:style>
        <p:txBody>
          <a:bodyPr vert="eaVert" rtlCol="0" anchor="ctr"/>
          <a:lstStyle/>
          <a:p>
            <a:pPr algn="ctr"/>
            <a:r>
              <a:rPr lang="ja-JP" altLang="en-US" dirty="0">
                <a:solidFill>
                  <a:schemeClr val="accent6"/>
                </a:solidFill>
              </a:rPr>
              <a:t>今回</a:t>
            </a:r>
            <a:r>
              <a:rPr kumimoji="1" lang="ja-JP" altLang="en-US" dirty="0">
                <a:solidFill>
                  <a:schemeClr val="accent6"/>
                </a:solidFill>
              </a:rPr>
              <a:t>の論点</a:t>
            </a:r>
          </a:p>
        </p:txBody>
      </p:sp>
      <p:sp>
        <p:nvSpPr>
          <p:cNvPr id="15" name="正方形/長方形 14">
            <a:extLst>
              <a:ext uri="{FF2B5EF4-FFF2-40B4-BE49-F238E27FC236}">
                <a16:creationId xmlns:a16="http://schemas.microsoft.com/office/drawing/2014/main" id="{CFAE9B94-ADBC-4BEC-8798-520F01B61393}"/>
              </a:ext>
            </a:extLst>
          </p:cNvPr>
          <p:cNvSpPr/>
          <p:nvPr/>
        </p:nvSpPr>
        <p:spPr>
          <a:xfrm>
            <a:off x="637296" y="4019799"/>
            <a:ext cx="7755483" cy="2649560"/>
          </a:xfrm>
          <a:prstGeom prst="rect">
            <a:avLst/>
          </a:prstGeom>
          <a:noFill/>
          <a:ln>
            <a:solidFill>
              <a:srgbClr val="00B050"/>
            </a:solidFill>
            <a:prstDash val="sys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0363F059-0D3A-4154-9DC2-78AABFAF186B}"/>
              </a:ext>
            </a:extLst>
          </p:cNvPr>
          <p:cNvSpPr/>
          <p:nvPr/>
        </p:nvSpPr>
        <p:spPr>
          <a:xfrm>
            <a:off x="143508" y="3806429"/>
            <a:ext cx="396044" cy="2700300"/>
          </a:xfrm>
          <a:prstGeom prst="rect">
            <a:avLst/>
          </a:prstGeom>
          <a:noFill/>
          <a:ln>
            <a:noFill/>
            <a:prstDash val="sysDash"/>
          </a:ln>
        </p:spPr>
        <p:style>
          <a:lnRef idx="2">
            <a:schemeClr val="accent6"/>
          </a:lnRef>
          <a:fillRef idx="1">
            <a:schemeClr val="lt1"/>
          </a:fillRef>
          <a:effectRef idx="0">
            <a:schemeClr val="accent6"/>
          </a:effectRef>
          <a:fontRef idx="minor">
            <a:schemeClr val="dk1"/>
          </a:fontRef>
        </p:style>
        <p:txBody>
          <a:bodyPr vert="eaVert" rtlCol="0" anchor="ctr"/>
          <a:lstStyle/>
          <a:p>
            <a:pPr algn="ctr"/>
            <a:r>
              <a:rPr lang="ja-JP" altLang="en-US" dirty="0">
                <a:solidFill>
                  <a:srgbClr val="00B050"/>
                </a:solidFill>
              </a:rPr>
              <a:t>次回</a:t>
            </a:r>
            <a:r>
              <a:rPr kumimoji="1" lang="ja-JP" altLang="en-US" dirty="0">
                <a:solidFill>
                  <a:srgbClr val="00B050"/>
                </a:solidFill>
              </a:rPr>
              <a:t>の論点</a:t>
            </a:r>
          </a:p>
        </p:txBody>
      </p:sp>
      <p:sp>
        <p:nvSpPr>
          <p:cNvPr id="17" name="正方形/長方形 16">
            <a:extLst>
              <a:ext uri="{FF2B5EF4-FFF2-40B4-BE49-F238E27FC236}">
                <a16:creationId xmlns:a16="http://schemas.microsoft.com/office/drawing/2014/main" id="{FB01F185-61AD-43DF-A0E5-750221841A3E}"/>
              </a:ext>
            </a:extLst>
          </p:cNvPr>
          <p:cNvSpPr/>
          <p:nvPr/>
        </p:nvSpPr>
        <p:spPr>
          <a:xfrm>
            <a:off x="335252" y="682319"/>
            <a:ext cx="3264640" cy="471229"/>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b="1" dirty="0">
                <a:solidFill>
                  <a:schemeClr val="tx1"/>
                </a:solidFill>
                <a:latin typeface="メイリオ" panose="020B0604030504040204" pitchFamily="50" charset="-128"/>
                <a:ea typeface="メイリオ" panose="020B0604030504040204" pitchFamily="50" charset="-128"/>
              </a:rPr>
              <a:t>■提言書の</a:t>
            </a:r>
            <a:r>
              <a:rPr lang="ja-JP" altLang="en-US" b="1" dirty="0">
                <a:solidFill>
                  <a:schemeClr val="tx1"/>
                </a:solidFill>
                <a:latin typeface="メイリオ" panose="020B0604030504040204" pitchFamily="50" charset="-128"/>
                <a:ea typeface="メイリオ" panose="020B0604030504040204" pitchFamily="50" charset="-128"/>
              </a:rPr>
              <a:t>構成イメージ</a:t>
            </a:r>
            <a:endParaRPr kumimoji="1" lang="en-US" altLang="ja-JP" b="1"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797580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C15F8235-BEBC-464F-B3B0-2857800CCADE}"/>
              </a:ext>
            </a:extLst>
          </p:cNvPr>
          <p:cNvSpPr>
            <a:spLocks noGrp="1"/>
          </p:cNvSpPr>
          <p:nvPr>
            <p:ph type="sldNum" sz="quarter" idx="12"/>
          </p:nvPr>
        </p:nvSpPr>
        <p:spPr/>
        <p:txBody>
          <a:bodyPr/>
          <a:lstStyle/>
          <a:p>
            <a:fld id="{ABBF78F6-40F7-42CC-B691-F10E30E15BA0}" type="slidenum">
              <a:rPr kumimoji="1" lang="ja-JP" altLang="en-US" smtClean="0">
                <a:solidFill>
                  <a:schemeClr val="bg1">
                    <a:lumMod val="50000"/>
                  </a:schemeClr>
                </a:solidFill>
              </a:rPr>
              <a:pPr/>
              <a:t>4</a:t>
            </a:fld>
            <a:endParaRPr kumimoji="1" lang="ja-JP" altLang="en-US" dirty="0">
              <a:solidFill>
                <a:schemeClr val="bg1">
                  <a:lumMod val="50000"/>
                </a:schemeClr>
              </a:solidFill>
            </a:endParaRPr>
          </a:p>
        </p:txBody>
      </p:sp>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HGP創英角ｺﾞｼｯｸUB" panose="020B0900000000000000" pitchFamily="50" charset="-128"/>
                <a:ea typeface="HGP創英角ｺﾞｼｯｸUB" panose="020B0900000000000000" pitchFamily="50" charset="-128"/>
              </a:rPr>
              <a:t>２　</a:t>
            </a:r>
            <a:r>
              <a:rPr lang="en-US" altLang="ja-JP" sz="2800" i="1" dirty="0">
                <a:latin typeface="HGP創英角ｺﾞｼｯｸUB" panose="020B0900000000000000" pitchFamily="50" charset="-128"/>
                <a:ea typeface="HGP創英角ｺﾞｼｯｸUB" panose="020B0900000000000000" pitchFamily="50" charset="-128"/>
              </a:rPr>
              <a:t>2040</a:t>
            </a:r>
            <a:r>
              <a:rPr lang="ja-JP" altLang="en-US" sz="2800" i="1" dirty="0">
                <a:latin typeface="HGP創英角ｺﾞｼｯｸUB" panose="020B0900000000000000" pitchFamily="50" charset="-128"/>
                <a:ea typeface="HGP創英角ｺﾞｼｯｸUB" panose="020B0900000000000000" pitchFamily="50" charset="-128"/>
              </a:rPr>
              <a:t>ビジョン（仮）及び基本方針案（</a:t>
            </a:r>
            <a:r>
              <a:rPr lang="en-US" altLang="ja-JP" sz="2800" i="1" dirty="0">
                <a:latin typeface="HGP創英角ｺﾞｼｯｸUB" panose="020B0900000000000000" pitchFamily="50" charset="-128"/>
                <a:ea typeface="HGP創英角ｺﾞｼｯｸUB" panose="020B0900000000000000" pitchFamily="50" charset="-128"/>
              </a:rPr>
              <a:t>1/7</a:t>
            </a:r>
            <a:r>
              <a:rPr lang="ja-JP" altLang="en-US" sz="2800" i="1" dirty="0">
                <a:latin typeface="HGP創英角ｺﾞｼｯｸUB" panose="020B0900000000000000" pitchFamily="50" charset="-128"/>
                <a:ea typeface="HGP創英角ｺﾞｼｯｸUB" panose="020B0900000000000000" pitchFamily="50" charset="-128"/>
              </a:rPr>
              <a:t>）</a:t>
            </a:r>
          </a:p>
        </p:txBody>
      </p:sp>
      <p:sp>
        <p:nvSpPr>
          <p:cNvPr id="14" name="角丸四角形 9">
            <a:extLst>
              <a:ext uri="{FF2B5EF4-FFF2-40B4-BE49-F238E27FC236}">
                <a16:creationId xmlns:a16="http://schemas.microsoft.com/office/drawing/2014/main" id="{D7A0615E-40D8-458B-A0A0-E00E80F8C25A}"/>
              </a:ext>
            </a:extLst>
          </p:cNvPr>
          <p:cNvSpPr/>
          <p:nvPr/>
        </p:nvSpPr>
        <p:spPr>
          <a:xfrm>
            <a:off x="395535" y="1397688"/>
            <a:ext cx="8291265" cy="1051596"/>
          </a:xfrm>
          <a:prstGeom prst="roundRect">
            <a:avLst>
              <a:gd name="adj" fmla="val 2287"/>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108000" rIns="0" bIns="36000" rtlCol="0" anchor="ctr"/>
          <a:lstStyle/>
          <a:p>
            <a:pPr lvl="0"/>
            <a:r>
              <a:rPr kumimoji="1" lang="ja-JP" altLang="en-US" sz="20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●将来の課題と社会の変化を踏まえ、千葉市役所はどう変わっていくべきか、「スマート自治体」というキーワードで、</a:t>
            </a:r>
            <a:r>
              <a:rPr lang="ja-JP" altLang="en-US" sz="20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将来像を見据えた行政運営のあり方について考えたい。</a:t>
            </a:r>
            <a:endParaRPr kumimoji="1" lang="en-US" altLang="ja-JP" sz="400" dirty="0"/>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23" name="角丸四角形 8">
            <a:extLst>
              <a:ext uri="{FF2B5EF4-FFF2-40B4-BE49-F238E27FC236}">
                <a16:creationId xmlns:a16="http://schemas.microsoft.com/office/drawing/2014/main" id="{20F23FAA-428B-4912-BC24-45DEC0CBAF21}"/>
              </a:ext>
            </a:extLst>
          </p:cNvPr>
          <p:cNvSpPr/>
          <p:nvPr/>
        </p:nvSpPr>
        <p:spPr>
          <a:xfrm>
            <a:off x="395535" y="2449285"/>
            <a:ext cx="8291265" cy="3788027"/>
          </a:xfrm>
          <a:prstGeom prst="roundRect">
            <a:avLst>
              <a:gd name="adj" fmla="val 0"/>
            </a:avLst>
          </a:prstGeom>
          <a:ln/>
        </p:spPr>
        <p:style>
          <a:lnRef idx="2">
            <a:schemeClr val="dk1"/>
          </a:lnRef>
          <a:fillRef idx="1">
            <a:schemeClr val="lt1"/>
          </a:fillRef>
          <a:effectRef idx="0">
            <a:schemeClr val="dk1"/>
          </a:effectRef>
          <a:fontRef idx="minor">
            <a:schemeClr val="dk1"/>
          </a:fontRef>
        </p:style>
        <p:txBody>
          <a:bodyPr rtlCol="0" anchor="ctr" anchorCtr="0"/>
          <a:lstStyle/>
          <a:p>
            <a:r>
              <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論点１</a:t>
            </a:r>
            <a:r>
              <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新たな公共私の協力関係を構築する役割（プラットフォーム・ビル</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ダー）を担うため、どのように変わらなければならないか。</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論点２</a:t>
            </a:r>
            <a:r>
              <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限られた職員と財源の中でも、持続可能な形で行政サービスを提供</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し続けられるように、次世代先端技術をどのように活用していく</a:t>
            </a:r>
            <a:r>
              <a:rPr lang="ja-JP" altLang="en-US" sz="20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べ</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きか。</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論点３</a:t>
            </a:r>
            <a:r>
              <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2000" i="1" spc="-1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論点１・２を踏まえ、</a:t>
            </a:r>
            <a:r>
              <a:rPr lang="ja-JP" altLang="en-US" sz="2000" spc="-1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職員にはどのような役割・能力が期待されるのか。</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a:extLst>
              <a:ext uri="{FF2B5EF4-FFF2-40B4-BE49-F238E27FC236}">
                <a16:creationId xmlns:a16="http://schemas.microsoft.com/office/drawing/2014/main" id="{98F5953F-6F41-432E-AF8F-03AD2DFB76AF}"/>
              </a:ext>
            </a:extLst>
          </p:cNvPr>
          <p:cNvSpPr/>
          <p:nvPr/>
        </p:nvSpPr>
        <p:spPr>
          <a:xfrm>
            <a:off x="251520" y="809248"/>
            <a:ext cx="6408712" cy="471229"/>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b="1" dirty="0">
                <a:solidFill>
                  <a:schemeClr val="tx1"/>
                </a:solidFill>
                <a:latin typeface="メイリオ" panose="020B0604030504040204" pitchFamily="50" charset="-128"/>
                <a:ea typeface="メイリオ" panose="020B0604030504040204" pitchFamily="50" charset="-128"/>
              </a:rPr>
              <a:t>■令和元年度第</a:t>
            </a:r>
            <a:r>
              <a:rPr kumimoji="1" lang="en-US" altLang="ja-JP" b="1" dirty="0">
                <a:solidFill>
                  <a:schemeClr val="tx1"/>
                </a:solidFill>
                <a:latin typeface="メイリオ" panose="020B0604030504040204" pitchFamily="50" charset="-128"/>
                <a:ea typeface="メイリオ" panose="020B0604030504040204" pitchFamily="50" charset="-128"/>
              </a:rPr>
              <a:t>1</a:t>
            </a:r>
            <a:r>
              <a:rPr lang="ja-JP" altLang="en-US" b="1" dirty="0">
                <a:solidFill>
                  <a:schemeClr val="tx1"/>
                </a:solidFill>
                <a:latin typeface="メイリオ" panose="020B0604030504040204" pitchFamily="50" charset="-128"/>
                <a:ea typeface="メイリオ" panose="020B0604030504040204" pitchFamily="50" charset="-128"/>
              </a:rPr>
              <a:t>回委員会でご提示した論点（参考）</a:t>
            </a:r>
            <a:endParaRPr kumimoji="1" lang="en-US" altLang="ja-JP" b="1"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52378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HGP創英角ｺﾞｼｯｸUB" panose="020B0900000000000000" pitchFamily="50" charset="-128"/>
                <a:ea typeface="HGP創英角ｺﾞｼｯｸUB" panose="020B0900000000000000" pitchFamily="50" charset="-128"/>
              </a:rPr>
              <a:t>２　</a:t>
            </a:r>
            <a:r>
              <a:rPr lang="en-US" altLang="ja-JP" sz="2800" i="1" dirty="0">
                <a:latin typeface="HGP創英角ｺﾞｼｯｸUB" panose="020B0900000000000000" pitchFamily="50" charset="-128"/>
                <a:ea typeface="HGP創英角ｺﾞｼｯｸUB" panose="020B0900000000000000" pitchFamily="50" charset="-128"/>
              </a:rPr>
              <a:t>2040</a:t>
            </a:r>
            <a:r>
              <a:rPr lang="ja-JP" altLang="en-US" sz="2800" i="1" dirty="0">
                <a:latin typeface="HGP創英角ｺﾞｼｯｸUB" panose="020B0900000000000000" pitchFamily="50" charset="-128"/>
                <a:ea typeface="HGP創英角ｺﾞｼｯｸUB" panose="020B0900000000000000" pitchFamily="50" charset="-128"/>
              </a:rPr>
              <a:t>ビジョン（仮）及び基本方針案（</a:t>
            </a:r>
            <a:r>
              <a:rPr lang="en-US" altLang="ja-JP" sz="2800" i="1" dirty="0">
                <a:latin typeface="HGP創英角ｺﾞｼｯｸUB" panose="020B0900000000000000" pitchFamily="50" charset="-128"/>
                <a:ea typeface="HGP創英角ｺﾞｼｯｸUB" panose="020B0900000000000000" pitchFamily="50" charset="-128"/>
              </a:rPr>
              <a:t>2/7</a:t>
            </a:r>
            <a:r>
              <a:rPr lang="ja-JP" altLang="en-US" sz="2800" i="1" dirty="0">
                <a:latin typeface="HGP創英角ｺﾞｼｯｸUB" panose="020B0900000000000000" pitchFamily="50" charset="-128"/>
                <a:ea typeface="HGP創英角ｺﾞｼｯｸUB" panose="020B0900000000000000" pitchFamily="50" charset="-128"/>
              </a:rPr>
              <a:t>）</a:t>
            </a:r>
          </a:p>
        </p:txBody>
      </p:sp>
      <p:sp>
        <p:nvSpPr>
          <p:cNvPr id="13" name="タイトル 1">
            <a:extLst>
              <a:ext uri="{FF2B5EF4-FFF2-40B4-BE49-F238E27FC236}">
                <a16:creationId xmlns:a16="http://schemas.microsoft.com/office/drawing/2014/main" id="{6CD3E805-545C-44A1-BA2D-18B4AFA71360}"/>
              </a:ext>
            </a:extLst>
          </p:cNvPr>
          <p:cNvSpPr txBox="1">
            <a:spLocks/>
          </p:cNvSpPr>
          <p:nvPr/>
        </p:nvSpPr>
        <p:spPr>
          <a:xfrm>
            <a:off x="139875" y="677961"/>
            <a:ext cx="5944293" cy="5907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ja-JP" altLang="en-US" sz="2400" b="1" dirty="0">
              <a:solidFill>
                <a:srgbClr val="17375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23" name="コンテンツ プレースホルダー 2">
            <a:extLst>
              <a:ext uri="{FF2B5EF4-FFF2-40B4-BE49-F238E27FC236}">
                <a16:creationId xmlns:a16="http://schemas.microsoft.com/office/drawing/2014/main" id="{3606D5DB-90B4-45ED-9C56-99FC96282A40}"/>
              </a:ext>
            </a:extLst>
          </p:cNvPr>
          <p:cNvSpPr>
            <a:spLocks noGrp="1"/>
          </p:cNvSpPr>
          <p:nvPr>
            <p:ph idx="1"/>
          </p:nvPr>
        </p:nvSpPr>
        <p:spPr>
          <a:xfrm>
            <a:off x="224137" y="800708"/>
            <a:ext cx="8560407" cy="5868652"/>
          </a:xfrm>
        </p:spPr>
        <p:txBody>
          <a:bodyPr>
            <a:normAutofit/>
          </a:bodyPr>
          <a:lstStyle/>
          <a:p>
            <a:pPr marL="0" indent="0">
              <a:buNone/>
            </a:pPr>
            <a:endParaRPr lang="en-US" altLang="ja-JP" sz="1400" dirty="0">
              <a:latin typeface="メイリオ" panose="020B0604030504040204" pitchFamily="50" charset="-128"/>
              <a:ea typeface="メイリオ" panose="020B0604030504040204" pitchFamily="50" charset="-128"/>
            </a:endParaRPr>
          </a:p>
          <a:p>
            <a:pPr marL="0" indent="0">
              <a:buNone/>
            </a:pPr>
            <a:endParaRPr lang="en-US" altLang="ja-JP" sz="1400" dirty="0">
              <a:latin typeface="メイリオ" panose="020B0604030504040204" pitchFamily="50" charset="-128"/>
              <a:ea typeface="メイリオ" panose="020B0604030504040204" pitchFamily="50" charset="-128"/>
            </a:endParaRPr>
          </a:p>
          <a:p>
            <a:pPr marL="0" indent="0">
              <a:buNone/>
            </a:pPr>
            <a:endParaRPr lang="en-US" altLang="ja-JP" sz="1200" dirty="0">
              <a:latin typeface="メイリオ" panose="020B0604030504040204" pitchFamily="50" charset="-128"/>
              <a:ea typeface="メイリオ" panose="020B0604030504040204" pitchFamily="50" charset="-128"/>
            </a:endParaRPr>
          </a:p>
        </p:txBody>
      </p:sp>
      <p:graphicFrame>
        <p:nvGraphicFramePr>
          <p:cNvPr id="6" name="表 5">
            <a:extLst>
              <a:ext uri="{FF2B5EF4-FFF2-40B4-BE49-F238E27FC236}">
                <a16:creationId xmlns:a16="http://schemas.microsoft.com/office/drawing/2014/main" id="{504D0483-C258-4E9F-AC44-A6319948CCF6}"/>
              </a:ext>
            </a:extLst>
          </p:cNvPr>
          <p:cNvGraphicFramePr>
            <a:graphicFrameLocks noGrp="1"/>
          </p:cNvGraphicFramePr>
          <p:nvPr>
            <p:extLst>
              <p:ext uri="{D42A27DB-BD31-4B8C-83A1-F6EECF244321}">
                <p14:modId xmlns:p14="http://schemas.microsoft.com/office/powerpoint/2010/main" val="4127066868"/>
              </p:ext>
            </p:extLst>
          </p:nvPr>
        </p:nvGraphicFramePr>
        <p:xfrm>
          <a:off x="359456" y="851637"/>
          <a:ext cx="8425088" cy="3380740"/>
        </p:xfrm>
        <a:graphic>
          <a:graphicData uri="http://schemas.openxmlformats.org/drawingml/2006/table">
            <a:tbl>
              <a:tblPr firstRow="1" bandRow="1">
                <a:tableStyleId>{5C22544A-7EE6-4342-B048-85BDC9FD1C3A}</a:tableStyleId>
              </a:tblPr>
              <a:tblGrid>
                <a:gridCol w="8425088">
                  <a:extLst>
                    <a:ext uri="{9D8B030D-6E8A-4147-A177-3AD203B41FA5}">
                      <a16:colId xmlns:a16="http://schemas.microsoft.com/office/drawing/2014/main" val="666561800"/>
                    </a:ext>
                  </a:extLst>
                </a:gridCol>
              </a:tblGrid>
              <a:tr h="441774">
                <a:tc>
                  <a:txBody>
                    <a:bodyPr/>
                    <a:lstStyle/>
                    <a:p>
                      <a:pPr>
                        <a:lnSpc>
                          <a:spcPct val="150000"/>
                        </a:lnSpc>
                      </a:pPr>
                      <a:r>
                        <a:rPr kumimoji="1" lang="ja-JP" altLang="en-US" dirty="0"/>
                        <a:t>〇</a:t>
                      </a:r>
                      <a:r>
                        <a:rPr kumimoji="1" lang="en-US" altLang="ja-JP" dirty="0"/>
                        <a:t>2040</a:t>
                      </a:r>
                      <a:r>
                        <a:rPr kumimoji="1" lang="ja-JP" altLang="en-US" dirty="0"/>
                        <a:t>ビジョン（仮）に関する委員意見（キーワード）</a:t>
                      </a:r>
                      <a:endParaRPr kumimoji="1" lang="en-US" altLang="ja-JP" dirty="0"/>
                    </a:p>
                  </a:txBody>
                  <a:tcPr/>
                </a:tc>
                <a:extLst>
                  <a:ext uri="{0D108BD9-81ED-4DB2-BD59-A6C34878D82A}">
                    <a16:rowId xmlns:a16="http://schemas.microsoft.com/office/drawing/2014/main" val="1465833078"/>
                  </a:ext>
                </a:extLst>
              </a:tr>
              <a:tr h="2639645">
                <a:tc>
                  <a:txBody>
                    <a:bodyPr/>
                    <a:lstStyle/>
                    <a:p>
                      <a:pPr>
                        <a:lnSpc>
                          <a:spcPct val="150000"/>
                        </a:lnSpc>
                      </a:pPr>
                      <a:r>
                        <a:rPr kumimoji="1" lang="ja-JP" altLang="en-US" dirty="0"/>
                        <a:t>・多様な主体が問題解決を行う共創型社会</a:t>
                      </a:r>
                      <a:r>
                        <a:rPr kumimoji="1" lang="en-US" altLang="ja-JP" dirty="0"/>
                        <a:t>【</a:t>
                      </a:r>
                      <a:r>
                        <a:rPr kumimoji="1" lang="ja-JP" altLang="en-US" dirty="0"/>
                        <a:t>川島委員</a:t>
                      </a:r>
                      <a:r>
                        <a:rPr kumimoji="1" lang="en-US" altLang="ja-JP" dirty="0"/>
                        <a:t>】</a:t>
                      </a: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dirty="0"/>
                        <a:t>・職員が理解・納得できないような言葉があると「何を言っているんだろ」という反応に</a:t>
                      </a:r>
                      <a:endParaRPr kumimoji="1" lang="en-US" altLang="ja-JP" dirty="0"/>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dirty="0"/>
                        <a:t>  なってしまう</a:t>
                      </a:r>
                      <a:r>
                        <a:rPr kumimoji="1" lang="en-US" altLang="ja-JP" dirty="0"/>
                        <a:t>【</a:t>
                      </a:r>
                      <a:r>
                        <a:rPr kumimoji="1" lang="ja-JP" altLang="en-US" dirty="0"/>
                        <a:t>里見委員</a:t>
                      </a:r>
                      <a:r>
                        <a:rPr kumimoji="1" lang="en-US" altLang="ja-JP" dirty="0"/>
                        <a:t>】</a:t>
                      </a:r>
                    </a:p>
                    <a:p>
                      <a:pPr>
                        <a:lnSpc>
                          <a:spcPct val="150000"/>
                        </a:lnSpc>
                      </a:pPr>
                      <a:r>
                        <a:rPr kumimoji="1" lang="ja-JP" altLang="en-US" dirty="0"/>
                        <a:t>・企業や市民組織が集まってくる社会を目指し、皆が向かっていく方向性（なりたい姿）</a:t>
                      </a:r>
                      <a:endParaRPr kumimoji="1" lang="en-US" altLang="ja-JP" dirty="0"/>
                    </a:p>
                    <a:p>
                      <a:pPr>
                        <a:lnSpc>
                          <a:spcPct val="150000"/>
                        </a:lnSpc>
                      </a:pPr>
                      <a:r>
                        <a:rPr kumimoji="1" lang="ja-JP" altLang="en-US" dirty="0"/>
                        <a:t>  を示す必要がある</a:t>
                      </a:r>
                      <a:r>
                        <a:rPr kumimoji="1" lang="en-US" altLang="ja-JP" dirty="0"/>
                        <a:t>【</a:t>
                      </a:r>
                      <a:r>
                        <a:rPr kumimoji="1" lang="ja-JP" altLang="en-US" dirty="0"/>
                        <a:t>庄司委員</a:t>
                      </a:r>
                      <a:r>
                        <a:rPr kumimoji="1" lang="en-US" altLang="ja-JP" dirty="0"/>
                        <a:t>】</a:t>
                      </a:r>
                    </a:p>
                    <a:p>
                      <a:pPr>
                        <a:lnSpc>
                          <a:spcPct val="150000"/>
                        </a:lnSpc>
                      </a:pPr>
                      <a:r>
                        <a:rPr kumimoji="1" lang="ja-JP" altLang="en-US" dirty="0"/>
                        <a:t>・千葉市らしさが加わるとなおいい</a:t>
                      </a:r>
                      <a:r>
                        <a:rPr kumimoji="1" lang="en-US" altLang="ja-JP" dirty="0"/>
                        <a:t>【</a:t>
                      </a:r>
                      <a:r>
                        <a:rPr kumimoji="1" lang="ja-JP" altLang="en-US" dirty="0"/>
                        <a:t>関委員ほか</a:t>
                      </a:r>
                      <a:r>
                        <a:rPr kumimoji="1" lang="en-US" altLang="ja-JP" dirty="0"/>
                        <a:t>】</a:t>
                      </a:r>
                    </a:p>
                    <a:p>
                      <a:pPr>
                        <a:lnSpc>
                          <a:spcPct val="150000"/>
                        </a:lnSpc>
                      </a:pPr>
                      <a:r>
                        <a:rPr kumimoji="1" lang="ja-JP" altLang="en-US" dirty="0"/>
                        <a:t>・結果的に何をしたいのか明確に</a:t>
                      </a:r>
                      <a:r>
                        <a:rPr kumimoji="1" lang="en-US" altLang="ja-JP" dirty="0"/>
                        <a:t>【</a:t>
                      </a:r>
                      <a:r>
                        <a:rPr kumimoji="1" lang="ja-JP" altLang="en-US" dirty="0"/>
                        <a:t>村上委員</a:t>
                      </a:r>
                      <a:r>
                        <a:rPr kumimoji="1" lang="en-US" altLang="ja-JP" dirty="0"/>
                        <a:t>】</a:t>
                      </a:r>
                    </a:p>
                  </a:txBody>
                  <a:tcPr/>
                </a:tc>
                <a:extLst>
                  <a:ext uri="{0D108BD9-81ED-4DB2-BD59-A6C34878D82A}">
                    <a16:rowId xmlns:a16="http://schemas.microsoft.com/office/drawing/2014/main" val="3824278257"/>
                  </a:ext>
                </a:extLst>
              </a:tr>
            </a:tbl>
          </a:graphicData>
        </a:graphic>
      </p:graphicFrame>
      <p:graphicFrame>
        <p:nvGraphicFramePr>
          <p:cNvPr id="7" name="表 6">
            <a:extLst>
              <a:ext uri="{FF2B5EF4-FFF2-40B4-BE49-F238E27FC236}">
                <a16:creationId xmlns:a16="http://schemas.microsoft.com/office/drawing/2014/main" id="{1424479B-83AC-4FA6-8C55-F2EA938AEE2A}"/>
              </a:ext>
            </a:extLst>
          </p:cNvPr>
          <p:cNvGraphicFramePr>
            <a:graphicFrameLocks noGrp="1"/>
          </p:cNvGraphicFramePr>
          <p:nvPr>
            <p:extLst>
              <p:ext uri="{D42A27DB-BD31-4B8C-83A1-F6EECF244321}">
                <p14:modId xmlns:p14="http://schemas.microsoft.com/office/powerpoint/2010/main" val="3855222449"/>
              </p:ext>
            </p:extLst>
          </p:nvPr>
        </p:nvGraphicFramePr>
        <p:xfrm>
          <a:off x="359456" y="5110057"/>
          <a:ext cx="8408030" cy="1280160"/>
        </p:xfrm>
        <a:graphic>
          <a:graphicData uri="http://schemas.openxmlformats.org/drawingml/2006/table">
            <a:tbl>
              <a:tblPr firstRow="1" bandRow="1">
                <a:tableStyleId>{F5AB1C69-6EDB-4FF4-983F-18BD219EF322}</a:tableStyleId>
              </a:tblPr>
              <a:tblGrid>
                <a:gridCol w="8408030">
                  <a:extLst>
                    <a:ext uri="{9D8B030D-6E8A-4147-A177-3AD203B41FA5}">
                      <a16:colId xmlns:a16="http://schemas.microsoft.com/office/drawing/2014/main" val="3575363583"/>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a:t>〇</a:t>
                      </a:r>
                      <a:r>
                        <a:rPr kumimoji="1" lang="en-US" altLang="ja-JP" sz="2400" dirty="0"/>
                        <a:t>2040</a:t>
                      </a:r>
                      <a:r>
                        <a:rPr kumimoji="1" lang="ja-JP" altLang="en-US" sz="2400" dirty="0"/>
                        <a:t>ビジョン（仮）の事務局案</a:t>
                      </a:r>
                    </a:p>
                  </a:txBody>
                  <a:tcPr/>
                </a:tc>
                <a:extLst>
                  <a:ext uri="{0D108BD9-81ED-4DB2-BD59-A6C34878D82A}">
                    <a16:rowId xmlns:a16="http://schemas.microsoft.com/office/drawing/2014/main" val="474671785"/>
                  </a:ext>
                </a:extLst>
              </a:tr>
              <a:tr h="370840">
                <a:tc>
                  <a:txBody>
                    <a:bodyPr/>
                    <a:lstStyle/>
                    <a:p>
                      <a:r>
                        <a:rPr kumimoji="1" lang="ja-JP" altLang="en-US" sz="2400" dirty="0"/>
                        <a:t>すべての市民一人ひとりに最適化された行政サービスを多様な主体とともに提供するスマートな自治体</a:t>
                      </a:r>
                    </a:p>
                  </a:txBody>
                  <a:tcPr/>
                </a:tc>
                <a:extLst>
                  <a:ext uri="{0D108BD9-81ED-4DB2-BD59-A6C34878D82A}">
                    <a16:rowId xmlns:a16="http://schemas.microsoft.com/office/drawing/2014/main" val="1684396763"/>
                  </a:ext>
                </a:extLst>
              </a:tr>
            </a:tbl>
          </a:graphicData>
        </a:graphic>
      </p:graphicFrame>
      <p:sp>
        <p:nvSpPr>
          <p:cNvPr id="9" name="矢印: 下 8">
            <a:extLst>
              <a:ext uri="{FF2B5EF4-FFF2-40B4-BE49-F238E27FC236}">
                <a16:creationId xmlns:a16="http://schemas.microsoft.com/office/drawing/2014/main" id="{CF92F68E-D8E7-4E4F-B826-A8D076340CCD}"/>
              </a:ext>
            </a:extLst>
          </p:cNvPr>
          <p:cNvSpPr/>
          <p:nvPr/>
        </p:nvSpPr>
        <p:spPr>
          <a:xfrm>
            <a:off x="4054290" y="4356814"/>
            <a:ext cx="900100" cy="61413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a:extLst>
              <a:ext uri="{FF2B5EF4-FFF2-40B4-BE49-F238E27FC236}">
                <a16:creationId xmlns:a16="http://schemas.microsoft.com/office/drawing/2014/main" id="{DC3F3DD1-FB15-4913-8943-2D3ED6E4B347}"/>
              </a:ext>
            </a:extLst>
          </p:cNvPr>
          <p:cNvSpPr>
            <a:spLocks noGrp="1"/>
          </p:cNvSpPr>
          <p:nvPr>
            <p:ph type="sldNum" sz="quarter" idx="12"/>
          </p:nvPr>
        </p:nvSpPr>
        <p:spPr/>
        <p:txBody>
          <a:bodyPr/>
          <a:lstStyle/>
          <a:p>
            <a:fld id="{ABBF78F6-40F7-42CC-B691-F10E30E15BA0}" type="slidenum">
              <a:rPr kumimoji="1" lang="ja-JP" altLang="en-US" smtClean="0"/>
              <a:pPr/>
              <a:t>5</a:t>
            </a:fld>
            <a:endParaRPr kumimoji="1" lang="ja-JP" altLang="en-US"/>
          </a:p>
        </p:txBody>
      </p:sp>
    </p:spTree>
    <p:extLst>
      <p:ext uri="{BB962C8B-B14F-4D97-AF65-F5344CB8AC3E}">
        <p14:creationId xmlns:p14="http://schemas.microsoft.com/office/powerpoint/2010/main" val="1089515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HGP創英角ｺﾞｼｯｸUB" panose="020B0900000000000000" pitchFamily="50" charset="-128"/>
                <a:ea typeface="HGP創英角ｺﾞｼｯｸUB" panose="020B0900000000000000" pitchFamily="50" charset="-128"/>
              </a:rPr>
              <a:t>２　</a:t>
            </a:r>
            <a:r>
              <a:rPr lang="en-US" altLang="ja-JP" sz="2800" i="1" dirty="0">
                <a:latin typeface="HGP創英角ｺﾞｼｯｸUB" panose="020B0900000000000000" pitchFamily="50" charset="-128"/>
                <a:ea typeface="HGP創英角ｺﾞｼｯｸUB" panose="020B0900000000000000" pitchFamily="50" charset="-128"/>
              </a:rPr>
              <a:t>2040</a:t>
            </a:r>
            <a:r>
              <a:rPr lang="ja-JP" altLang="en-US" sz="2800" i="1" dirty="0">
                <a:latin typeface="HGP創英角ｺﾞｼｯｸUB" panose="020B0900000000000000" pitchFamily="50" charset="-128"/>
                <a:ea typeface="HGP創英角ｺﾞｼｯｸUB" panose="020B0900000000000000" pitchFamily="50" charset="-128"/>
              </a:rPr>
              <a:t>ビジョン（仮）及び基本方針案（</a:t>
            </a:r>
            <a:r>
              <a:rPr lang="en-US" altLang="ja-JP" sz="2800" i="1" dirty="0">
                <a:latin typeface="HGP創英角ｺﾞｼｯｸUB" panose="020B0900000000000000" pitchFamily="50" charset="-128"/>
                <a:ea typeface="HGP創英角ｺﾞｼｯｸUB" panose="020B0900000000000000" pitchFamily="50" charset="-128"/>
              </a:rPr>
              <a:t>3/7</a:t>
            </a:r>
            <a:r>
              <a:rPr lang="ja-JP" altLang="en-US" sz="2800" i="1" dirty="0">
                <a:latin typeface="HGP創英角ｺﾞｼｯｸUB" panose="020B0900000000000000" pitchFamily="50" charset="-128"/>
                <a:ea typeface="HGP創英角ｺﾞｼｯｸUB" panose="020B0900000000000000" pitchFamily="50" charset="-128"/>
              </a:rPr>
              <a:t>）</a:t>
            </a:r>
          </a:p>
        </p:txBody>
      </p:sp>
      <p:sp>
        <p:nvSpPr>
          <p:cNvPr id="13" name="タイトル 1">
            <a:extLst>
              <a:ext uri="{FF2B5EF4-FFF2-40B4-BE49-F238E27FC236}">
                <a16:creationId xmlns:a16="http://schemas.microsoft.com/office/drawing/2014/main" id="{6CD3E805-545C-44A1-BA2D-18B4AFA71360}"/>
              </a:ext>
            </a:extLst>
          </p:cNvPr>
          <p:cNvSpPr txBox="1">
            <a:spLocks/>
          </p:cNvSpPr>
          <p:nvPr/>
        </p:nvSpPr>
        <p:spPr>
          <a:xfrm>
            <a:off x="139875" y="677961"/>
            <a:ext cx="5944293" cy="5907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ja-JP" altLang="en-US" sz="2400" b="1" dirty="0">
              <a:solidFill>
                <a:srgbClr val="17375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23" name="コンテンツ プレースホルダー 2">
            <a:extLst>
              <a:ext uri="{FF2B5EF4-FFF2-40B4-BE49-F238E27FC236}">
                <a16:creationId xmlns:a16="http://schemas.microsoft.com/office/drawing/2014/main" id="{3606D5DB-90B4-45ED-9C56-99FC96282A40}"/>
              </a:ext>
            </a:extLst>
          </p:cNvPr>
          <p:cNvSpPr>
            <a:spLocks noGrp="1"/>
          </p:cNvSpPr>
          <p:nvPr>
            <p:ph idx="1"/>
          </p:nvPr>
        </p:nvSpPr>
        <p:spPr>
          <a:xfrm>
            <a:off x="224137" y="800708"/>
            <a:ext cx="8560407" cy="5868652"/>
          </a:xfrm>
        </p:spPr>
        <p:txBody>
          <a:bodyPr>
            <a:normAutofit/>
          </a:bodyPr>
          <a:lstStyle/>
          <a:p>
            <a:pPr marL="0" indent="0">
              <a:buNone/>
            </a:pPr>
            <a:endParaRPr lang="en-US" altLang="ja-JP" sz="1400" dirty="0">
              <a:latin typeface="メイリオ" panose="020B0604030504040204" pitchFamily="50" charset="-128"/>
              <a:ea typeface="メイリオ" panose="020B0604030504040204" pitchFamily="50" charset="-128"/>
            </a:endParaRPr>
          </a:p>
          <a:p>
            <a:pPr marL="0" indent="0">
              <a:buNone/>
            </a:pPr>
            <a:endParaRPr lang="en-US" altLang="ja-JP" sz="1400" dirty="0">
              <a:latin typeface="メイリオ" panose="020B0604030504040204" pitchFamily="50" charset="-128"/>
              <a:ea typeface="メイリオ" panose="020B0604030504040204" pitchFamily="50" charset="-128"/>
            </a:endParaRPr>
          </a:p>
          <a:p>
            <a:pPr marL="0" indent="0">
              <a:buNone/>
            </a:pPr>
            <a:endParaRPr lang="en-US" altLang="ja-JP" sz="1200" dirty="0">
              <a:latin typeface="メイリオ" panose="020B0604030504040204" pitchFamily="50" charset="-128"/>
              <a:ea typeface="メイリオ" panose="020B0604030504040204" pitchFamily="50" charset="-128"/>
            </a:endParaRPr>
          </a:p>
        </p:txBody>
      </p:sp>
      <p:graphicFrame>
        <p:nvGraphicFramePr>
          <p:cNvPr id="6" name="表 5">
            <a:extLst>
              <a:ext uri="{FF2B5EF4-FFF2-40B4-BE49-F238E27FC236}">
                <a16:creationId xmlns:a16="http://schemas.microsoft.com/office/drawing/2014/main" id="{504D0483-C258-4E9F-AC44-A6319948CCF6}"/>
              </a:ext>
            </a:extLst>
          </p:cNvPr>
          <p:cNvGraphicFramePr>
            <a:graphicFrameLocks noGrp="1"/>
          </p:cNvGraphicFramePr>
          <p:nvPr>
            <p:extLst>
              <p:ext uri="{D42A27DB-BD31-4B8C-83A1-F6EECF244321}">
                <p14:modId xmlns:p14="http://schemas.microsoft.com/office/powerpoint/2010/main" val="297456050"/>
              </p:ext>
            </p:extLst>
          </p:nvPr>
        </p:nvGraphicFramePr>
        <p:xfrm>
          <a:off x="359532" y="851637"/>
          <a:ext cx="8394096" cy="3792220"/>
        </p:xfrm>
        <a:graphic>
          <a:graphicData uri="http://schemas.openxmlformats.org/drawingml/2006/table">
            <a:tbl>
              <a:tblPr firstRow="1" bandRow="1">
                <a:tableStyleId>{5C22544A-7EE6-4342-B048-85BDC9FD1C3A}</a:tableStyleId>
              </a:tblPr>
              <a:tblGrid>
                <a:gridCol w="8394096">
                  <a:extLst>
                    <a:ext uri="{9D8B030D-6E8A-4147-A177-3AD203B41FA5}">
                      <a16:colId xmlns:a16="http://schemas.microsoft.com/office/drawing/2014/main" val="666561800"/>
                    </a:ext>
                  </a:extLst>
                </a:gridCol>
              </a:tblGrid>
              <a:tr h="424018">
                <a:tc>
                  <a:txBody>
                    <a:bodyPr/>
                    <a:lstStyle/>
                    <a:p>
                      <a:pPr>
                        <a:lnSpc>
                          <a:spcPct val="150000"/>
                        </a:lnSpc>
                      </a:pPr>
                      <a:r>
                        <a:rPr kumimoji="1" lang="ja-JP" altLang="en-US" dirty="0"/>
                        <a:t>〇「プラットフォームビルダーへの変化」に関する委員意見（キーワード）</a:t>
                      </a:r>
                      <a:endParaRPr kumimoji="1" lang="en-US" altLang="ja-JP" dirty="0"/>
                    </a:p>
                  </a:txBody>
                  <a:tcPr/>
                </a:tc>
                <a:extLst>
                  <a:ext uri="{0D108BD9-81ED-4DB2-BD59-A6C34878D82A}">
                    <a16:rowId xmlns:a16="http://schemas.microsoft.com/office/drawing/2014/main" val="1465833078"/>
                  </a:ext>
                </a:extLst>
              </a:tr>
              <a:tr h="2724230">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800" kern="1200" dirty="0">
                          <a:solidFill>
                            <a:schemeClr val="dk1"/>
                          </a:solidFill>
                          <a:effectLst/>
                          <a:latin typeface="+mn-lt"/>
                          <a:ea typeface="+mn-ea"/>
                          <a:cs typeface="+mn-cs"/>
                        </a:rPr>
                        <a:t>・自治体のベーシックな部分である地域運営のプラットフォームにもっと若い方とか働</a:t>
                      </a:r>
                      <a:endParaRPr kumimoji="1" lang="en-US" altLang="ja-JP" sz="1800" kern="1200" dirty="0">
                        <a:solidFill>
                          <a:schemeClr val="dk1"/>
                        </a:solidFill>
                        <a:effectLst/>
                        <a:latin typeface="+mn-lt"/>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800" kern="1200" dirty="0">
                          <a:solidFill>
                            <a:schemeClr val="dk1"/>
                          </a:solidFill>
                          <a:effectLst/>
                          <a:latin typeface="+mn-lt"/>
                          <a:ea typeface="+mn-ea"/>
                          <a:cs typeface="+mn-cs"/>
                        </a:rPr>
                        <a:t>  いている方が参画できる要素をどう作るかが重要</a:t>
                      </a:r>
                      <a:r>
                        <a:rPr kumimoji="1" lang="en-US" altLang="ja-JP" sz="1800" kern="1200" dirty="0">
                          <a:solidFill>
                            <a:schemeClr val="dk1"/>
                          </a:solidFill>
                          <a:effectLst/>
                          <a:latin typeface="+mn-lt"/>
                          <a:ea typeface="+mn-ea"/>
                          <a:cs typeface="+mn-cs"/>
                        </a:rPr>
                        <a:t>【</a:t>
                      </a:r>
                      <a:r>
                        <a:rPr kumimoji="1" lang="ja-JP" altLang="en-US" sz="1800" kern="1200" dirty="0">
                          <a:solidFill>
                            <a:schemeClr val="dk1"/>
                          </a:solidFill>
                          <a:effectLst/>
                          <a:latin typeface="+mn-lt"/>
                          <a:ea typeface="+mn-ea"/>
                          <a:cs typeface="+mn-cs"/>
                        </a:rPr>
                        <a:t>芳賀会長</a:t>
                      </a:r>
                      <a:r>
                        <a:rPr kumimoji="1" lang="en-US" altLang="ja-JP" sz="1800" kern="1200" dirty="0">
                          <a:solidFill>
                            <a:schemeClr val="dk1"/>
                          </a:solidFill>
                          <a:effectLst/>
                          <a:latin typeface="+mn-lt"/>
                          <a:ea typeface="+mn-ea"/>
                          <a:cs typeface="+mn-cs"/>
                        </a:rPr>
                        <a:t>】</a:t>
                      </a: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dirty="0"/>
                        <a:t>・市と市民を掛け合わせる実験室（ラボ）的な環境を持つ</a:t>
                      </a:r>
                      <a:r>
                        <a:rPr kumimoji="1" lang="en-US" altLang="ja-JP" dirty="0"/>
                        <a:t>【</a:t>
                      </a:r>
                      <a:r>
                        <a:rPr kumimoji="1" lang="ja-JP" altLang="en-US" dirty="0"/>
                        <a:t>川島委員</a:t>
                      </a:r>
                      <a:r>
                        <a:rPr kumimoji="1" lang="en-US" altLang="ja-JP" dirty="0"/>
                        <a:t>】</a:t>
                      </a: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dirty="0"/>
                        <a:t>・プラットフォームにはお互いが信頼できる機能が必要</a:t>
                      </a:r>
                      <a:r>
                        <a:rPr kumimoji="1" lang="en-US" altLang="ja-JP" dirty="0"/>
                        <a:t>【</a:t>
                      </a:r>
                      <a:r>
                        <a:rPr kumimoji="1" lang="ja-JP" altLang="en-US" dirty="0"/>
                        <a:t>庄司委員</a:t>
                      </a:r>
                      <a:r>
                        <a:rPr kumimoji="1" lang="en-US" altLang="ja-JP" dirty="0"/>
                        <a:t>】</a:t>
                      </a:r>
                    </a:p>
                    <a:p>
                      <a:pPr>
                        <a:lnSpc>
                          <a:spcPct val="150000"/>
                        </a:lnSpc>
                      </a:pPr>
                      <a:r>
                        <a:rPr kumimoji="1" lang="ja-JP" altLang="en-US" dirty="0"/>
                        <a:t>・建設的なディスカッションができるコミュニティの育成</a:t>
                      </a:r>
                      <a:r>
                        <a:rPr kumimoji="1" lang="en-US" altLang="ja-JP" dirty="0"/>
                        <a:t>【</a:t>
                      </a:r>
                      <a:r>
                        <a:rPr kumimoji="1" lang="ja-JP" altLang="en-US" dirty="0"/>
                        <a:t>関委員</a:t>
                      </a:r>
                      <a:r>
                        <a:rPr kumimoji="1" lang="en-US" altLang="ja-JP" dirty="0"/>
                        <a:t>】</a:t>
                      </a:r>
                    </a:p>
                    <a:p>
                      <a:pPr>
                        <a:lnSpc>
                          <a:spcPct val="150000"/>
                        </a:lnSpc>
                      </a:pPr>
                      <a:r>
                        <a:rPr kumimoji="1" lang="ja-JP" altLang="en-US" dirty="0"/>
                        <a:t>・</a:t>
                      </a:r>
                      <a:r>
                        <a:rPr kumimoji="1" lang="ja-JP" altLang="ja-JP" sz="1800" kern="1200" dirty="0">
                          <a:solidFill>
                            <a:schemeClr val="dk1"/>
                          </a:solidFill>
                          <a:effectLst/>
                          <a:latin typeface="+mn-lt"/>
                          <a:ea typeface="+mn-ea"/>
                          <a:cs typeface="+mn-cs"/>
                        </a:rPr>
                        <a:t>公共空間＝プラットフォームであり、スマート自治体（ＡＩやＩＣＴ）とは距離がある。これ</a:t>
                      </a:r>
                      <a:endParaRPr kumimoji="1" lang="en-US" altLang="ja-JP" sz="1800" kern="1200" dirty="0">
                        <a:solidFill>
                          <a:schemeClr val="dk1"/>
                        </a:solidFill>
                        <a:effectLst/>
                        <a:latin typeface="+mn-lt"/>
                        <a:ea typeface="+mn-ea"/>
                        <a:cs typeface="+mn-cs"/>
                      </a:endParaRPr>
                    </a:p>
                    <a:p>
                      <a:pPr>
                        <a:lnSpc>
                          <a:spcPct val="150000"/>
                        </a:lnSpc>
                      </a:pPr>
                      <a:r>
                        <a:rPr kumimoji="1" lang="ja-JP" altLang="en-US" sz="1800" kern="1200" dirty="0">
                          <a:solidFill>
                            <a:schemeClr val="dk1"/>
                          </a:solidFill>
                          <a:effectLst/>
                          <a:latin typeface="+mn-lt"/>
                          <a:ea typeface="+mn-ea"/>
                          <a:cs typeface="+mn-cs"/>
                        </a:rPr>
                        <a:t>  </a:t>
                      </a:r>
                      <a:r>
                        <a:rPr kumimoji="1" lang="ja-JP" altLang="ja-JP" sz="1800" kern="1200" dirty="0">
                          <a:solidFill>
                            <a:schemeClr val="dk1"/>
                          </a:solidFill>
                          <a:effectLst/>
                          <a:latin typeface="+mn-lt"/>
                          <a:ea typeface="+mn-ea"/>
                          <a:cs typeface="+mn-cs"/>
                        </a:rPr>
                        <a:t>をどう繋ぐか</a:t>
                      </a:r>
                      <a:r>
                        <a:rPr kumimoji="1" lang="ja-JP" altLang="en-US" sz="1800" kern="1200" dirty="0">
                          <a:solidFill>
                            <a:schemeClr val="dk1"/>
                          </a:solidFill>
                          <a:effectLst/>
                          <a:latin typeface="+mn-lt"/>
                          <a:ea typeface="+mn-ea"/>
                          <a:cs typeface="+mn-cs"/>
                        </a:rPr>
                        <a:t>。</a:t>
                      </a:r>
                      <a:r>
                        <a:rPr kumimoji="1" lang="en-US" altLang="ja-JP" sz="1800" kern="1200" dirty="0">
                          <a:solidFill>
                            <a:schemeClr val="dk1"/>
                          </a:solidFill>
                          <a:effectLst/>
                          <a:latin typeface="+mn-lt"/>
                          <a:ea typeface="+mn-ea"/>
                          <a:cs typeface="+mn-cs"/>
                        </a:rPr>
                        <a:t>【</a:t>
                      </a:r>
                      <a:r>
                        <a:rPr kumimoji="1" lang="ja-JP" altLang="en-US" sz="1800" kern="1200" dirty="0">
                          <a:solidFill>
                            <a:schemeClr val="dk1"/>
                          </a:solidFill>
                          <a:effectLst/>
                          <a:latin typeface="+mn-lt"/>
                          <a:ea typeface="+mn-ea"/>
                          <a:cs typeface="+mn-cs"/>
                        </a:rPr>
                        <a:t>沼尾委員</a:t>
                      </a:r>
                      <a:r>
                        <a:rPr kumimoji="1" lang="en-US" altLang="ja-JP" sz="1800" kern="1200" dirty="0">
                          <a:solidFill>
                            <a:schemeClr val="dk1"/>
                          </a:solidFill>
                          <a:effectLst/>
                          <a:latin typeface="+mn-lt"/>
                          <a:ea typeface="+mn-ea"/>
                          <a:cs typeface="+mn-cs"/>
                        </a:rPr>
                        <a:t>】</a:t>
                      </a: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dirty="0"/>
                        <a:t>・参画した結果が地域や市政に反映できる仕組み</a:t>
                      </a:r>
                      <a:r>
                        <a:rPr kumimoji="1" lang="en-US" altLang="ja-JP" dirty="0"/>
                        <a:t>【</a:t>
                      </a:r>
                      <a:r>
                        <a:rPr kumimoji="1" lang="ja-JP" altLang="en-US" dirty="0"/>
                        <a:t>村上委員</a:t>
                      </a:r>
                      <a:r>
                        <a:rPr kumimoji="1" lang="en-US" altLang="ja-JP" dirty="0"/>
                        <a:t>】</a:t>
                      </a:r>
                    </a:p>
                  </a:txBody>
                  <a:tcPr/>
                </a:tc>
                <a:extLst>
                  <a:ext uri="{0D108BD9-81ED-4DB2-BD59-A6C34878D82A}">
                    <a16:rowId xmlns:a16="http://schemas.microsoft.com/office/drawing/2014/main" val="3824278257"/>
                  </a:ext>
                </a:extLst>
              </a:tr>
            </a:tbl>
          </a:graphicData>
        </a:graphic>
      </p:graphicFrame>
      <p:graphicFrame>
        <p:nvGraphicFramePr>
          <p:cNvPr id="7" name="表 6">
            <a:extLst>
              <a:ext uri="{FF2B5EF4-FFF2-40B4-BE49-F238E27FC236}">
                <a16:creationId xmlns:a16="http://schemas.microsoft.com/office/drawing/2014/main" id="{1424479B-83AC-4FA6-8C55-F2EA938AEE2A}"/>
              </a:ext>
            </a:extLst>
          </p:cNvPr>
          <p:cNvGraphicFramePr>
            <a:graphicFrameLocks noGrp="1"/>
          </p:cNvGraphicFramePr>
          <p:nvPr>
            <p:extLst>
              <p:ext uri="{D42A27DB-BD31-4B8C-83A1-F6EECF244321}">
                <p14:modId xmlns:p14="http://schemas.microsoft.com/office/powerpoint/2010/main" val="3534807201"/>
              </p:ext>
            </p:extLst>
          </p:nvPr>
        </p:nvGraphicFramePr>
        <p:xfrm>
          <a:off x="390372" y="5328547"/>
          <a:ext cx="8363256" cy="914400"/>
        </p:xfrm>
        <a:graphic>
          <a:graphicData uri="http://schemas.openxmlformats.org/drawingml/2006/table">
            <a:tbl>
              <a:tblPr firstRow="1" bandRow="1">
                <a:tableStyleId>{F5AB1C69-6EDB-4FF4-983F-18BD219EF322}</a:tableStyleId>
              </a:tblPr>
              <a:tblGrid>
                <a:gridCol w="8363256">
                  <a:extLst>
                    <a:ext uri="{9D8B030D-6E8A-4147-A177-3AD203B41FA5}">
                      <a16:colId xmlns:a16="http://schemas.microsoft.com/office/drawing/2014/main" val="3575363583"/>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a:t>〇基本方針１の事務局案</a:t>
                      </a:r>
                    </a:p>
                  </a:txBody>
                  <a:tcPr/>
                </a:tc>
                <a:extLst>
                  <a:ext uri="{0D108BD9-81ED-4DB2-BD59-A6C34878D82A}">
                    <a16:rowId xmlns:a16="http://schemas.microsoft.com/office/drawing/2014/main" val="474671785"/>
                  </a:ext>
                </a:extLst>
              </a:tr>
              <a:tr h="242759">
                <a:tc>
                  <a:txBody>
                    <a:bodyPr/>
                    <a:lstStyle/>
                    <a:p>
                      <a:r>
                        <a:rPr kumimoji="1" lang="ja-JP" altLang="en-US" sz="2400" dirty="0"/>
                        <a:t>市民・団体など多様な主体の参画を支援する　</a:t>
                      </a:r>
                      <a:endParaRPr kumimoji="1" lang="en-US" altLang="ja-JP" sz="2400" dirty="0"/>
                    </a:p>
                  </a:txBody>
                  <a:tcPr/>
                </a:tc>
                <a:extLst>
                  <a:ext uri="{0D108BD9-81ED-4DB2-BD59-A6C34878D82A}">
                    <a16:rowId xmlns:a16="http://schemas.microsoft.com/office/drawing/2014/main" val="309655850"/>
                  </a:ext>
                </a:extLst>
              </a:tr>
            </a:tbl>
          </a:graphicData>
        </a:graphic>
      </p:graphicFrame>
      <p:sp>
        <p:nvSpPr>
          <p:cNvPr id="9" name="矢印: 下 8">
            <a:extLst>
              <a:ext uri="{FF2B5EF4-FFF2-40B4-BE49-F238E27FC236}">
                <a16:creationId xmlns:a16="http://schemas.microsoft.com/office/drawing/2014/main" id="{CF92F68E-D8E7-4E4F-B826-A8D076340CCD}"/>
              </a:ext>
            </a:extLst>
          </p:cNvPr>
          <p:cNvSpPr/>
          <p:nvPr/>
        </p:nvSpPr>
        <p:spPr>
          <a:xfrm>
            <a:off x="4054290" y="4687077"/>
            <a:ext cx="900100" cy="61413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a:extLst>
              <a:ext uri="{FF2B5EF4-FFF2-40B4-BE49-F238E27FC236}">
                <a16:creationId xmlns:a16="http://schemas.microsoft.com/office/drawing/2014/main" id="{4E26183B-63BF-40D6-B2D9-0BF60647BE44}"/>
              </a:ext>
            </a:extLst>
          </p:cNvPr>
          <p:cNvSpPr/>
          <p:nvPr/>
        </p:nvSpPr>
        <p:spPr>
          <a:xfrm>
            <a:off x="403594" y="6307253"/>
            <a:ext cx="5680574" cy="326103"/>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en-US" altLang="ja-JP" dirty="0"/>
              <a:t>※</a:t>
            </a:r>
            <a:r>
              <a:rPr lang="ja-JP" altLang="en-US" dirty="0"/>
              <a:t>参画の場面＝サービス提供、政策形成過程</a:t>
            </a:r>
          </a:p>
        </p:txBody>
      </p:sp>
      <p:sp>
        <p:nvSpPr>
          <p:cNvPr id="3" name="スライド番号プレースホルダー 2">
            <a:extLst>
              <a:ext uri="{FF2B5EF4-FFF2-40B4-BE49-F238E27FC236}">
                <a16:creationId xmlns:a16="http://schemas.microsoft.com/office/drawing/2014/main" id="{F850D458-92B8-435F-B664-50A51795CEBA}"/>
              </a:ext>
            </a:extLst>
          </p:cNvPr>
          <p:cNvSpPr>
            <a:spLocks noGrp="1"/>
          </p:cNvSpPr>
          <p:nvPr>
            <p:ph type="sldNum" sz="quarter" idx="12"/>
          </p:nvPr>
        </p:nvSpPr>
        <p:spPr/>
        <p:txBody>
          <a:bodyPr/>
          <a:lstStyle/>
          <a:p>
            <a:fld id="{ABBF78F6-40F7-42CC-B691-F10E30E15BA0}" type="slidenum">
              <a:rPr kumimoji="1" lang="ja-JP" altLang="en-US" smtClean="0"/>
              <a:pPr/>
              <a:t>6</a:t>
            </a:fld>
            <a:endParaRPr kumimoji="1" lang="ja-JP" altLang="en-US"/>
          </a:p>
        </p:txBody>
      </p:sp>
    </p:spTree>
    <p:extLst>
      <p:ext uri="{BB962C8B-B14F-4D97-AF65-F5344CB8AC3E}">
        <p14:creationId xmlns:p14="http://schemas.microsoft.com/office/powerpoint/2010/main" val="30645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HGP創英角ｺﾞｼｯｸUB" panose="020B0900000000000000" pitchFamily="50" charset="-128"/>
                <a:ea typeface="HGP創英角ｺﾞｼｯｸUB" panose="020B0900000000000000" pitchFamily="50" charset="-128"/>
              </a:rPr>
              <a:t>２　</a:t>
            </a:r>
            <a:r>
              <a:rPr lang="en-US" altLang="ja-JP" sz="2800" i="1" dirty="0">
                <a:latin typeface="HGP創英角ｺﾞｼｯｸUB" panose="020B0900000000000000" pitchFamily="50" charset="-128"/>
                <a:ea typeface="HGP創英角ｺﾞｼｯｸUB" panose="020B0900000000000000" pitchFamily="50" charset="-128"/>
              </a:rPr>
              <a:t>2040</a:t>
            </a:r>
            <a:r>
              <a:rPr lang="ja-JP" altLang="en-US" sz="2800" i="1" dirty="0">
                <a:latin typeface="HGP創英角ｺﾞｼｯｸUB" panose="020B0900000000000000" pitchFamily="50" charset="-128"/>
                <a:ea typeface="HGP創英角ｺﾞｼｯｸUB" panose="020B0900000000000000" pitchFamily="50" charset="-128"/>
              </a:rPr>
              <a:t>ビジョン（仮）及び基本方針案（</a:t>
            </a:r>
            <a:r>
              <a:rPr lang="en-US" altLang="ja-JP" sz="2800" i="1" dirty="0">
                <a:latin typeface="HGP創英角ｺﾞｼｯｸUB" panose="020B0900000000000000" pitchFamily="50" charset="-128"/>
                <a:ea typeface="HGP創英角ｺﾞｼｯｸUB" panose="020B0900000000000000" pitchFamily="50" charset="-128"/>
              </a:rPr>
              <a:t>4/7</a:t>
            </a:r>
            <a:r>
              <a:rPr lang="ja-JP" altLang="en-US" sz="2800" i="1" dirty="0">
                <a:latin typeface="HGP創英角ｺﾞｼｯｸUB" panose="020B0900000000000000" pitchFamily="50" charset="-128"/>
                <a:ea typeface="HGP創英角ｺﾞｼｯｸUB" panose="020B0900000000000000" pitchFamily="50" charset="-128"/>
              </a:rPr>
              <a:t>）</a:t>
            </a:r>
          </a:p>
        </p:txBody>
      </p:sp>
      <p:sp>
        <p:nvSpPr>
          <p:cNvPr id="13" name="タイトル 1">
            <a:extLst>
              <a:ext uri="{FF2B5EF4-FFF2-40B4-BE49-F238E27FC236}">
                <a16:creationId xmlns:a16="http://schemas.microsoft.com/office/drawing/2014/main" id="{6CD3E805-545C-44A1-BA2D-18B4AFA71360}"/>
              </a:ext>
            </a:extLst>
          </p:cNvPr>
          <p:cNvSpPr txBox="1">
            <a:spLocks/>
          </p:cNvSpPr>
          <p:nvPr/>
        </p:nvSpPr>
        <p:spPr>
          <a:xfrm>
            <a:off x="139875" y="677961"/>
            <a:ext cx="5944293" cy="5907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ja-JP" altLang="en-US" sz="2400" b="1" dirty="0">
              <a:solidFill>
                <a:srgbClr val="17375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23" name="コンテンツ プレースホルダー 2">
            <a:extLst>
              <a:ext uri="{FF2B5EF4-FFF2-40B4-BE49-F238E27FC236}">
                <a16:creationId xmlns:a16="http://schemas.microsoft.com/office/drawing/2014/main" id="{3606D5DB-90B4-45ED-9C56-99FC96282A40}"/>
              </a:ext>
            </a:extLst>
          </p:cNvPr>
          <p:cNvSpPr>
            <a:spLocks noGrp="1"/>
          </p:cNvSpPr>
          <p:nvPr>
            <p:ph idx="1"/>
          </p:nvPr>
        </p:nvSpPr>
        <p:spPr>
          <a:xfrm>
            <a:off x="224137" y="800708"/>
            <a:ext cx="8560407" cy="5868652"/>
          </a:xfrm>
        </p:spPr>
        <p:txBody>
          <a:bodyPr>
            <a:normAutofit/>
          </a:bodyPr>
          <a:lstStyle/>
          <a:p>
            <a:pPr marL="0" indent="0">
              <a:buNone/>
            </a:pPr>
            <a:endParaRPr lang="en-US" altLang="ja-JP" sz="1400" dirty="0">
              <a:latin typeface="メイリオ" panose="020B0604030504040204" pitchFamily="50" charset="-128"/>
              <a:ea typeface="メイリオ" panose="020B0604030504040204" pitchFamily="50" charset="-128"/>
            </a:endParaRPr>
          </a:p>
          <a:p>
            <a:pPr marL="0" indent="0">
              <a:buNone/>
            </a:pPr>
            <a:endParaRPr lang="en-US" altLang="ja-JP" sz="1400" dirty="0">
              <a:latin typeface="メイリオ" panose="020B0604030504040204" pitchFamily="50" charset="-128"/>
              <a:ea typeface="メイリオ" panose="020B0604030504040204" pitchFamily="50" charset="-128"/>
            </a:endParaRPr>
          </a:p>
          <a:p>
            <a:pPr marL="0" indent="0">
              <a:buNone/>
            </a:pPr>
            <a:endParaRPr lang="en-US" altLang="ja-JP" sz="1200" dirty="0">
              <a:latin typeface="メイリオ" panose="020B0604030504040204" pitchFamily="50" charset="-128"/>
              <a:ea typeface="メイリオ" panose="020B0604030504040204" pitchFamily="50" charset="-128"/>
            </a:endParaRPr>
          </a:p>
        </p:txBody>
      </p:sp>
      <p:graphicFrame>
        <p:nvGraphicFramePr>
          <p:cNvPr id="6" name="表 5">
            <a:extLst>
              <a:ext uri="{FF2B5EF4-FFF2-40B4-BE49-F238E27FC236}">
                <a16:creationId xmlns:a16="http://schemas.microsoft.com/office/drawing/2014/main" id="{504D0483-C258-4E9F-AC44-A6319948CCF6}"/>
              </a:ext>
            </a:extLst>
          </p:cNvPr>
          <p:cNvGraphicFramePr>
            <a:graphicFrameLocks noGrp="1"/>
          </p:cNvGraphicFramePr>
          <p:nvPr>
            <p:extLst>
              <p:ext uri="{D42A27DB-BD31-4B8C-83A1-F6EECF244321}">
                <p14:modId xmlns:p14="http://schemas.microsoft.com/office/powerpoint/2010/main" val="2503921959"/>
              </p:ext>
            </p:extLst>
          </p:nvPr>
        </p:nvGraphicFramePr>
        <p:xfrm>
          <a:off x="224136" y="851637"/>
          <a:ext cx="8560408" cy="3553536"/>
        </p:xfrm>
        <a:graphic>
          <a:graphicData uri="http://schemas.openxmlformats.org/drawingml/2006/table">
            <a:tbl>
              <a:tblPr firstRow="1" bandRow="1">
                <a:tableStyleId>{5C22544A-7EE6-4342-B048-85BDC9FD1C3A}</a:tableStyleId>
              </a:tblPr>
              <a:tblGrid>
                <a:gridCol w="8560408">
                  <a:extLst>
                    <a:ext uri="{9D8B030D-6E8A-4147-A177-3AD203B41FA5}">
                      <a16:colId xmlns:a16="http://schemas.microsoft.com/office/drawing/2014/main" val="666561800"/>
                    </a:ext>
                  </a:extLst>
                </a:gridCol>
              </a:tblGrid>
              <a:tr h="479233">
                <a:tc>
                  <a:txBody>
                    <a:bodyPr/>
                    <a:lstStyle/>
                    <a:p>
                      <a:pPr>
                        <a:lnSpc>
                          <a:spcPct val="150000"/>
                        </a:lnSpc>
                      </a:pPr>
                      <a:r>
                        <a:rPr kumimoji="1" lang="ja-JP" altLang="en-US" dirty="0"/>
                        <a:t>〇「次世代技術の活用」に関する委員意見</a:t>
                      </a:r>
                      <a:r>
                        <a:rPr kumimoji="1" lang="ja-JP" altLang="en-US" sz="1800" dirty="0"/>
                        <a:t>（キーワード）</a:t>
                      </a:r>
                      <a:endParaRPr kumimoji="1" lang="en-US" altLang="ja-JP" dirty="0"/>
                    </a:p>
                  </a:txBody>
                  <a:tcPr/>
                </a:tc>
                <a:extLst>
                  <a:ext uri="{0D108BD9-81ED-4DB2-BD59-A6C34878D82A}">
                    <a16:rowId xmlns:a16="http://schemas.microsoft.com/office/drawing/2014/main" val="1465833078"/>
                  </a:ext>
                </a:extLst>
              </a:tr>
              <a:tr h="3074303">
                <a:tc>
                  <a:txBody>
                    <a:bodyPr/>
                    <a:lstStyle/>
                    <a:p>
                      <a:pPr>
                        <a:lnSpc>
                          <a:spcPct val="150000"/>
                        </a:lnSpc>
                      </a:pPr>
                      <a:r>
                        <a:rPr kumimoji="1" lang="ja-JP" altLang="en-US" dirty="0"/>
                        <a:t>・スマートな行動・判断ができる都市。市民がリテラシーを持ち、自ら知り、地域を理解す</a:t>
                      </a:r>
                      <a:endParaRPr kumimoji="1" lang="en-US" altLang="ja-JP" dirty="0"/>
                    </a:p>
                    <a:p>
                      <a:pPr>
                        <a:lnSpc>
                          <a:spcPct val="150000"/>
                        </a:lnSpc>
                      </a:pPr>
                      <a:r>
                        <a:rPr kumimoji="1" lang="ja-JP" altLang="en-US" dirty="0"/>
                        <a:t>  </a:t>
                      </a:r>
                      <a:r>
                        <a:rPr kumimoji="1" lang="ja-JP" altLang="en-US" dirty="0" err="1"/>
                        <a:t>る</a:t>
                      </a:r>
                      <a:r>
                        <a:rPr kumimoji="1" lang="en-US" altLang="ja-JP" dirty="0"/>
                        <a:t>【</a:t>
                      </a:r>
                      <a:r>
                        <a:rPr kumimoji="1" lang="ja-JP" altLang="en-US" dirty="0"/>
                        <a:t>川島委員</a:t>
                      </a:r>
                      <a:r>
                        <a:rPr kumimoji="1" lang="en-US" altLang="ja-JP" dirty="0"/>
                        <a:t>】</a:t>
                      </a:r>
                    </a:p>
                    <a:p>
                      <a:pPr>
                        <a:lnSpc>
                          <a:spcPct val="150000"/>
                        </a:lnSpc>
                      </a:pPr>
                      <a:r>
                        <a:rPr kumimoji="1" lang="ja-JP" altLang="en-US" dirty="0"/>
                        <a:t>・データ活用を料理に例えると作るのは市民や団体、市はいかにいい素材を用意するか</a:t>
                      </a:r>
                      <a:endParaRPr kumimoji="1" lang="en-US" altLang="ja-JP" dirty="0"/>
                    </a:p>
                    <a:p>
                      <a:pPr>
                        <a:lnSpc>
                          <a:spcPct val="150000"/>
                        </a:lnSpc>
                      </a:pPr>
                      <a:r>
                        <a:rPr kumimoji="1" lang="ja-JP" altLang="en-US" dirty="0"/>
                        <a:t>  という思考</a:t>
                      </a:r>
                      <a:r>
                        <a:rPr kumimoji="1" lang="en-US" altLang="ja-JP" dirty="0"/>
                        <a:t>【</a:t>
                      </a:r>
                      <a:r>
                        <a:rPr kumimoji="1" lang="ja-JP" altLang="en-US" dirty="0"/>
                        <a:t>庄司委員</a:t>
                      </a:r>
                      <a:r>
                        <a:rPr kumimoji="1" lang="en-US" altLang="ja-JP" dirty="0"/>
                        <a:t>】</a:t>
                      </a:r>
                    </a:p>
                    <a:p>
                      <a:pPr>
                        <a:lnSpc>
                          <a:spcPct val="150000"/>
                        </a:lnSpc>
                      </a:pPr>
                      <a:r>
                        <a:rPr kumimoji="1" lang="ja-JP" altLang="en-US" dirty="0"/>
                        <a:t>・</a:t>
                      </a:r>
                      <a:r>
                        <a:rPr kumimoji="1" lang="ja-JP" altLang="ja-JP" sz="1800" kern="1200" dirty="0">
                          <a:solidFill>
                            <a:schemeClr val="dk1"/>
                          </a:solidFill>
                          <a:effectLst/>
                          <a:latin typeface="+mn-lt"/>
                          <a:ea typeface="+mn-ea"/>
                          <a:cs typeface="+mn-cs"/>
                        </a:rPr>
                        <a:t>リモートでは見えないリアルな状況をどう把握するかが課題</a:t>
                      </a:r>
                      <a:r>
                        <a:rPr kumimoji="1" lang="en-US" altLang="ja-JP" sz="1800" kern="1200" dirty="0">
                          <a:solidFill>
                            <a:schemeClr val="dk1"/>
                          </a:solidFill>
                          <a:effectLst/>
                          <a:latin typeface="+mn-lt"/>
                          <a:ea typeface="+mn-ea"/>
                          <a:cs typeface="+mn-cs"/>
                        </a:rPr>
                        <a:t>【</a:t>
                      </a:r>
                      <a:r>
                        <a:rPr kumimoji="1" lang="ja-JP" altLang="en-US" sz="1800" kern="1200" dirty="0">
                          <a:solidFill>
                            <a:schemeClr val="dk1"/>
                          </a:solidFill>
                          <a:effectLst/>
                          <a:latin typeface="+mn-lt"/>
                          <a:ea typeface="+mn-ea"/>
                          <a:cs typeface="+mn-cs"/>
                        </a:rPr>
                        <a:t>沼尾委員</a:t>
                      </a:r>
                      <a:r>
                        <a:rPr kumimoji="1" lang="en-US" altLang="ja-JP" sz="1800" kern="1200" dirty="0">
                          <a:solidFill>
                            <a:schemeClr val="dk1"/>
                          </a:solidFill>
                          <a:effectLst/>
                          <a:latin typeface="+mn-lt"/>
                          <a:ea typeface="+mn-ea"/>
                          <a:cs typeface="+mn-cs"/>
                        </a:rPr>
                        <a:t>】</a:t>
                      </a: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dirty="0"/>
                        <a:t>・誰もが簡単に情報把握でき、自治体運営の正しい判断やシミュレーションができる社会。</a:t>
                      </a:r>
                      <a:endParaRPr kumimoji="1" lang="en-US" altLang="ja-JP" dirty="0"/>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dirty="0"/>
                        <a:t>  新たなサービスの実現</a:t>
                      </a:r>
                      <a:r>
                        <a:rPr kumimoji="1" lang="en-US" altLang="ja-JP" dirty="0"/>
                        <a:t>【</a:t>
                      </a:r>
                      <a:r>
                        <a:rPr kumimoji="1" lang="ja-JP" altLang="en-US" dirty="0"/>
                        <a:t>村上委員</a:t>
                      </a:r>
                      <a:r>
                        <a:rPr kumimoji="1" lang="en-US" altLang="ja-JP" dirty="0"/>
                        <a:t>】</a:t>
                      </a:r>
                    </a:p>
                  </a:txBody>
                  <a:tcPr/>
                </a:tc>
                <a:extLst>
                  <a:ext uri="{0D108BD9-81ED-4DB2-BD59-A6C34878D82A}">
                    <a16:rowId xmlns:a16="http://schemas.microsoft.com/office/drawing/2014/main" val="3824278257"/>
                  </a:ext>
                </a:extLst>
              </a:tr>
            </a:tbl>
          </a:graphicData>
        </a:graphic>
      </p:graphicFrame>
      <p:graphicFrame>
        <p:nvGraphicFramePr>
          <p:cNvPr id="7" name="表 6">
            <a:extLst>
              <a:ext uri="{FF2B5EF4-FFF2-40B4-BE49-F238E27FC236}">
                <a16:creationId xmlns:a16="http://schemas.microsoft.com/office/drawing/2014/main" id="{1424479B-83AC-4FA6-8C55-F2EA938AEE2A}"/>
              </a:ext>
            </a:extLst>
          </p:cNvPr>
          <p:cNvGraphicFramePr>
            <a:graphicFrameLocks noGrp="1"/>
          </p:cNvGraphicFramePr>
          <p:nvPr>
            <p:extLst>
              <p:ext uri="{D42A27DB-BD31-4B8C-83A1-F6EECF244321}">
                <p14:modId xmlns:p14="http://schemas.microsoft.com/office/powerpoint/2010/main" val="3246755841"/>
              </p:ext>
            </p:extLst>
          </p:nvPr>
        </p:nvGraphicFramePr>
        <p:xfrm>
          <a:off x="224136" y="5311426"/>
          <a:ext cx="8560407" cy="914400"/>
        </p:xfrm>
        <a:graphic>
          <a:graphicData uri="http://schemas.openxmlformats.org/drawingml/2006/table">
            <a:tbl>
              <a:tblPr firstRow="1" bandRow="1">
                <a:tableStyleId>{F5AB1C69-6EDB-4FF4-983F-18BD219EF322}</a:tableStyleId>
              </a:tblPr>
              <a:tblGrid>
                <a:gridCol w="8560407">
                  <a:extLst>
                    <a:ext uri="{9D8B030D-6E8A-4147-A177-3AD203B41FA5}">
                      <a16:colId xmlns:a16="http://schemas.microsoft.com/office/drawing/2014/main" val="3575363583"/>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a:t>〇基本方針２の事務局案</a:t>
                      </a:r>
                    </a:p>
                  </a:txBody>
                  <a:tcPr/>
                </a:tc>
                <a:extLst>
                  <a:ext uri="{0D108BD9-81ED-4DB2-BD59-A6C34878D82A}">
                    <a16:rowId xmlns:a16="http://schemas.microsoft.com/office/drawing/2014/main" val="474671785"/>
                  </a:ext>
                </a:extLst>
              </a:tr>
              <a:tr h="370840">
                <a:tc>
                  <a:txBody>
                    <a:bodyPr/>
                    <a:lstStyle/>
                    <a:p>
                      <a:r>
                        <a:rPr kumimoji="1" lang="ja-JP" altLang="en-US" sz="2400" dirty="0"/>
                        <a:t>スマートな行動・判断のためのデータ利活用環境を整備する</a:t>
                      </a:r>
                      <a:endParaRPr kumimoji="1" lang="en-US" altLang="ja-JP" sz="2400" dirty="0"/>
                    </a:p>
                  </a:txBody>
                  <a:tcPr/>
                </a:tc>
                <a:extLst>
                  <a:ext uri="{0D108BD9-81ED-4DB2-BD59-A6C34878D82A}">
                    <a16:rowId xmlns:a16="http://schemas.microsoft.com/office/drawing/2014/main" val="2382634099"/>
                  </a:ext>
                </a:extLst>
              </a:tr>
            </a:tbl>
          </a:graphicData>
        </a:graphic>
      </p:graphicFrame>
      <p:sp>
        <p:nvSpPr>
          <p:cNvPr id="9" name="矢印: 下 8">
            <a:extLst>
              <a:ext uri="{FF2B5EF4-FFF2-40B4-BE49-F238E27FC236}">
                <a16:creationId xmlns:a16="http://schemas.microsoft.com/office/drawing/2014/main" id="{CF92F68E-D8E7-4E4F-B826-A8D076340CCD}"/>
              </a:ext>
            </a:extLst>
          </p:cNvPr>
          <p:cNvSpPr/>
          <p:nvPr/>
        </p:nvSpPr>
        <p:spPr>
          <a:xfrm>
            <a:off x="4040632" y="4565380"/>
            <a:ext cx="913756" cy="62115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79BDE155-C350-4F4D-A372-3DAC313D39A5}"/>
              </a:ext>
            </a:extLst>
          </p:cNvPr>
          <p:cNvSpPr/>
          <p:nvPr/>
        </p:nvSpPr>
        <p:spPr>
          <a:xfrm>
            <a:off x="237827" y="6309320"/>
            <a:ext cx="8330617" cy="36004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en-US" altLang="ja-JP" dirty="0"/>
              <a:t>※</a:t>
            </a:r>
            <a:r>
              <a:rPr lang="ja-JP" altLang="en-US" dirty="0"/>
              <a:t>市、参画する主体、サービス提供を受ける市民すべてが利活用できる環境</a:t>
            </a:r>
          </a:p>
        </p:txBody>
      </p:sp>
      <p:sp>
        <p:nvSpPr>
          <p:cNvPr id="2" name="スライド番号プレースホルダー 1">
            <a:extLst>
              <a:ext uri="{FF2B5EF4-FFF2-40B4-BE49-F238E27FC236}">
                <a16:creationId xmlns:a16="http://schemas.microsoft.com/office/drawing/2014/main" id="{B432777C-0F35-4626-A36A-869641CC23B7}"/>
              </a:ext>
            </a:extLst>
          </p:cNvPr>
          <p:cNvSpPr>
            <a:spLocks noGrp="1"/>
          </p:cNvSpPr>
          <p:nvPr>
            <p:ph type="sldNum" sz="quarter" idx="12"/>
          </p:nvPr>
        </p:nvSpPr>
        <p:spPr/>
        <p:txBody>
          <a:bodyPr/>
          <a:lstStyle/>
          <a:p>
            <a:fld id="{ABBF78F6-40F7-42CC-B691-F10E30E15BA0}" type="slidenum">
              <a:rPr kumimoji="1" lang="ja-JP" altLang="en-US" smtClean="0"/>
              <a:pPr/>
              <a:t>7</a:t>
            </a:fld>
            <a:endParaRPr kumimoji="1" lang="ja-JP" altLang="en-US"/>
          </a:p>
        </p:txBody>
      </p:sp>
    </p:spTree>
    <p:extLst>
      <p:ext uri="{BB962C8B-B14F-4D97-AF65-F5344CB8AC3E}">
        <p14:creationId xmlns:p14="http://schemas.microsoft.com/office/powerpoint/2010/main" val="901101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HGP創英角ｺﾞｼｯｸUB" panose="020B0900000000000000" pitchFamily="50" charset="-128"/>
                <a:ea typeface="HGP創英角ｺﾞｼｯｸUB" panose="020B0900000000000000" pitchFamily="50" charset="-128"/>
              </a:rPr>
              <a:t>２　</a:t>
            </a:r>
            <a:r>
              <a:rPr lang="en-US" altLang="ja-JP" sz="2800" i="1" dirty="0">
                <a:latin typeface="HGP創英角ｺﾞｼｯｸUB" panose="020B0900000000000000" pitchFamily="50" charset="-128"/>
                <a:ea typeface="HGP創英角ｺﾞｼｯｸUB" panose="020B0900000000000000" pitchFamily="50" charset="-128"/>
              </a:rPr>
              <a:t>2040</a:t>
            </a:r>
            <a:r>
              <a:rPr lang="ja-JP" altLang="en-US" sz="2800" i="1" dirty="0">
                <a:latin typeface="HGP創英角ｺﾞｼｯｸUB" panose="020B0900000000000000" pitchFamily="50" charset="-128"/>
                <a:ea typeface="HGP創英角ｺﾞｼｯｸUB" panose="020B0900000000000000" pitchFamily="50" charset="-128"/>
              </a:rPr>
              <a:t>ビジョン（仮）及び基本方針案（</a:t>
            </a:r>
            <a:r>
              <a:rPr lang="en-US" altLang="ja-JP" sz="2800" i="1" dirty="0">
                <a:latin typeface="HGP創英角ｺﾞｼｯｸUB" panose="020B0900000000000000" pitchFamily="50" charset="-128"/>
                <a:ea typeface="HGP創英角ｺﾞｼｯｸUB" panose="020B0900000000000000" pitchFamily="50" charset="-128"/>
              </a:rPr>
              <a:t>5/7</a:t>
            </a:r>
            <a:r>
              <a:rPr lang="ja-JP" altLang="en-US" sz="2800" i="1" dirty="0">
                <a:latin typeface="HGP創英角ｺﾞｼｯｸUB" panose="020B0900000000000000" pitchFamily="50" charset="-128"/>
                <a:ea typeface="HGP創英角ｺﾞｼｯｸUB" panose="020B0900000000000000" pitchFamily="50" charset="-128"/>
              </a:rPr>
              <a:t>）</a:t>
            </a:r>
          </a:p>
        </p:txBody>
      </p:sp>
      <p:sp>
        <p:nvSpPr>
          <p:cNvPr id="13" name="タイトル 1">
            <a:extLst>
              <a:ext uri="{FF2B5EF4-FFF2-40B4-BE49-F238E27FC236}">
                <a16:creationId xmlns:a16="http://schemas.microsoft.com/office/drawing/2014/main" id="{6CD3E805-545C-44A1-BA2D-18B4AFA71360}"/>
              </a:ext>
            </a:extLst>
          </p:cNvPr>
          <p:cNvSpPr txBox="1">
            <a:spLocks/>
          </p:cNvSpPr>
          <p:nvPr/>
        </p:nvSpPr>
        <p:spPr>
          <a:xfrm>
            <a:off x="139875" y="677961"/>
            <a:ext cx="5944293" cy="5907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ja-JP" altLang="en-US" sz="2400" b="1" dirty="0">
              <a:solidFill>
                <a:srgbClr val="17375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23" name="コンテンツ プレースホルダー 2">
            <a:extLst>
              <a:ext uri="{FF2B5EF4-FFF2-40B4-BE49-F238E27FC236}">
                <a16:creationId xmlns:a16="http://schemas.microsoft.com/office/drawing/2014/main" id="{3606D5DB-90B4-45ED-9C56-99FC96282A40}"/>
              </a:ext>
            </a:extLst>
          </p:cNvPr>
          <p:cNvSpPr>
            <a:spLocks noGrp="1"/>
          </p:cNvSpPr>
          <p:nvPr>
            <p:ph idx="1"/>
          </p:nvPr>
        </p:nvSpPr>
        <p:spPr>
          <a:xfrm>
            <a:off x="224137" y="800708"/>
            <a:ext cx="8560407" cy="5868652"/>
          </a:xfrm>
        </p:spPr>
        <p:txBody>
          <a:bodyPr>
            <a:normAutofit/>
          </a:bodyPr>
          <a:lstStyle/>
          <a:p>
            <a:pPr marL="0" indent="0">
              <a:buNone/>
            </a:pPr>
            <a:endParaRPr lang="en-US" altLang="ja-JP" sz="1400" dirty="0">
              <a:latin typeface="メイリオ" panose="020B0604030504040204" pitchFamily="50" charset="-128"/>
              <a:ea typeface="メイリオ" panose="020B0604030504040204" pitchFamily="50" charset="-128"/>
            </a:endParaRPr>
          </a:p>
          <a:p>
            <a:pPr marL="0" indent="0">
              <a:buNone/>
            </a:pPr>
            <a:endParaRPr lang="en-US" altLang="ja-JP" sz="1400" dirty="0">
              <a:latin typeface="メイリオ" panose="020B0604030504040204" pitchFamily="50" charset="-128"/>
              <a:ea typeface="メイリオ" panose="020B0604030504040204" pitchFamily="50" charset="-128"/>
            </a:endParaRPr>
          </a:p>
          <a:p>
            <a:pPr marL="0" indent="0">
              <a:buNone/>
            </a:pPr>
            <a:endParaRPr lang="en-US" altLang="ja-JP" sz="1200" dirty="0">
              <a:latin typeface="メイリオ" panose="020B0604030504040204" pitchFamily="50" charset="-128"/>
              <a:ea typeface="メイリオ" panose="020B0604030504040204" pitchFamily="50" charset="-128"/>
            </a:endParaRPr>
          </a:p>
        </p:txBody>
      </p:sp>
      <p:graphicFrame>
        <p:nvGraphicFramePr>
          <p:cNvPr id="6" name="表 5">
            <a:extLst>
              <a:ext uri="{FF2B5EF4-FFF2-40B4-BE49-F238E27FC236}">
                <a16:creationId xmlns:a16="http://schemas.microsoft.com/office/drawing/2014/main" id="{504D0483-C258-4E9F-AC44-A6319948CCF6}"/>
              </a:ext>
            </a:extLst>
          </p:cNvPr>
          <p:cNvGraphicFramePr>
            <a:graphicFrameLocks noGrp="1"/>
          </p:cNvGraphicFramePr>
          <p:nvPr>
            <p:extLst>
              <p:ext uri="{D42A27DB-BD31-4B8C-83A1-F6EECF244321}">
                <p14:modId xmlns:p14="http://schemas.microsoft.com/office/powerpoint/2010/main" val="2125762501"/>
              </p:ext>
            </p:extLst>
          </p:nvPr>
        </p:nvGraphicFramePr>
        <p:xfrm>
          <a:off x="359532" y="800707"/>
          <a:ext cx="8425012" cy="3865679"/>
        </p:xfrm>
        <a:graphic>
          <a:graphicData uri="http://schemas.openxmlformats.org/drawingml/2006/table">
            <a:tbl>
              <a:tblPr firstRow="1" bandRow="1">
                <a:tableStyleId>{5C22544A-7EE6-4342-B048-85BDC9FD1C3A}</a:tableStyleId>
              </a:tblPr>
              <a:tblGrid>
                <a:gridCol w="8425012">
                  <a:extLst>
                    <a:ext uri="{9D8B030D-6E8A-4147-A177-3AD203B41FA5}">
                      <a16:colId xmlns:a16="http://schemas.microsoft.com/office/drawing/2014/main" val="666561800"/>
                    </a:ext>
                  </a:extLst>
                </a:gridCol>
              </a:tblGrid>
              <a:tr h="529389">
                <a:tc>
                  <a:txBody>
                    <a:bodyPr/>
                    <a:lstStyle/>
                    <a:p>
                      <a:pPr>
                        <a:lnSpc>
                          <a:spcPct val="150000"/>
                        </a:lnSpc>
                      </a:pPr>
                      <a:r>
                        <a:rPr kumimoji="1" lang="ja-JP" altLang="en-US" dirty="0"/>
                        <a:t>〇「職員に求められる役割や能力」に関する委員意見</a:t>
                      </a:r>
                      <a:r>
                        <a:rPr kumimoji="1" lang="ja-JP" altLang="en-US" sz="1800" dirty="0"/>
                        <a:t>（キーワード）</a:t>
                      </a:r>
                      <a:endParaRPr kumimoji="1" lang="en-US" altLang="ja-JP" dirty="0"/>
                    </a:p>
                  </a:txBody>
                  <a:tcPr/>
                </a:tc>
                <a:extLst>
                  <a:ext uri="{0D108BD9-81ED-4DB2-BD59-A6C34878D82A}">
                    <a16:rowId xmlns:a16="http://schemas.microsoft.com/office/drawing/2014/main" val="1465833078"/>
                  </a:ext>
                </a:extLst>
              </a:tr>
              <a:tr h="2918278">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dirty="0"/>
                        <a:t>・市民が色々自発的にやっている活動の中に入っていきやすい働き方。外に出て仕事</a:t>
                      </a:r>
                      <a:endParaRPr kumimoji="1" lang="en-US" altLang="ja-JP" dirty="0"/>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dirty="0"/>
                        <a:t>  ができるようなデジタル環境の整備。目的に合った場所で働く</a:t>
                      </a:r>
                      <a:r>
                        <a:rPr kumimoji="1" lang="en-US" altLang="ja-JP" dirty="0"/>
                        <a:t>【</a:t>
                      </a:r>
                      <a:r>
                        <a:rPr kumimoji="1" lang="ja-JP" altLang="en-US" dirty="0"/>
                        <a:t>庄司委員</a:t>
                      </a:r>
                      <a:r>
                        <a:rPr kumimoji="1" lang="en-US" altLang="ja-JP" dirty="0"/>
                        <a:t>】</a:t>
                      </a:r>
                    </a:p>
                    <a:p>
                      <a:pPr>
                        <a:lnSpc>
                          <a:spcPct val="150000"/>
                        </a:lnSpc>
                      </a:pPr>
                      <a:r>
                        <a:rPr kumimoji="1" lang="ja-JP" altLang="en-US" dirty="0"/>
                        <a:t>・失敗を恐れないチェンジマネジメント。今後職員がどう具体的にやっていくか、組織が</a:t>
                      </a:r>
                      <a:endParaRPr kumimoji="1" lang="en-US" altLang="ja-JP" dirty="0"/>
                    </a:p>
                    <a:p>
                      <a:pPr>
                        <a:lnSpc>
                          <a:spcPct val="150000"/>
                        </a:lnSpc>
                      </a:pPr>
                      <a:r>
                        <a:rPr kumimoji="1" lang="ja-JP" altLang="en-US" dirty="0"/>
                        <a:t>  どう変わるのかが重要</a:t>
                      </a:r>
                      <a:r>
                        <a:rPr kumimoji="1" lang="en-US" altLang="ja-JP" dirty="0"/>
                        <a:t>【</a:t>
                      </a:r>
                      <a:r>
                        <a:rPr kumimoji="1" lang="ja-JP" altLang="en-US" dirty="0"/>
                        <a:t>関委員</a:t>
                      </a:r>
                      <a:r>
                        <a:rPr kumimoji="1" lang="en-US" altLang="ja-JP" dirty="0"/>
                        <a:t>】</a:t>
                      </a: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dirty="0"/>
                        <a:t>・提言を示したところで掛け声だけに終わってしまう。職員に納得してもらうために、例</a:t>
                      </a:r>
                      <a:endParaRPr kumimoji="1" lang="en-US" altLang="ja-JP" dirty="0"/>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dirty="0"/>
                        <a:t>  </a:t>
                      </a:r>
                      <a:r>
                        <a:rPr kumimoji="1" lang="ja-JP" altLang="en-US" dirty="0" err="1"/>
                        <a:t>えば</a:t>
                      </a:r>
                      <a:r>
                        <a:rPr kumimoji="1" lang="ja-JP" altLang="en-US" dirty="0"/>
                        <a:t>ある程度経験、職責のある職員でワークショップを行うのもよい</a:t>
                      </a:r>
                      <a:r>
                        <a:rPr kumimoji="1" lang="en-US" altLang="ja-JP" dirty="0"/>
                        <a:t>【</a:t>
                      </a:r>
                      <a:r>
                        <a:rPr kumimoji="1" lang="ja-JP" altLang="en-US" dirty="0"/>
                        <a:t>沼尾委員</a:t>
                      </a:r>
                      <a:r>
                        <a:rPr kumimoji="1" lang="en-US" altLang="ja-JP" dirty="0"/>
                        <a:t>】</a:t>
                      </a: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dirty="0"/>
                        <a:t>・デジタルに対応した職場環境及び制度の変化。</a:t>
                      </a:r>
                      <a:r>
                        <a:rPr kumimoji="1" lang="ja-JP" altLang="ja-JP" sz="1800" kern="1200" dirty="0">
                          <a:solidFill>
                            <a:schemeClr val="dk1"/>
                          </a:solidFill>
                          <a:effectLst/>
                          <a:latin typeface="+mn-lt"/>
                          <a:ea typeface="+mn-ea"/>
                          <a:cs typeface="+mn-cs"/>
                        </a:rPr>
                        <a:t>職員の意識改革、それに合わせた制</a:t>
                      </a:r>
                      <a:endParaRPr kumimoji="1" lang="en-US" altLang="ja-JP" sz="1800" kern="1200" dirty="0">
                        <a:solidFill>
                          <a:schemeClr val="dk1"/>
                        </a:solidFill>
                        <a:effectLst/>
                        <a:latin typeface="+mn-lt"/>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800" kern="1200" dirty="0">
                          <a:solidFill>
                            <a:schemeClr val="dk1"/>
                          </a:solidFill>
                          <a:effectLst/>
                          <a:latin typeface="+mn-lt"/>
                          <a:ea typeface="+mn-ea"/>
                          <a:cs typeface="+mn-cs"/>
                        </a:rPr>
                        <a:t>  </a:t>
                      </a:r>
                      <a:r>
                        <a:rPr kumimoji="1" lang="ja-JP" altLang="ja-JP" sz="1800" kern="1200" dirty="0">
                          <a:solidFill>
                            <a:schemeClr val="dk1"/>
                          </a:solidFill>
                          <a:effectLst/>
                          <a:latin typeface="+mn-lt"/>
                          <a:ea typeface="+mn-ea"/>
                          <a:cs typeface="+mn-cs"/>
                        </a:rPr>
                        <a:t>度改革は非常に重要</a:t>
                      </a:r>
                      <a:r>
                        <a:rPr kumimoji="1" lang="ja-JP" altLang="en-US" dirty="0"/>
                        <a:t>　</a:t>
                      </a:r>
                      <a:r>
                        <a:rPr kumimoji="1" lang="en-US" altLang="ja-JP" dirty="0"/>
                        <a:t>【</a:t>
                      </a:r>
                      <a:r>
                        <a:rPr kumimoji="1" lang="ja-JP" altLang="en-US" dirty="0"/>
                        <a:t>村上委員</a:t>
                      </a:r>
                      <a:r>
                        <a:rPr kumimoji="1" lang="en-US" altLang="ja-JP" dirty="0"/>
                        <a:t>】</a:t>
                      </a:r>
                    </a:p>
                  </a:txBody>
                  <a:tcPr/>
                </a:tc>
                <a:extLst>
                  <a:ext uri="{0D108BD9-81ED-4DB2-BD59-A6C34878D82A}">
                    <a16:rowId xmlns:a16="http://schemas.microsoft.com/office/drawing/2014/main" val="3824278257"/>
                  </a:ext>
                </a:extLst>
              </a:tr>
            </a:tbl>
          </a:graphicData>
        </a:graphic>
      </p:graphicFrame>
      <p:graphicFrame>
        <p:nvGraphicFramePr>
          <p:cNvPr id="7" name="表 6">
            <a:extLst>
              <a:ext uri="{FF2B5EF4-FFF2-40B4-BE49-F238E27FC236}">
                <a16:creationId xmlns:a16="http://schemas.microsoft.com/office/drawing/2014/main" id="{1424479B-83AC-4FA6-8C55-F2EA938AEE2A}"/>
              </a:ext>
            </a:extLst>
          </p:cNvPr>
          <p:cNvGraphicFramePr>
            <a:graphicFrameLocks noGrp="1"/>
          </p:cNvGraphicFramePr>
          <p:nvPr>
            <p:extLst>
              <p:ext uri="{D42A27DB-BD31-4B8C-83A1-F6EECF244321}">
                <p14:modId xmlns:p14="http://schemas.microsoft.com/office/powerpoint/2010/main" val="4264888106"/>
              </p:ext>
            </p:extLst>
          </p:nvPr>
        </p:nvGraphicFramePr>
        <p:xfrm>
          <a:off x="401060" y="5229200"/>
          <a:ext cx="8383484" cy="914400"/>
        </p:xfrm>
        <a:graphic>
          <a:graphicData uri="http://schemas.openxmlformats.org/drawingml/2006/table">
            <a:tbl>
              <a:tblPr firstRow="1" bandRow="1">
                <a:tableStyleId>{F5AB1C69-6EDB-4FF4-983F-18BD219EF322}</a:tableStyleId>
              </a:tblPr>
              <a:tblGrid>
                <a:gridCol w="8383484">
                  <a:extLst>
                    <a:ext uri="{9D8B030D-6E8A-4147-A177-3AD203B41FA5}">
                      <a16:colId xmlns:a16="http://schemas.microsoft.com/office/drawing/2014/main" val="3575363583"/>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a:t>〇基本方針３の事務局案</a:t>
                      </a:r>
                    </a:p>
                  </a:txBody>
                  <a:tcPr/>
                </a:tc>
                <a:extLst>
                  <a:ext uri="{0D108BD9-81ED-4DB2-BD59-A6C34878D82A}">
                    <a16:rowId xmlns:a16="http://schemas.microsoft.com/office/drawing/2014/main" val="474671785"/>
                  </a:ext>
                </a:extLst>
              </a:tr>
              <a:tr h="370840">
                <a:tc>
                  <a:txBody>
                    <a:bodyPr/>
                    <a:lstStyle/>
                    <a:p>
                      <a:r>
                        <a:rPr kumimoji="1" lang="ja-JP" altLang="en-US" sz="2400" dirty="0"/>
                        <a:t>地域に飛び出す職員を育成する（意識改革、働く場の変革）</a:t>
                      </a:r>
                      <a:endParaRPr kumimoji="1" lang="en-US" altLang="ja-JP" sz="2400" dirty="0"/>
                    </a:p>
                  </a:txBody>
                  <a:tcPr/>
                </a:tc>
                <a:extLst>
                  <a:ext uri="{0D108BD9-81ED-4DB2-BD59-A6C34878D82A}">
                    <a16:rowId xmlns:a16="http://schemas.microsoft.com/office/drawing/2014/main" val="1173882585"/>
                  </a:ext>
                </a:extLst>
              </a:tr>
            </a:tbl>
          </a:graphicData>
        </a:graphic>
      </p:graphicFrame>
      <p:sp>
        <p:nvSpPr>
          <p:cNvPr id="9" name="矢印: 下 8">
            <a:extLst>
              <a:ext uri="{FF2B5EF4-FFF2-40B4-BE49-F238E27FC236}">
                <a16:creationId xmlns:a16="http://schemas.microsoft.com/office/drawing/2014/main" id="{CF92F68E-D8E7-4E4F-B826-A8D076340CCD}"/>
              </a:ext>
            </a:extLst>
          </p:cNvPr>
          <p:cNvSpPr/>
          <p:nvPr/>
        </p:nvSpPr>
        <p:spPr>
          <a:xfrm>
            <a:off x="4142752" y="4789133"/>
            <a:ext cx="900100" cy="3575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6146542B-CB6D-468E-B643-978D2E583E82}"/>
              </a:ext>
            </a:extLst>
          </p:cNvPr>
          <p:cNvSpPr/>
          <p:nvPr/>
        </p:nvSpPr>
        <p:spPr>
          <a:xfrm>
            <a:off x="467544" y="6180345"/>
            <a:ext cx="8208912" cy="4065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en-US" altLang="ja-JP" dirty="0"/>
              <a:t>※</a:t>
            </a:r>
            <a:r>
              <a:rPr lang="ja-JP" altLang="en-US" dirty="0"/>
              <a:t>自前提供主義に捉われない職員意識の変革、創出（オープンイノベーション）</a:t>
            </a:r>
            <a:endParaRPr lang="en-US" altLang="ja-JP" dirty="0"/>
          </a:p>
        </p:txBody>
      </p:sp>
      <p:sp>
        <p:nvSpPr>
          <p:cNvPr id="2" name="スライド番号プレースホルダー 1">
            <a:extLst>
              <a:ext uri="{FF2B5EF4-FFF2-40B4-BE49-F238E27FC236}">
                <a16:creationId xmlns:a16="http://schemas.microsoft.com/office/drawing/2014/main" id="{52502895-50AC-49A4-9798-66D1E876B304}"/>
              </a:ext>
            </a:extLst>
          </p:cNvPr>
          <p:cNvSpPr>
            <a:spLocks noGrp="1"/>
          </p:cNvSpPr>
          <p:nvPr>
            <p:ph type="sldNum" sz="quarter" idx="12"/>
          </p:nvPr>
        </p:nvSpPr>
        <p:spPr/>
        <p:txBody>
          <a:bodyPr/>
          <a:lstStyle/>
          <a:p>
            <a:fld id="{ABBF78F6-40F7-42CC-B691-F10E30E15BA0}" type="slidenum">
              <a:rPr kumimoji="1" lang="ja-JP" altLang="en-US" smtClean="0"/>
              <a:pPr/>
              <a:t>8</a:t>
            </a:fld>
            <a:endParaRPr kumimoji="1" lang="ja-JP" altLang="en-US"/>
          </a:p>
        </p:txBody>
      </p:sp>
    </p:spTree>
    <p:extLst>
      <p:ext uri="{BB962C8B-B14F-4D97-AF65-F5344CB8AC3E}">
        <p14:creationId xmlns:p14="http://schemas.microsoft.com/office/powerpoint/2010/main" val="3214206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C15F8235-BEBC-464F-B3B0-2857800CCADE}"/>
              </a:ext>
            </a:extLst>
          </p:cNvPr>
          <p:cNvSpPr>
            <a:spLocks noGrp="1"/>
          </p:cNvSpPr>
          <p:nvPr>
            <p:ph type="sldNum" sz="quarter" idx="12"/>
          </p:nvPr>
        </p:nvSpPr>
        <p:spPr/>
        <p:txBody>
          <a:bodyPr/>
          <a:lstStyle/>
          <a:p>
            <a:fld id="{ABBF78F6-40F7-42CC-B691-F10E30E15BA0}" type="slidenum">
              <a:rPr kumimoji="1" lang="ja-JP" altLang="en-US" smtClean="0">
                <a:solidFill>
                  <a:schemeClr val="bg1">
                    <a:lumMod val="50000"/>
                  </a:schemeClr>
                </a:solidFill>
                <a:latin typeface="メイリオ" panose="020B0604030504040204" pitchFamily="50" charset="-128"/>
                <a:ea typeface="メイリオ" panose="020B0604030504040204" pitchFamily="50" charset="-128"/>
              </a:rPr>
              <a:pPr/>
              <a:t>9</a:t>
            </a:fld>
            <a:endParaRPr kumimoji="1" lang="ja-JP" altLang="en-US" dirty="0">
              <a:solidFill>
                <a:schemeClr val="bg1">
                  <a:lumMod val="50000"/>
                </a:schemeClr>
              </a:solidFill>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HGP創英角ｺﾞｼｯｸUB" panose="020B0900000000000000" pitchFamily="50" charset="-128"/>
                <a:ea typeface="HGP創英角ｺﾞｼｯｸUB" panose="020B0900000000000000" pitchFamily="50" charset="-128"/>
              </a:rPr>
              <a:t>２　</a:t>
            </a:r>
            <a:r>
              <a:rPr lang="en-US" altLang="ja-JP" sz="2800" i="1" dirty="0">
                <a:latin typeface="HGP創英角ｺﾞｼｯｸUB" panose="020B0900000000000000" pitchFamily="50" charset="-128"/>
                <a:ea typeface="HGP創英角ｺﾞｼｯｸUB" panose="020B0900000000000000" pitchFamily="50" charset="-128"/>
              </a:rPr>
              <a:t>2040</a:t>
            </a:r>
            <a:r>
              <a:rPr lang="ja-JP" altLang="en-US" sz="2800" i="1" dirty="0">
                <a:latin typeface="HGP創英角ｺﾞｼｯｸUB" panose="020B0900000000000000" pitchFamily="50" charset="-128"/>
                <a:ea typeface="HGP創英角ｺﾞｼｯｸUB" panose="020B0900000000000000" pitchFamily="50" charset="-128"/>
              </a:rPr>
              <a:t>ビジョン（仮）及び基本方針案（</a:t>
            </a:r>
            <a:r>
              <a:rPr lang="en-US" altLang="ja-JP" sz="2800" i="1" dirty="0">
                <a:latin typeface="HGP創英角ｺﾞｼｯｸUB" panose="020B0900000000000000" pitchFamily="50" charset="-128"/>
                <a:ea typeface="HGP創英角ｺﾞｼｯｸUB" panose="020B0900000000000000" pitchFamily="50" charset="-128"/>
              </a:rPr>
              <a:t>6/7</a:t>
            </a:r>
            <a:r>
              <a:rPr lang="ja-JP" altLang="en-US" sz="2800" i="1" dirty="0">
                <a:latin typeface="HGP創英角ｺﾞｼｯｸUB" panose="020B0900000000000000" pitchFamily="50" charset="-128"/>
                <a:ea typeface="HGP創英角ｺﾞｼｯｸUB" panose="020B0900000000000000" pitchFamily="50" charset="-128"/>
              </a:rPr>
              <a:t>）</a:t>
            </a: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16" name="四角形: 角を丸くする 15">
            <a:extLst>
              <a:ext uri="{FF2B5EF4-FFF2-40B4-BE49-F238E27FC236}">
                <a16:creationId xmlns:a16="http://schemas.microsoft.com/office/drawing/2014/main" id="{03848EDB-F53C-4681-A463-EF8567BFE38A}"/>
              </a:ext>
            </a:extLst>
          </p:cNvPr>
          <p:cNvSpPr/>
          <p:nvPr/>
        </p:nvSpPr>
        <p:spPr>
          <a:xfrm>
            <a:off x="2024337" y="1651072"/>
            <a:ext cx="4871650" cy="349982"/>
          </a:xfrm>
          <a:prstGeom prst="roundRect">
            <a:avLst>
              <a:gd name="adj" fmla="val 0"/>
            </a:avLst>
          </a:prstGeom>
          <a:ln/>
        </p:spPr>
        <p:style>
          <a:lnRef idx="1">
            <a:schemeClr val="accent1"/>
          </a:lnRef>
          <a:fillRef idx="2">
            <a:schemeClr val="accent1"/>
          </a:fillRef>
          <a:effectRef idx="1">
            <a:schemeClr val="accent1"/>
          </a:effectRef>
          <a:fontRef idx="minor">
            <a:schemeClr val="dk1"/>
          </a:fontRef>
        </p:style>
        <p:txBody>
          <a:bodyPr lIns="288000" tIns="108000" rtlCol="0" anchor="ctr"/>
          <a:lstStyle/>
          <a:p>
            <a:pPr algn="ctr"/>
            <a:r>
              <a:rPr kumimoji="1" lang="en-US" altLang="ja-JP" dirty="0">
                <a:solidFill>
                  <a:sysClr val="windowText" lastClr="000000"/>
                </a:solidFill>
                <a:latin typeface="メイリオ" panose="020B0604030504040204" pitchFamily="50" charset="-128"/>
                <a:ea typeface="メイリオ" panose="020B0604030504040204" pitchFamily="50" charset="-128"/>
              </a:rPr>
              <a:t>2040</a:t>
            </a:r>
            <a:r>
              <a:rPr kumimoji="1" lang="ja-JP" altLang="en-US" dirty="0">
                <a:solidFill>
                  <a:sysClr val="windowText" lastClr="000000"/>
                </a:solidFill>
                <a:latin typeface="メイリオ" panose="020B0604030504040204" pitchFamily="50" charset="-128"/>
                <a:ea typeface="メイリオ" panose="020B0604030504040204" pitchFamily="50" charset="-128"/>
              </a:rPr>
              <a:t>ビジョン（仮）</a:t>
            </a:r>
            <a:endParaRPr kumimoji="1" lang="en-US" altLang="ja-JP" dirty="0">
              <a:solidFill>
                <a:sysClr val="windowText" lastClr="000000"/>
              </a:solidFill>
              <a:latin typeface="メイリオ" panose="020B0604030504040204" pitchFamily="50" charset="-128"/>
              <a:ea typeface="メイリオ" panose="020B0604030504040204" pitchFamily="50" charset="-128"/>
            </a:endParaRPr>
          </a:p>
        </p:txBody>
      </p:sp>
      <p:sp>
        <p:nvSpPr>
          <p:cNvPr id="29" name="テキスト ボックス 28">
            <a:extLst>
              <a:ext uri="{FF2B5EF4-FFF2-40B4-BE49-F238E27FC236}">
                <a16:creationId xmlns:a16="http://schemas.microsoft.com/office/drawing/2014/main" id="{3347E5F5-54FD-45CC-B6EA-93A0A003AF7B}"/>
              </a:ext>
            </a:extLst>
          </p:cNvPr>
          <p:cNvSpPr txBox="1"/>
          <p:nvPr/>
        </p:nvSpPr>
        <p:spPr>
          <a:xfrm>
            <a:off x="251520" y="5140930"/>
            <a:ext cx="2877711" cy="1384995"/>
          </a:xfrm>
          <a:prstGeom prst="rect">
            <a:avLst/>
          </a:prstGeom>
          <a:noFill/>
        </p:spPr>
        <p:txBody>
          <a:bodyPr wrap="none" rtlCol="0">
            <a:spAutoFit/>
          </a:bodyPr>
          <a:lstStyle/>
          <a:p>
            <a:r>
              <a:rPr lang="ja-JP" altLang="en-US"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キーワード</a:t>
            </a:r>
            <a:endParaRPr kumimoji="1"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・参画した結果が地域への還元や</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市政に反映できる仕組み</a:t>
            </a:r>
            <a:endParaRPr lang="en-US" altLang="ja-JP" sz="1400" dirty="0">
              <a:latin typeface="メイリオ" panose="020B0604030504040204" pitchFamily="50" charset="-128"/>
              <a:ea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市と市民を掛け合わせる実験室</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のような環境づくり</a:t>
            </a:r>
          </a:p>
          <a:p>
            <a:r>
              <a:rPr kumimoji="1" lang="ja-JP" altLang="en-US" sz="1400" dirty="0">
                <a:latin typeface="メイリオ" panose="020B0604030504040204" pitchFamily="50" charset="-128"/>
                <a:ea typeface="メイリオ" panose="020B0604030504040204" pitchFamily="50" charset="-128"/>
              </a:rPr>
              <a:t>・地域活動の担い手不足の解消</a:t>
            </a:r>
            <a:endParaRPr lang="en-US" altLang="ja-JP" sz="1400" dirty="0">
              <a:latin typeface="メイリオ" panose="020B0604030504040204" pitchFamily="50" charset="-128"/>
              <a:ea typeface="メイリオ" panose="020B0604030504040204" pitchFamily="50" charset="-128"/>
            </a:endParaRPr>
          </a:p>
        </p:txBody>
      </p:sp>
      <p:sp>
        <p:nvSpPr>
          <p:cNvPr id="30" name="テキスト ボックス 29">
            <a:extLst>
              <a:ext uri="{FF2B5EF4-FFF2-40B4-BE49-F238E27FC236}">
                <a16:creationId xmlns:a16="http://schemas.microsoft.com/office/drawing/2014/main" id="{218933AF-B4D5-4BAE-8882-02B6B3A8711F}"/>
              </a:ext>
            </a:extLst>
          </p:cNvPr>
          <p:cNvSpPr txBox="1"/>
          <p:nvPr/>
        </p:nvSpPr>
        <p:spPr>
          <a:xfrm>
            <a:off x="3131840" y="5190791"/>
            <a:ext cx="3236784" cy="1384995"/>
          </a:xfrm>
          <a:prstGeom prst="rect">
            <a:avLst/>
          </a:prstGeom>
          <a:noFill/>
        </p:spPr>
        <p:txBody>
          <a:bodyPr wrap="none" rtlCol="0">
            <a:spAutoFit/>
          </a:bodyPr>
          <a:lstStyle/>
          <a:p>
            <a:r>
              <a:rPr kumimoji="1" lang="ja-JP" altLang="en-US" sz="1400" dirty="0">
                <a:latin typeface="メイリオ" panose="020B0604030504040204" pitchFamily="50" charset="-128"/>
                <a:ea typeface="メイリオ" panose="020B0604030504040204" pitchFamily="50" charset="-128"/>
              </a:rPr>
              <a:t>■キーワード</a:t>
            </a:r>
            <a:endParaRPr kumimoji="1"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・誰もが簡単に情報把握できる社会</a:t>
            </a:r>
            <a:endParaRPr lang="en-US" altLang="ja-JP" sz="1400" dirty="0">
              <a:latin typeface="メイリオ" panose="020B0604030504040204" pitchFamily="50" charset="-128"/>
              <a:ea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rPr>
              <a:t>・データ利活用による</a:t>
            </a:r>
            <a:r>
              <a:rPr lang="ja-JP" altLang="en-US" sz="1400" dirty="0">
                <a:latin typeface="メイリオ" panose="020B0604030504040204" pitchFamily="50" charset="-128"/>
                <a:ea typeface="メイリオ" panose="020B0604030504040204" pitchFamily="50" charset="-128"/>
              </a:rPr>
              <a:t>新たなサービス</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の創出</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・市、参画する主体、サービス提供を</a:t>
            </a:r>
            <a:endParaRPr lang="en-US" altLang="ja-JP" sz="1400" dirty="0">
              <a:latin typeface="メイリオ" panose="020B0604030504040204" pitchFamily="50" charset="-128"/>
              <a:ea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rPr>
              <a:t>　受ける市民</a:t>
            </a:r>
            <a:r>
              <a:rPr lang="ja-JP" altLang="en-US" sz="1400" dirty="0">
                <a:latin typeface="メイリオ" panose="020B0604030504040204" pitchFamily="50" charset="-128"/>
                <a:ea typeface="メイリオ" panose="020B0604030504040204" pitchFamily="50" charset="-128"/>
              </a:rPr>
              <a:t>全て</a:t>
            </a:r>
            <a:r>
              <a:rPr kumimoji="1" lang="ja-JP" altLang="en-US" sz="1400" dirty="0">
                <a:latin typeface="メイリオ" panose="020B0604030504040204" pitchFamily="50" charset="-128"/>
                <a:ea typeface="メイリオ" panose="020B0604030504040204" pitchFamily="50" charset="-128"/>
              </a:rPr>
              <a:t>が利活用できる環境</a:t>
            </a:r>
          </a:p>
        </p:txBody>
      </p:sp>
      <p:sp>
        <p:nvSpPr>
          <p:cNvPr id="31" name="テキスト ボックス 30">
            <a:extLst>
              <a:ext uri="{FF2B5EF4-FFF2-40B4-BE49-F238E27FC236}">
                <a16:creationId xmlns:a16="http://schemas.microsoft.com/office/drawing/2014/main" id="{60FD1F3A-5D40-469D-8F63-0DE27FB5E9DE}"/>
              </a:ext>
            </a:extLst>
          </p:cNvPr>
          <p:cNvSpPr txBox="1"/>
          <p:nvPr/>
        </p:nvSpPr>
        <p:spPr>
          <a:xfrm>
            <a:off x="6156176" y="5178877"/>
            <a:ext cx="3057247" cy="1384995"/>
          </a:xfrm>
          <a:prstGeom prst="rect">
            <a:avLst/>
          </a:prstGeom>
          <a:noFill/>
        </p:spPr>
        <p:txBody>
          <a:bodyPr wrap="none" rtlCol="0">
            <a:spAutoFit/>
          </a:bodyPr>
          <a:lstStyle/>
          <a:p>
            <a:r>
              <a:rPr kumimoji="1" lang="ja-JP" altLang="en-US" sz="1400" dirty="0">
                <a:latin typeface="メイリオ" panose="020B0604030504040204" pitchFamily="50" charset="-128"/>
                <a:ea typeface="メイリオ" panose="020B0604030504040204" pitchFamily="50" charset="-128"/>
              </a:rPr>
              <a:t>■キーワード</a:t>
            </a:r>
            <a:endParaRPr kumimoji="1"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・働き甲斐のある職場づくり</a:t>
            </a:r>
            <a:endParaRPr lang="en-US" altLang="ja-JP" sz="1400" dirty="0">
              <a:latin typeface="メイリオ" panose="020B0604030504040204" pitchFamily="50" charset="-128"/>
              <a:ea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rPr>
              <a:t>・時間</a:t>
            </a:r>
            <a:r>
              <a:rPr lang="ja-JP" altLang="en-US" sz="1400" dirty="0">
                <a:latin typeface="メイリオ" panose="020B0604030504040204" pitchFamily="50" charset="-128"/>
                <a:ea typeface="メイリオ" panose="020B0604030504040204" pitchFamily="50" charset="-128"/>
              </a:rPr>
              <a:t>や場所を有効に活用</a:t>
            </a:r>
            <a:endParaRPr lang="en-US" altLang="ja-JP" sz="1400" dirty="0">
              <a:latin typeface="メイリオ" panose="020B0604030504040204" pitchFamily="50" charset="-128"/>
              <a:ea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rPr>
              <a:t>・外に出て関係づくり、場づくり</a:t>
            </a:r>
            <a:endParaRPr kumimoji="1"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a:t>
            </a:r>
            <a:r>
              <a:rPr kumimoji="1" lang="ja-JP" altLang="en-US" sz="1400" dirty="0">
                <a:latin typeface="メイリオ" panose="020B0604030504040204" pitchFamily="50" charset="-128"/>
                <a:ea typeface="メイリオ" panose="020B0604030504040204" pitchFamily="50" charset="-128"/>
              </a:rPr>
              <a:t>を担う役割</a:t>
            </a:r>
            <a:endParaRPr kumimoji="1" lang="en-US" altLang="ja-JP" sz="1400" dirty="0">
              <a:latin typeface="メイリオ" panose="020B0604030504040204" pitchFamily="50" charset="-128"/>
              <a:ea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rPr>
              <a:t>・新しい働き方が評価される仕組み</a:t>
            </a:r>
          </a:p>
        </p:txBody>
      </p:sp>
      <p:sp>
        <p:nvSpPr>
          <p:cNvPr id="12" name="吹き出し: 四角形 11">
            <a:extLst>
              <a:ext uri="{FF2B5EF4-FFF2-40B4-BE49-F238E27FC236}">
                <a16:creationId xmlns:a16="http://schemas.microsoft.com/office/drawing/2014/main" id="{33ADC5AA-CC34-402E-B6E4-E948A4CEDD67}"/>
              </a:ext>
            </a:extLst>
          </p:cNvPr>
          <p:cNvSpPr/>
          <p:nvPr/>
        </p:nvSpPr>
        <p:spPr>
          <a:xfrm>
            <a:off x="5276197" y="904185"/>
            <a:ext cx="3681591" cy="714626"/>
          </a:xfrm>
          <a:prstGeom prst="wedgeRectCallout">
            <a:avLst>
              <a:gd name="adj1" fmla="val -33484"/>
              <a:gd name="adj2" fmla="val 57348"/>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0D1FED75-868C-4535-930F-93344DC52354}"/>
              </a:ext>
            </a:extLst>
          </p:cNvPr>
          <p:cNvSpPr txBox="1"/>
          <p:nvPr/>
        </p:nvSpPr>
        <p:spPr>
          <a:xfrm>
            <a:off x="5276197" y="892744"/>
            <a:ext cx="4104456" cy="738664"/>
          </a:xfrm>
          <a:prstGeom prst="rect">
            <a:avLst/>
          </a:prstGeom>
          <a:noFill/>
        </p:spPr>
        <p:txBody>
          <a:bodyPr wrap="square" rtlCol="0">
            <a:spAutoFit/>
          </a:bodyPr>
          <a:lstStyle/>
          <a:p>
            <a:r>
              <a:rPr kumimoji="1" lang="ja-JP" altLang="en-US" sz="1400" dirty="0">
                <a:latin typeface="メイリオ" panose="020B0604030504040204" pitchFamily="50" charset="-128"/>
                <a:ea typeface="メイリオ" panose="020B0604030504040204" pitchFamily="50" charset="-128"/>
              </a:rPr>
              <a:t>■あるべき姿</a:t>
            </a:r>
            <a:endParaRPr kumimoji="1" lang="en-US" altLang="ja-JP" sz="1400" dirty="0">
              <a:latin typeface="メイリオ" panose="020B0604030504040204" pitchFamily="50" charset="-128"/>
              <a:ea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rPr>
              <a:t>・より個別のニーズに対応した行政サービス</a:t>
            </a:r>
            <a:endParaRPr kumimoji="1"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・多様な主体が問題解決を行う共創型の社会</a:t>
            </a:r>
            <a:endParaRPr lang="en-US" altLang="ja-JP" sz="1400" dirty="0">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715460B9-4E74-45B5-8384-7A8B0CE1C2E6}"/>
              </a:ext>
            </a:extLst>
          </p:cNvPr>
          <p:cNvSpPr/>
          <p:nvPr/>
        </p:nvSpPr>
        <p:spPr>
          <a:xfrm>
            <a:off x="2024337" y="2001054"/>
            <a:ext cx="4871650" cy="1152924"/>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33" name="テキスト ボックス 32">
            <a:extLst>
              <a:ext uri="{FF2B5EF4-FFF2-40B4-BE49-F238E27FC236}">
                <a16:creationId xmlns:a16="http://schemas.microsoft.com/office/drawing/2014/main" id="{A80985A8-8C09-4DD5-AA5F-083AFE5CE58D}"/>
              </a:ext>
            </a:extLst>
          </p:cNvPr>
          <p:cNvSpPr txBox="1"/>
          <p:nvPr/>
        </p:nvSpPr>
        <p:spPr>
          <a:xfrm>
            <a:off x="2003675" y="2065859"/>
            <a:ext cx="5052601" cy="1107996"/>
          </a:xfrm>
          <a:prstGeom prst="rect">
            <a:avLst/>
          </a:prstGeom>
          <a:noFill/>
        </p:spPr>
        <p:txBody>
          <a:bodyPr wrap="square" rtlCol="0">
            <a:spAutoFit/>
          </a:bodyPr>
          <a:lstStyle/>
          <a:p>
            <a:r>
              <a:rPr lang="ja-JP" altLang="en-US" sz="2200" dirty="0">
                <a:latin typeface="メイリオ" panose="020B0604030504040204" pitchFamily="50" charset="-128"/>
                <a:ea typeface="メイリオ" panose="020B0604030504040204" pitchFamily="50" charset="-128"/>
              </a:rPr>
              <a:t>すべ</a:t>
            </a:r>
            <a:r>
              <a:rPr kumimoji="1" lang="ja-JP" altLang="en-US" sz="2200" dirty="0">
                <a:latin typeface="メイリオ" panose="020B0604030504040204" pitchFamily="50" charset="-128"/>
                <a:ea typeface="メイリオ" panose="020B0604030504040204" pitchFamily="50" charset="-128"/>
              </a:rPr>
              <a:t>ての市民一人ひとりに最適化された行政サービスを多様な主体とともに提供するスマートな自治体</a:t>
            </a:r>
            <a:endParaRPr kumimoji="1" lang="en-US" altLang="ja-JP" sz="2200" dirty="0">
              <a:latin typeface="メイリオ" panose="020B0604030504040204" pitchFamily="50" charset="-128"/>
              <a:ea typeface="メイリオ" panose="020B0604030504040204" pitchFamily="50" charset="-128"/>
            </a:endParaRPr>
          </a:p>
        </p:txBody>
      </p:sp>
      <p:sp>
        <p:nvSpPr>
          <p:cNvPr id="34" name="正方形/長方形 33">
            <a:extLst>
              <a:ext uri="{FF2B5EF4-FFF2-40B4-BE49-F238E27FC236}">
                <a16:creationId xmlns:a16="http://schemas.microsoft.com/office/drawing/2014/main" id="{320D4B82-AF87-4E9E-944C-BC5A308DB65E}"/>
              </a:ext>
            </a:extLst>
          </p:cNvPr>
          <p:cNvSpPr/>
          <p:nvPr/>
        </p:nvSpPr>
        <p:spPr>
          <a:xfrm>
            <a:off x="466524" y="3686897"/>
            <a:ext cx="2383704" cy="142794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2" name="正方形/長方形 1">
            <a:extLst>
              <a:ext uri="{FF2B5EF4-FFF2-40B4-BE49-F238E27FC236}">
                <a16:creationId xmlns:a16="http://schemas.microsoft.com/office/drawing/2014/main" id="{F7F259F7-36E4-472D-9D6C-4DEA31178336}"/>
              </a:ext>
            </a:extLst>
          </p:cNvPr>
          <p:cNvSpPr/>
          <p:nvPr/>
        </p:nvSpPr>
        <p:spPr>
          <a:xfrm>
            <a:off x="457966" y="4112871"/>
            <a:ext cx="2383705" cy="8643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ja-JP" altLang="en-US" sz="1900" dirty="0">
                <a:solidFill>
                  <a:schemeClr val="tx1"/>
                </a:solidFill>
              </a:rPr>
              <a:t>市民・団体など多様な主体の参画を支援</a:t>
            </a:r>
            <a:endParaRPr lang="en-US" altLang="ja-JP" sz="1900" dirty="0">
              <a:solidFill>
                <a:schemeClr val="tx1"/>
              </a:solidFill>
            </a:endParaRPr>
          </a:p>
        </p:txBody>
      </p:sp>
      <p:sp>
        <p:nvSpPr>
          <p:cNvPr id="36" name="四角形: 角を丸くする 35">
            <a:extLst>
              <a:ext uri="{FF2B5EF4-FFF2-40B4-BE49-F238E27FC236}">
                <a16:creationId xmlns:a16="http://schemas.microsoft.com/office/drawing/2014/main" id="{EBB3F6E4-F4CA-41CE-B1D6-89EB19623178}"/>
              </a:ext>
            </a:extLst>
          </p:cNvPr>
          <p:cNvSpPr/>
          <p:nvPr/>
        </p:nvSpPr>
        <p:spPr>
          <a:xfrm>
            <a:off x="457967" y="3667949"/>
            <a:ext cx="2383704" cy="349982"/>
          </a:xfrm>
          <a:prstGeom prst="roundRect">
            <a:avLst>
              <a:gd name="adj" fmla="val 0"/>
            </a:avLst>
          </a:prstGeom>
          <a:ln/>
        </p:spPr>
        <p:style>
          <a:lnRef idx="1">
            <a:schemeClr val="accent1"/>
          </a:lnRef>
          <a:fillRef idx="2">
            <a:schemeClr val="accent1"/>
          </a:fillRef>
          <a:effectRef idx="1">
            <a:schemeClr val="accent1"/>
          </a:effectRef>
          <a:fontRef idx="minor">
            <a:schemeClr val="dk1"/>
          </a:fontRef>
        </p:style>
        <p:txBody>
          <a:bodyPr lIns="180000" tIns="72000" bIns="0" rtlCol="0" anchor="ctr"/>
          <a:lstStyle/>
          <a:p>
            <a:pPr algn="ctr"/>
            <a:r>
              <a:rPr lang="ja-JP" altLang="en-US" dirty="0">
                <a:solidFill>
                  <a:sysClr val="windowText" lastClr="000000"/>
                </a:solidFill>
                <a:latin typeface="メイリオ" panose="020B0604030504040204" pitchFamily="50" charset="-128"/>
                <a:ea typeface="メイリオ" panose="020B0604030504040204" pitchFamily="50" charset="-128"/>
              </a:rPr>
              <a:t>基本方針１</a:t>
            </a:r>
            <a:endParaRPr kumimoji="1" lang="en-US" altLang="ja-JP" dirty="0">
              <a:solidFill>
                <a:sysClr val="windowText" lastClr="000000"/>
              </a:solidFill>
              <a:latin typeface="メイリオ" panose="020B0604030504040204" pitchFamily="50" charset="-128"/>
              <a:ea typeface="メイリオ" panose="020B0604030504040204" pitchFamily="50" charset="-128"/>
            </a:endParaRPr>
          </a:p>
        </p:txBody>
      </p:sp>
      <p:sp>
        <p:nvSpPr>
          <p:cNvPr id="37" name="正方形/長方形 36">
            <a:extLst>
              <a:ext uri="{FF2B5EF4-FFF2-40B4-BE49-F238E27FC236}">
                <a16:creationId xmlns:a16="http://schemas.microsoft.com/office/drawing/2014/main" id="{47250045-C14C-44E8-B4E1-D70F260F58A2}"/>
              </a:ext>
            </a:extLst>
          </p:cNvPr>
          <p:cNvSpPr/>
          <p:nvPr/>
        </p:nvSpPr>
        <p:spPr>
          <a:xfrm>
            <a:off x="3433935" y="3671729"/>
            <a:ext cx="2383704" cy="142794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38" name="正方形/長方形 37">
            <a:extLst>
              <a:ext uri="{FF2B5EF4-FFF2-40B4-BE49-F238E27FC236}">
                <a16:creationId xmlns:a16="http://schemas.microsoft.com/office/drawing/2014/main" id="{D757CE43-0200-4745-A99E-E63D10EE4513}"/>
              </a:ext>
            </a:extLst>
          </p:cNvPr>
          <p:cNvSpPr/>
          <p:nvPr/>
        </p:nvSpPr>
        <p:spPr>
          <a:xfrm>
            <a:off x="3425378" y="4107948"/>
            <a:ext cx="2383705" cy="8643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ja-JP" altLang="en-US" sz="1900" dirty="0">
                <a:solidFill>
                  <a:schemeClr val="tx1"/>
                </a:solidFill>
              </a:rPr>
              <a:t>スマートな行動・判断のためのデータ利活用環境を整備</a:t>
            </a:r>
          </a:p>
        </p:txBody>
      </p:sp>
      <p:sp>
        <p:nvSpPr>
          <p:cNvPr id="39" name="四角形: 角を丸くする 38">
            <a:extLst>
              <a:ext uri="{FF2B5EF4-FFF2-40B4-BE49-F238E27FC236}">
                <a16:creationId xmlns:a16="http://schemas.microsoft.com/office/drawing/2014/main" id="{3007EA67-313D-4D3D-AE98-21B87C0D794C}"/>
              </a:ext>
            </a:extLst>
          </p:cNvPr>
          <p:cNvSpPr/>
          <p:nvPr/>
        </p:nvSpPr>
        <p:spPr>
          <a:xfrm>
            <a:off x="3433935" y="3667769"/>
            <a:ext cx="2383704" cy="349982"/>
          </a:xfrm>
          <a:prstGeom prst="roundRect">
            <a:avLst>
              <a:gd name="adj" fmla="val 0"/>
            </a:avLst>
          </a:prstGeom>
          <a:ln/>
        </p:spPr>
        <p:style>
          <a:lnRef idx="1">
            <a:schemeClr val="accent1"/>
          </a:lnRef>
          <a:fillRef idx="2">
            <a:schemeClr val="accent1"/>
          </a:fillRef>
          <a:effectRef idx="1">
            <a:schemeClr val="accent1"/>
          </a:effectRef>
          <a:fontRef idx="minor">
            <a:schemeClr val="dk1"/>
          </a:fontRef>
        </p:style>
        <p:txBody>
          <a:bodyPr lIns="180000" tIns="108000" rtlCol="0" anchor="ctr"/>
          <a:lstStyle/>
          <a:p>
            <a:pPr algn="ctr"/>
            <a:r>
              <a:rPr lang="ja-JP" altLang="en-US" dirty="0">
                <a:solidFill>
                  <a:sysClr val="windowText" lastClr="000000"/>
                </a:solidFill>
                <a:latin typeface="メイリオ" panose="020B0604030504040204" pitchFamily="50" charset="-128"/>
                <a:ea typeface="メイリオ" panose="020B0604030504040204" pitchFamily="50" charset="-128"/>
              </a:rPr>
              <a:t>基本方針２</a:t>
            </a:r>
            <a:endParaRPr kumimoji="1" lang="en-US" altLang="ja-JP" dirty="0">
              <a:solidFill>
                <a:sysClr val="windowText" lastClr="000000"/>
              </a:solidFill>
              <a:latin typeface="メイリオ" panose="020B0604030504040204" pitchFamily="50" charset="-128"/>
              <a:ea typeface="メイリオ" panose="020B0604030504040204" pitchFamily="50" charset="-128"/>
            </a:endParaRPr>
          </a:p>
        </p:txBody>
      </p:sp>
      <p:sp>
        <p:nvSpPr>
          <p:cNvPr id="40" name="正方形/長方形 39">
            <a:extLst>
              <a:ext uri="{FF2B5EF4-FFF2-40B4-BE49-F238E27FC236}">
                <a16:creationId xmlns:a16="http://schemas.microsoft.com/office/drawing/2014/main" id="{4A5D0B66-6F86-408F-87F6-D662D4047794}"/>
              </a:ext>
            </a:extLst>
          </p:cNvPr>
          <p:cNvSpPr/>
          <p:nvPr/>
        </p:nvSpPr>
        <p:spPr>
          <a:xfrm>
            <a:off x="6308114" y="3671729"/>
            <a:ext cx="2383704" cy="142794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41" name="正方形/長方形 40">
            <a:extLst>
              <a:ext uri="{FF2B5EF4-FFF2-40B4-BE49-F238E27FC236}">
                <a16:creationId xmlns:a16="http://schemas.microsoft.com/office/drawing/2014/main" id="{D09A876B-A260-462C-9B5C-B22118E44B68}"/>
              </a:ext>
            </a:extLst>
          </p:cNvPr>
          <p:cNvSpPr/>
          <p:nvPr/>
        </p:nvSpPr>
        <p:spPr>
          <a:xfrm>
            <a:off x="6299556" y="4032919"/>
            <a:ext cx="2383705" cy="1014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dirty="0">
                <a:solidFill>
                  <a:schemeClr val="tx1"/>
                </a:solidFill>
              </a:rPr>
              <a:t>地域に飛び出す</a:t>
            </a:r>
            <a:endParaRPr lang="en-US" altLang="ja-JP" dirty="0">
              <a:solidFill>
                <a:schemeClr val="tx1"/>
              </a:solidFill>
            </a:endParaRPr>
          </a:p>
          <a:p>
            <a:pPr lvl="0" algn="ctr"/>
            <a:r>
              <a:rPr lang="ja-JP" altLang="en-US" dirty="0">
                <a:solidFill>
                  <a:schemeClr val="tx1"/>
                </a:solidFill>
              </a:rPr>
              <a:t>職員の育成</a:t>
            </a:r>
            <a:endParaRPr lang="en-US" altLang="ja-JP" dirty="0">
              <a:solidFill>
                <a:schemeClr val="tx1"/>
              </a:solidFill>
            </a:endParaRPr>
          </a:p>
          <a:p>
            <a:pPr lvl="0" algn="ctr"/>
            <a:r>
              <a:rPr lang="ja-JP" altLang="en-US" sz="1400" dirty="0">
                <a:solidFill>
                  <a:schemeClr val="tx1"/>
                </a:solidFill>
              </a:rPr>
              <a:t>～意識改革、働く場の変革～</a:t>
            </a:r>
            <a:endParaRPr lang="ja-JP" altLang="en-US" sz="1400" dirty="0">
              <a:solidFill>
                <a:schemeClr val="tx1"/>
              </a:solidFill>
              <a:latin typeface="メイリオ" panose="020B0604030504040204" pitchFamily="50" charset="-128"/>
              <a:ea typeface="メイリオ" panose="020B0604030504040204" pitchFamily="50" charset="-128"/>
            </a:endParaRPr>
          </a:p>
        </p:txBody>
      </p:sp>
      <p:sp>
        <p:nvSpPr>
          <p:cNvPr id="42" name="四角形: 角を丸くする 41">
            <a:extLst>
              <a:ext uri="{FF2B5EF4-FFF2-40B4-BE49-F238E27FC236}">
                <a16:creationId xmlns:a16="http://schemas.microsoft.com/office/drawing/2014/main" id="{E852F4C4-8845-46DD-8E9B-79329571D948}"/>
              </a:ext>
            </a:extLst>
          </p:cNvPr>
          <p:cNvSpPr/>
          <p:nvPr/>
        </p:nvSpPr>
        <p:spPr>
          <a:xfrm>
            <a:off x="6308114" y="3667769"/>
            <a:ext cx="2383704" cy="349982"/>
          </a:xfrm>
          <a:prstGeom prst="roundRect">
            <a:avLst>
              <a:gd name="adj" fmla="val 0"/>
            </a:avLst>
          </a:prstGeom>
          <a:ln/>
        </p:spPr>
        <p:style>
          <a:lnRef idx="1">
            <a:schemeClr val="accent1"/>
          </a:lnRef>
          <a:fillRef idx="2">
            <a:schemeClr val="accent1"/>
          </a:fillRef>
          <a:effectRef idx="1">
            <a:schemeClr val="accent1"/>
          </a:effectRef>
          <a:fontRef idx="minor">
            <a:schemeClr val="dk1"/>
          </a:fontRef>
        </p:style>
        <p:txBody>
          <a:bodyPr lIns="180000" tIns="108000" rtlCol="0" anchor="ctr"/>
          <a:lstStyle/>
          <a:p>
            <a:pPr algn="ctr"/>
            <a:r>
              <a:rPr lang="ja-JP" altLang="en-US" dirty="0">
                <a:solidFill>
                  <a:sysClr val="windowText" lastClr="000000"/>
                </a:solidFill>
                <a:latin typeface="メイリオ" panose="020B0604030504040204" pitchFamily="50" charset="-128"/>
                <a:ea typeface="メイリオ" panose="020B0604030504040204" pitchFamily="50" charset="-128"/>
              </a:rPr>
              <a:t>基本方針３</a:t>
            </a:r>
            <a:endParaRPr kumimoji="1" lang="en-US" altLang="ja-JP" dirty="0">
              <a:solidFill>
                <a:sysClr val="windowText" lastClr="000000"/>
              </a:solidFill>
              <a:latin typeface="メイリオ" panose="020B0604030504040204" pitchFamily="50" charset="-128"/>
              <a:ea typeface="メイリオ" panose="020B0604030504040204" pitchFamily="50" charset="-128"/>
            </a:endParaRPr>
          </a:p>
        </p:txBody>
      </p:sp>
      <p:cxnSp>
        <p:nvCxnSpPr>
          <p:cNvPr id="7" name="直線コネクタ 6">
            <a:extLst>
              <a:ext uri="{FF2B5EF4-FFF2-40B4-BE49-F238E27FC236}">
                <a16:creationId xmlns:a16="http://schemas.microsoft.com/office/drawing/2014/main" id="{EFC59B1B-3FF1-4CCA-86FB-10F3CA10770C}"/>
              </a:ext>
            </a:extLst>
          </p:cNvPr>
          <p:cNvCxnSpPr>
            <a:cxnSpLocks/>
          </p:cNvCxnSpPr>
          <p:nvPr/>
        </p:nvCxnSpPr>
        <p:spPr>
          <a:xfrm flipV="1">
            <a:off x="4460162" y="3153977"/>
            <a:ext cx="0" cy="513792"/>
          </a:xfrm>
          <a:prstGeom prst="line">
            <a:avLst/>
          </a:prstGeom>
        </p:spPr>
        <p:style>
          <a:lnRef idx="2">
            <a:schemeClr val="accent5"/>
          </a:lnRef>
          <a:fillRef idx="0">
            <a:schemeClr val="accent5"/>
          </a:fillRef>
          <a:effectRef idx="1">
            <a:schemeClr val="accent5"/>
          </a:effectRef>
          <a:fontRef idx="minor">
            <a:schemeClr val="tx1"/>
          </a:fontRef>
        </p:style>
      </p:cxnSp>
      <p:cxnSp>
        <p:nvCxnSpPr>
          <p:cNvPr id="10" name="コネクタ: カギ線 9">
            <a:extLst>
              <a:ext uri="{FF2B5EF4-FFF2-40B4-BE49-F238E27FC236}">
                <a16:creationId xmlns:a16="http://schemas.microsoft.com/office/drawing/2014/main" id="{B08F6456-72E3-4810-8CE5-59A2DFCFCF97}"/>
              </a:ext>
            </a:extLst>
          </p:cNvPr>
          <p:cNvCxnSpPr>
            <a:stCxn id="3" idx="2"/>
            <a:endCxn id="36" idx="0"/>
          </p:cNvCxnSpPr>
          <p:nvPr/>
        </p:nvCxnSpPr>
        <p:spPr>
          <a:xfrm rot="5400000">
            <a:off x="2798006" y="2005792"/>
            <a:ext cx="513971" cy="2810343"/>
          </a:xfrm>
          <a:prstGeom prst="bentConnector3">
            <a:avLst/>
          </a:prstGeom>
        </p:spPr>
        <p:style>
          <a:lnRef idx="2">
            <a:schemeClr val="accent5"/>
          </a:lnRef>
          <a:fillRef idx="0">
            <a:schemeClr val="accent5"/>
          </a:fillRef>
          <a:effectRef idx="1">
            <a:schemeClr val="accent5"/>
          </a:effectRef>
          <a:fontRef idx="minor">
            <a:schemeClr val="tx1"/>
          </a:fontRef>
        </p:style>
      </p:cxnSp>
      <p:cxnSp>
        <p:nvCxnSpPr>
          <p:cNvPr id="43" name="コネクタ: カギ線 42">
            <a:extLst>
              <a:ext uri="{FF2B5EF4-FFF2-40B4-BE49-F238E27FC236}">
                <a16:creationId xmlns:a16="http://schemas.microsoft.com/office/drawing/2014/main" id="{3B9B4E94-AD22-4381-B7DB-D8FF7318482C}"/>
              </a:ext>
            </a:extLst>
          </p:cNvPr>
          <p:cNvCxnSpPr>
            <a:cxnSpLocks/>
            <a:stCxn id="3" idx="2"/>
            <a:endCxn id="42" idx="0"/>
          </p:cNvCxnSpPr>
          <p:nvPr/>
        </p:nvCxnSpPr>
        <p:spPr>
          <a:xfrm rot="16200000" flipH="1">
            <a:off x="5723169" y="1890971"/>
            <a:ext cx="513791" cy="3039804"/>
          </a:xfrm>
          <a:prstGeom prst="bentConnector3">
            <a:avLst>
              <a:gd name="adj1" fmla="val 50000"/>
            </a:avLst>
          </a:prstGeom>
        </p:spPr>
        <p:style>
          <a:lnRef idx="2">
            <a:schemeClr val="accent5"/>
          </a:lnRef>
          <a:fillRef idx="0">
            <a:schemeClr val="accent5"/>
          </a:fillRef>
          <a:effectRef idx="1">
            <a:schemeClr val="accent5"/>
          </a:effectRef>
          <a:fontRef idx="minor">
            <a:schemeClr val="tx1"/>
          </a:fontRef>
        </p:style>
      </p:cxnSp>
    </p:spTree>
    <p:extLst>
      <p:ext uri="{BB962C8B-B14F-4D97-AF65-F5344CB8AC3E}">
        <p14:creationId xmlns:p14="http://schemas.microsoft.com/office/powerpoint/2010/main" val="261444351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39004</TotalTime>
  <Words>3075</Words>
  <Application>Microsoft Office PowerPoint</Application>
  <PresentationFormat>画面に合わせる (4:3)</PresentationFormat>
  <Paragraphs>244</Paragraphs>
  <Slides>14</Slides>
  <Notes>14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14</vt:i4>
      </vt:variant>
    </vt:vector>
  </HeadingPairs>
  <TitlesOfParts>
    <vt:vector size="21" baseType="lpstr">
      <vt:lpstr>HGP創英角ｺﾞｼｯｸUB</vt:lpstr>
      <vt:lpstr>ＭＳ Ｐゴシック</vt:lpstr>
      <vt:lpstr>ＭＳ ゴシック</vt:lpstr>
      <vt:lpstr>メイリオ</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幕張新都心におけるIR（統合型リゾート） 導入可能性調査</dc:title>
  <dc:creator>千葉市国家戦略特区推進課</dc:creator>
  <cp:lastModifiedBy>竹内　祐太朗</cp:lastModifiedBy>
  <cp:revision>3612</cp:revision>
  <cp:lastPrinted>2020-07-17T00:45:12Z</cp:lastPrinted>
  <dcterms:created xsi:type="dcterms:W3CDTF">2014-11-16T04:30:06Z</dcterms:created>
  <dcterms:modified xsi:type="dcterms:W3CDTF">2020-08-11T06:47:56Z</dcterms:modified>
</cp:coreProperties>
</file>