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42E045-DDBB-4D60-BA72-14014A902599}" type="datetimeFigureOut">
              <a:rPr kumimoji="1" lang="ja-JP" altLang="en-US" smtClean="0"/>
              <a:t>2022/9/29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970574-8E45-4D04-BE35-01A2249A7D8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29121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95CF385-78E2-49F7-B7D0-0143BB1A6D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B0D27E2-514B-4374-A1B0-4468683252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3E81B77-9B3E-46A6-B7EE-511E7247C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E521A-FD24-41FD-84BD-D25843ACF452}" type="datetimeFigureOut">
              <a:rPr kumimoji="1" lang="ja-JP" altLang="en-US" smtClean="0"/>
              <a:t>2022/9/29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007C7C5-0CC8-4550-B299-7C1445E836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260F326-1B89-4DD6-B5C3-2AAD6E2A4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E4BAE-5230-4F06-8B7C-81D5176BAC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422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30B46-38CE-4CCA-9BB3-EF0FCB2C4B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4CFCD82-4443-4D37-AA81-25B05B9E5B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B8B8F7D-F50F-4F4F-BFF9-E93CA73583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E521A-FD24-41FD-84BD-D25843ACF452}" type="datetimeFigureOut">
              <a:rPr kumimoji="1" lang="ja-JP" altLang="en-US" smtClean="0"/>
              <a:t>2022/9/29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1036B50-8AD5-432C-BFB1-AD01396F7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72D43E5-7C2A-48F0-BF19-7D4994EEA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E4BAE-5230-4F06-8B7C-81D5176BAC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9791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A74DF55-5379-4E49-B670-5B9E1734663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43E5A32-DCF2-4115-ABA3-F26CCEDC94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2B779B0-6F7A-428D-9220-21A3A72BD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E521A-FD24-41FD-84BD-D25843ACF452}" type="datetimeFigureOut">
              <a:rPr kumimoji="1" lang="ja-JP" altLang="en-US" smtClean="0"/>
              <a:t>2022/9/29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05E3D7F-6AE3-4C69-9D79-8C2A8B58E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ACB211F-CBA1-451B-A904-658258DF5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E4BAE-5230-4F06-8B7C-81D5176BAC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89828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62D3503-1F0B-4ECA-83B8-98C8D09978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16933AC-CB56-4184-96ED-12742E032C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ABA831D-1D5D-46C5-996C-EB757828D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E521A-FD24-41FD-84BD-D25843ACF452}" type="datetimeFigureOut">
              <a:rPr kumimoji="1" lang="ja-JP" altLang="en-US" smtClean="0"/>
              <a:t>2022/9/29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CB89D69-CB6C-4447-B367-9AD7A234E7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B2A1745-7D8F-4AC4-B0CF-1BA93960A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E4BAE-5230-4F06-8B7C-81D5176BAC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185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C743106-8BE9-4394-A71E-D42721C50A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1BFE685-EF0B-456D-AA45-F0C5CD160E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A24B770-BAFD-406B-9DD0-F5D03E842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E521A-FD24-41FD-84BD-D25843ACF452}" type="datetimeFigureOut">
              <a:rPr kumimoji="1" lang="ja-JP" altLang="en-US" smtClean="0"/>
              <a:t>2022/9/29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D981868-D813-4993-8278-86ADBA04D4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60D41A8-68D2-4B92-826E-960CEF1C4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E4BAE-5230-4F06-8B7C-81D5176BAC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1798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56085F2-BD7A-4A2A-ACF2-B697E1E41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41D0E97-14AB-4D42-9913-EAEA16B402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3A2B33A-F078-4412-B2E5-1FAB716C3A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E0F8A29-9864-4D4B-9E29-FBBA202BF6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E521A-FD24-41FD-84BD-D25843ACF452}" type="datetimeFigureOut">
              <a:rPr kumimoji="1" lang="ja-JP" altLang="en-US" smtClean="0"/>
              <a:t>2022/9/29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00A45EB-E158-4722-83AB-EAA6289A6D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7FC265F-A5C5-47D0-B122-430F42F02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E4BAE-5230-4F06-8B7C-81D5176BAC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3512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62F0823-AF38-42AF-8881-5C8AD82D5C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457AA36-BA6B-4C87-857E-F126971EE7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E77099E-EB03-4F80-AB01-637625976A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F276A353-8B0A-4AA6-9FB4-92D588A32F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DFE7FD76-45AA-40ED-BB22-BF0151355B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50CE1833-E29C-4913-8B61-45A4DC008B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E521A-FD24-41FD-84BD-D25843ACF452}" type="datetimeFigureOut">
              <a:rPr kumimoji="1" lang="ja-JP" altLang="en-US" smtClean="0"/>
              <a:t>2022/9/29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309B0648-7D96-442D-9A42-E2B496002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9D167681-FDD3-4461-A695-5FAEC43A7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E4BAE-5230-4F06-8B7C-81D5176BAC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6204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C5FA25A-83E6-4872-8D6C-B61A64DD68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21E7F14-D3AE-4720-8F3D-47E8B6CD4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E521A-FD24-41FD-84BD-D25843ACF452}" type="datetimeFigureOut">
              <a:rPr kumimoji="1" lang="ja-JP" altLang="en-US" smtClean="0"/>
              <a:t>2022/9/29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5306E4B-FA5D-47BB-848A-3B0227FD94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99C467E-4E21-40D3-B57C-0FDD69597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E4BAE-5230-4F06-8B7C-81D5176BAC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3123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BBDE96D-E536-4558-9CA6-FE9FE7E28D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E521A-FD24-41FD-84BD-D25843ACF452}" type="datetimeFigureOut">
              <a:rPr kumimoji="1" lang="ja-JP" altLang="en-US" smtClean="0"/>
              <a:t>2022/9/29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93FC68A-3521-4E59-BD50-457E530C82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F513DBE-D914-4429-9456-A0696C239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E4BAE-5230-4F06-8B7C-81D5176BAC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1033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6404CF-89BB-460F-90C3-88CBEED6AE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CCCA062-1884-49D8-9855-2B04A82B70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4D013BF-447E-4432-9688-EDC23D9B4B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101BEA2-DE48-4C62-901B-3E719F619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E521A-FD24-41FD-84BD-D25843ACF452}" type="datetimeFigureOut">
              <a:rPr kumimoji="1" lang="ja-JP" altLang="en-US" smtClean="0"/>
              <a:t>2022/9/29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E2B6D15-2F95-4996-888E-44209B55AA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EA243D4-14A6-4525-8879-D2C7B31F6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E4BAE-5230-4F06-8B7C-81D5176BAC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109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9C3B661-38C8-40DB-AF8F-9CC537DE1E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C41F7B45-8136-4AC8-B17A-890B56AC4AD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9EDFE4A-A255-49BD-AAB4-A7691FFDE4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5F1B8EF-A115-4143-939E-A22A57DBBE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E521A-FD24-41FD-84BD-D25843ACF452}" type="datetimeFigureOut">
              <a:rPr kumimoji="1" lang="ja-JP" altLang="en-US" smtClean="0"/>
              <a:t>2022/9/29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5A257A7-429D-40E5-A507-686182248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CFB6298-4AD5-4F77-A470-F36A4264A6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E4BAE-5230-4F06-8B7C-81D5176BAC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2126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B9046B80-3A07-425C-9B52-B2FC516B3D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D64C757-3E4F-4BCA-9657-836487C225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2B8BC92-F754-46E9-9E9D-DD72A08749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8E521A-FD24-41FD-84BD-D25843ACF452}" type="datetimeFigureOut">
              <a:rPr kumimoji="1" lang="ja-JP" altLang="en-US" smtClean="0"/>
              <a:t>2022/9/29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CC58B9E-73F4-4B01-9140-B64536A462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376B64C-8645-44AA-AF11-6D8981D4D9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3E4BAE-5230-4F06-8B7C-81D5176BAC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2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emf"/><Relationship Id="rId2" Type="http://schemas.openxmlformats.org/officeDocument/2006/relationships/hyperlink" Target="https://cata.kokuyo.com/iportal/CatalogViewInterfaceStartUpAction.do?method=startUp&amp;mode=PAGE&amp;volumeID=KKYF1401&amp;catalogId=637210000&amp;pageGroupId=&amp;catalogCategoryId=&amp;designConfirmFlg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511B2C4-787B-4144-AC45-725CA438D628}"/>
              </a:ext>
            </a:extLst>
          </p:cNvPr>
          <p:cNvSpPr txBox="1"/>
          <p:nvPr/>
        </p:nvSpPr>
        <p:spPr>
          <a:xfrm flipH="1">
            <a:off x="8608649" y="3261146"/>
            <a:ext cx="3210506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b="1" dirty="0"/>
              <a:t>【</a:t>
            </a:r>
            <a:r>
              <a:rPr kumimoji="1" lang="ja-JP" altLang="en-US" b="1" dirty="0"/>
              <a:t>参考</a:t>
            </a:r>
            <a:r>
              <a:rPr kumimoji="1" lang="en-US" altLang="ja-JP" b="1" dirty="0"/>
              <a:t>】</a:t>
            </a:r>
          </a:p>
          <a:p>
            <a:r>
              <a:rPr kumimoji="1" lang="ja-JP" altLang="en-US" b="1" dirty="0"/>
              <a:t>コクヨカタログ</a:t>
            </a:r>
            <a:endParaRPr kumimoji="1" lang="en-US" altLang="ja-JP" b="1" dirty="0"/>
          </a:p>
          <a:p>
            <a:r>
              <a:rPr kumimoji="1" lang="en-US" altLang="ja-JP" b="1" dirty="0"/>
              <a:t>P286</a:t>
            </a:r>
            <a:r>
              <a:rPr kumimoji="1" lang="ja-JP" altLang="en-US" b="1" dirty="0"/>
              <a:t>・</a:t>
            </a:r>
            <a:r>
              <a:rPr kumimoji="1" lang="en-US" altLang="ja-JP" b="1" dirty="0"/>
              <a:t>287</a:t>
            </a:r>
            <a:endParaRPr kumimoji="1" lang="en-US" altLang="ja-JP" sz="1000" b="1" dirty="0"/>
          </a:p>
          <a:p>
            <a:r>
              <a:rPr lang="en-US" altLang="ja-JP" sz="1000" b="1" dirty="0">
                <a:hlinkClick r:id="rId2"/>
              </a:rPr>
              <a:t>https://cata.kokuyo.com/iportal/CatalogViewInterfaceStartUpAction.do?method=startUp&amp;mode=PAGE&amp;volumeID=KKYF1401&amp;catalogId=637210000&amp;pageGroupId=&amp;catalogCategoryId=&amp;designConfirmFlg</a:t>
            </a:r>
            <a:r>
              <a:rPr lang="en-US" altLang="ja-JP" sz="1000" b="1" dirty="0"/>
              <a:t>=</a:t>
            </a:r>
            <a:r>
              <a:rPr lang="ja-JP" altLang="en-US" sz="1000" b="1" dirty="0"/>
              <a:t>　</a:t>
            </a:r>
            <a:r>
              <a:rPr kumimoji="1" lang="ja-JP" altLang="en-US" sz="1000" b="1" dirty="0"/>
              <a:t> </a:t>
            </a: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0C77DC09-5FF0-4454-AAE4-E28111C149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0433" y="4992246"/>
            <a:ext cx="3444630" cy="1518357"/>
          </a:xfrm>
          <a:prstGeom prst="rect">
            <a:avLst/>
          </a:prstGeom>
        </p:spPr>
      </p:pic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F746C7E4-2BD3-4D49-9B0D-A997AB150D14}"/>
              </a:ext>
            </a:extLst>
          </p:cNvPr>
          <p:cNvSpPr txBox="1"/>
          <p:nvPr/>
        </p:nvSpPr>
        <p:spPr>
          <a:xfrm>
            <a:off x="4511931" y="4271907"/>
            <a:ext cx="383142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カバーが２分割されているので個別に使用可能。</a:t>
            </a:r>
            <a:r>
              <a:rPr kumimoji="1" lang="en-US" altLang="ja-JP" sz="1400" dirty="0"/>
              <a:t>85mm</a:t>
            </a:r>
            <a:r>
              <a:rPr kumimoji="1" lang="ja-JP" altLang="en-US" sz="1400" dirty="0"/>
              <a:t>の開口寸法。</a:t>
            </a:r>
            <a:r>
              <a:rPr kumimoji="1" lang="en-US" altLang="ja-JP" sz="1400" dirty="0"/>
              <a:t>OA</a:t>
            </a:r>
            <a:r>
              <a:rPr kumimoji="1" lang="ja-JP" altLang="en-US" sz="1400" dirty="0"/>
              <a:t>タップについては配線カバーの上に設置をすることを基本。</a:t>
            </a:r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05AAF459-1F18-484A-9E94-480F1AC46ED1}"/>
              </a:ext>
            </a:extLst>
          </p:cNvPr>
          <p:cNvGrpSpPr/>
          <p:nvPr/>
        </p:nvGrpSpPr>
        <p:grpSpPr>
          <a:xfrm>
            <a:off x="877063" y="1463324"/>
            <a:ext cx="3238097" cy="1713078"/>
            <a:chOff x="134369" y="2171359"/>
            <a:chExt cx="2967674" cy="1570014"/>
          </a:xfrm>
        </p:grpSpPr>
        <p:pic>
          <p:nvPicPr>
            <p:cNvPr id="11" name="図 10">
              <a:extLst>
                <a:ext uri="{FF2B5EF4-FFF2-40B4-BE49-F238E27FC236}">
                  <a16:creationId xmlns:a16="http://schemas.microsoft.com/office/drawing/2014/main" id="{14AD5A9B-548E-4374-9F3C-68569BC5C61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55699" y="2422653"/>
              <a:ext cx="2846344" cy="1318720"/>
            </a:xfrm>
            <a:prstGeom prst="rect">
              <a:avLst/>
            </a:prstGeom>
          </p:spPr>
        </p:pic>
        <p:cxnSp>
          <p:nvCxnSpPr>
            <p:cNvPr id="12" name="直線矢印コネクタ 11">
              <a:extLst>
                <a:ext uri="{FF2B5EF4-FFF2-40B4-BE49-F238E27FC236}">
                  <a16:creationId xmlns:a16="http://schemas.microsoft.com/office/drawing/2014/main" id="{36FA8624-0653-433B-8240-CAF14DDCD01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60799" y="2352470"/>
              <a:ext cx="1736089" cy="286604"/>
            </a:xfrm>
            <a:prstGeom prst="straightConnector1">
              <a:avLst/>
            </a:prstGeom>
            <a:ln>
              <a:solidFill>
                <a:schemeClr val="tx1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4A2A724E-10A3-4CD0-812B-4FE1DC95BFAD}"/>
                </a:ext>
              </a:extLst>
            </p:cNvPr>
            <p:cNvSpPr txBox="1"/>
            <p:nvPr/>
          </p:nvSpPr>
          <p:spPr>
            <a:xfrm>
              <a:off x="1053253" y="2171359"/>
              <a:ext cx="588473" cy="2695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400" b="1" dirty="0"/>
                <a:t>20</a:t>
              </a:r>
              <a:r>
                <a:rPr kumimoji="1" lang="en-US" altLang="ja-JP" sz="1400" b="1" dirty="0"/>
                <a:t>00</a:t>
              </a:r>
              <a:endParaRPr kumimoji="1" lang="ja-JP" altLang="en-US" sz="1400" b="1" dirty="0"/>
            </a:p>
          </p:txBody>
        </p:sp>
        <p:cxnSp>
          <p:nvCxnSpPr>
            <p:cNvPr id="14" name="直線矢印コネクタ 13">
              <a:extLst>
                <a:ext uri="{FF2B5EF4-FFF2-40B4-BE49-F238E27FC236}">
                  <a16:creationId xmlns:a16="http://schemas.microsoft.com/office/drawing/2014/main" id="{D8179400-5078-468A-BC87-5E800494B135}"/>
                </a:ext>
              </a:extLst>
            </p:cNvPr>
            <p:cNvCxnSpPr>
              <a:cxnSpLocks/>
            </p:cNvCxnSpPr>
            <p:nvPr/>
          </p:nvCxnSpPr>
          <p:spPr>
            <a:xfrm>
              <a:off x="474043" y="2827225"/>
              <a:ext cx="416044" cy="396713"/>
            </a:xfrm>
            <a:prstGeom prst="straightConnector1">
              <a:avLst/>
            </a:prstGeom>
            <a:ln>
              <a:solidFill>
                <a:schemeClr val="tx1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テキスト ボックス 14">
              <a:extLst>
                <a:ext uri="{FF2B5EF4-FFF2-40B4-BE49-F238E27FC236}">
                  <a16:creationId xmlns:a16="http://schemas.microsoft.com/office/drawing/2014/main" id="{AE1A13FF-AB2D-4522-AE30-E5B512404B91}"/>
                </a:ext>
              </a:extLst>
            </p:cNvPr>
            <p:cNvSpPr txBox="1"/>
            <p:nvPr/>
          </p:nvSpPr>
          <p:spPr>
            <a:xfrm>
              <a:off x="134369" y="3198733"/>
              <a:ext cx="588473" cy="2695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400" b="1" dirty="0"/>
                <a:t>1200</a:t>
              </a:r>
              <a:endParaRPr kumimoji="1" lang="ja-JP" altLang="en-US" sz="1400" b="1" dirty="0"/>
            </a:p>
          </p:txBody>
        </p:sp>
        <p:cxnSp>
          <p:nvCxnSpPr>
            <p:cNvPr id="16" name="直線矢印コネクタ 15">
              <a:extLst>
                <a:ext uri="{FF2B5EF4-FFF2-40B4-BE49-F238E27FC236}">
                  <a16:creationId xmlns:a16="http://schemas.microsoft.com/office/drawing/2014/main" id="{3C4B72ED-A852-4FAD-8DB3-C6E6D35216DA}"/>
                </a:ext>
              </a:extLst>
            </p:cNvPr>
            <p:cNvCxnSpPr>
              <a:cxnSpLocks/>
            </p:cNvCxnSpPr>
            <p:nvPr/>
          </p:nvCxnSpPr>
          <p:spPr>
            <a:xfrm>
              <a:off x="1095155" y="3213469"/>
              <a:ext cx="0" cy="471288"/>
            </a:xfrm>
            <a:prstGeom prst="straightConnector1">
              <a:avLst/>
            </a:prstGeom>
            <a:ln>
              <a:solidFill>
                <a:schemeClr val="tx1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テキスト ボックス 16">
              <a:extLst>
                <a:ext uri="{FF2B5EF4-FFF2-40B4-BE49-F238E27FC236}">
                  <a16:creationId xmlns:a16="http://schemas.microsoft.com/office/drawing/2014/main" id="{B4080644-BDC8-445E-BD98-2CF2EAEB805B}"/>
                </a:ext>
              </a:extLst>
            </p:cNvPr>
            <p:cNvSpPr txBox="1"/>
            <p:nvPr/>
          </p:nvSpPr>
          <p:spPr>
            <a:xfrm>
              <a:off x="1182731" y="3335702"/>
              <a:ext cx="481784" cy="2695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400" b="1" dirty="0"/>
                <a:t>720</a:t>
              </a:r>
              <a:endParaRPr kumimoji="1" lang="ja-JP" altLang="en-US" sz="1400" b="1" dirty="0"/>
            </a:p>
          </p:txBody>
        </p:sp>
      </p:grpSp>
      <p:grpSp>
        <p:nvGrpSpPr>
          <p:cNvPr id="18" name="グループ化 17">
            <a:extLst>
              <a:ext uri="{FF2B5EF4-FFF2-40B4-BE49-F238E27FC236}">
                <a16:creationId xmlns:a16="http://schemas.microsoft.com/office/drawing/2014/main" id="{5D46332D-87E3-4AFB-A65B-DCA7B4FD9CE1}"/>
              </a:ext>
            </a:extLst>
          </p:cNvPr>
          <p:cNvGrpSpPr/>
          <p:nvPr/>
        </p:nvGrpSpPr>
        <p:grpSpPr>
          <a:xfrm>
            <a:off x="5227649" y="1466688"/>
            <a:ext cx="3381000" cy="1469625"/>
            <a:chOff x="2902926" y="1833793"/>
            <a:chExt cx="2887500" cy="1255114"/>
          </a:xfrm>
        </p:grpSpPr>
        <p:sp>
          <p:nvSpPr>
            <p:cNvPr id="19" name="テキスト ボックス 18">
              <a:extLst>
                <a:ext uri="{FF2B5EF4-FFF2-40B4-BE49-F238E27FC236}">
                  <a16:creationId xmlns:a16="http://schemas.microsoft.com/office/drawing/2014/main" id="{D9C1AFC3-566B-4330-83B2-FE86308A8D72}"/>
                </a:ext>
              </a:extLst>
            </p:cNvPr>
            <p:cNvSpPr txBox="1"/>
            <p:nvPr/>
          </p:nvSpPr>
          <p:spPr>
            <a:xfrm>
              <a:off x="3053403" y="1833793"/>
              <a:ext cx="2023310" cy="43088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100" dirty="0"/>
                <a:t>W2000×D1200</a:t>
              </a:r>
              <a:r>
                <a:rPr lang="ja-JP" altLang="en-US" sz="1100" dirty="0"/>
                <a:t>を２台連結し</a:t>
              </a:r>
              <a:endParaRPr lang="en-US" altLang="ja-JP" sz="1100" dirty="0"/>
            </a:p>
            <a:p>
              <a:r>
                <a:rPr lang="ja-JP" altLang="en-US" sz="1100" dirty="0"/>
                <a:t>１島は</a:t>
              </a:r>
              <a:r>
                <a:rPr lang="en-US" altLang="ja-JP" sz="1100" dirty="0"/>
                <a:t>W4000</a:t>
              </a:r>
              <a:endParaRPr kumimoji="1" lang="ja-JP" altLang="en-US" sz="1100" dirty="0"/>
            </a:p>
          </p:txBody>
        </p:sp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E0BE6834-E6BA-4725-90AD-CAF08826F34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2902926" y="2472559"/>
              <a:ext cx="2887500" cy="616348"/>
            </a:xfrm>
            <a:prstGeom prst="rect">
              <a:avLst/>
            </a:prstGeom>
          </p:spPr>
        </p:pic>
        <p:cxnSp>
          <p:nvCxnSpPr>
            <p:cNvPr id="21" name="直線矢印コネクタ 20">
              <a:extLst>
                <a:ext uri="{FF2B5EF4-FFF2-40B4-BE49-F238E27FC236}">
                  <a16:creationId xmlns:a16="http://schemas.microsoft.com/office/drawing/2014/main" id="{E3092E84-4417-41AD-9AB2-7E962F8FB18A}"/>
                </a:ext>
              </a:extLst>
            </p:cNvPr>
            <p:cNvCxnSpPr>
              <a:cxnSpLocks/>
            </p:cNvCxnSpPr>
            <p:nvPr/>
          </p:nvCxnSpPr>
          <p:spPr>
            <a:xfrm>
              <a:off x="3271554" y="2472560"/>
              <a:ext cx="2243404" cy="0"/>
            </a:xfrm>
            <a:prstGeom prst="straightConnector1">
              <a:avLst/>
            </a:prstGeom>
            <a:ln>
              <a:solidFill>
                <a:schemeClr val="tx1"/>
              </a:solidFill>
              <a:headEnd type="oval"/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テキスト ボックス 21">
              <a:extLst>
                <a:ext uri="{FF2B5EF4-FFF2-40B4-BE49-F238E27FC236}">
                  <a16:creationId xmlns:a16="http://schemas.microsoft.com/office/drawing/2014/main" id="{35DC704F-5B68-47F4-9F31-9D73A836E8D6}"/>
                </a:ext>
              </a:extLst>
            </p:cNvPr>
            <p:cNvSpPr txBox="1"/>
            <p:nvPr/>
          </p:nvSpPr>
          <p:spPr>
            <a:xfrm>
              <a:off x="3892429" y="2223295"/>
              <a:ext cx="67197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400" b="1" dirty="0"/>
                <a:t>4000</a:t>
              </a:r>
              <a:endParaRPr kumimoji="1" lang="ja-JP" altLang="en-US" sz="1400" b="1" dirty="0"/>
            </a:p>
          </p:txBody>
        </p:sp>
      </p:grpSp>
      <p:grpSp>
        <p:nvGrpSpPr>
          <p:cNvPr id="49" name="グループ化 48">
            <a:extLst>
              <a:ext uri="{FF2B5EF4-FFF2-40B4-BE49-F238E27FC236}">
                <a16:creationId xmlns:a16="http://schemas.microsoft.com/office/drawing/2014/main" id="{2100ACE8-EE94-4F14-9249-5F8EE555E504}"/>
              </a:ext>
            </a:extLst>
          </p:cNvPr>
          <p:cNvGrpSpPr/>
          <p:nvPr/>
        </p:nvGrpSpPr>
        <p:grpSpPr>
          <a:xfrm>
            <a:off x="733477" y="3914903"/>
            <a:ext cx="2618895" cy="2659498"/>
            <a:chOff x="414591" y="4426216"/>
            <a:chExt cx="1947238" cy="1977428"/>
          </a:xfrm>
        </p:grpSpPr>
        <p:pic>
          <p:nvPicPr>
            <p:cNvPr id="6" name="図 5">
              <a:extLst>
                <a:ext uri="{FF2B5EF4-FFF2-40B4-BE49-F238E27FC236}">
                  <a16:creationId xmlns:a16="http://schemas.microsoft.com/office/drawing/2014/main" id="{7E153B0E-0F5E-47CF-9651-75DC44DAD0B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414591" y="4773398"/>
              <a:ext cx="1947238" cy="1630246"/>
            </a:xfrm>
            <a:prstGeom prst="rect">
              <a:avLst/>
            </a:prstGeom>
          </p:spPr>
        </p:pic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BF20F0EC-0B98-4675-9854-EC9FEDA59712}"/>
                </a:ext>
              </a:extLst>
            </p:cNvPr>
            <p:cNvSpPr txBox="1"/>
            <p:nvPr/>
          </p:nvSpPr>
          <p:spPr>
            <a:xfrm>
              <a:off x="496619" y="4426216"/>
              <a:ext cx="891591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200" b="1" dirty="0"/>
                <a:t>配線カバー</a:t>
              </a:r>
            </a:p>
          </p:txBody>
        </p:sp>
        <p:grpSp>
          <p:nvGrpSpPr>
            <p:cNvPr id="27" name="グループ化 26">
              <a:extLst>
                <a:ext uri="{FF2B5EF4-FFF2-40B4-BE49-F238E27FC236}">
                  <a16:creationId xmlns:a16="http://schemas.microsoft.com/office/drawing/2014/main" id="{16DF603D-AD87-45D9-9B27-32F2AFB8EA13}"/>
                </a:ext>
              </a:extLst>
            </p:cNvPr>
            <p:cNvGrpSpPr/>
            <p:nvPr/>
          </p:nvGrpSpPr>
          <p:grpSpPr>
            <a:xfrm rot="18900000">
              <a:off x="1356335" y="5013632"/>
              <a:ext cx="962129" cy="199984"/>
              <a:chOff x="593276" y="2863468"/>
              <a:chExt cx="4167437" cy="866225"/>
            </a:xfrm>
          </p:grpSpPr>
          <p:sp>
            <p:nvSpPr>
              <p:cNvPr id="28" name="四角形: 角を丸くする 3">
                <a:extLst>
                  <a:ext uri="{FF2B5EF4-FFF2-40B4-BE49-F238E27FC236}">
                    <a16:creationId xmlns:a16="http://schemas.microsoft.com/office/drawing/2014/main" id="{41C8397D-8E55-4D0B-842A-12A08F52FD24}"/>
                  </a:ext>
                </a:extLst>
              </p:cNvPr>
              <p:cNvSpPr/>
              <p:nvPr/>
            </p:nvSpPr>
            <p:spPr>
              <a:xfrm>
                <a:off x="4139487" y="3262243"/>
                <a:ext cx="621226" cy="189685"/>
              </a:xfrm>
              <a:custGeom>
                <a:avLst/>
                <a:gdLst>
                  <a:gd name="connsiteX0" fmla="*/ 0 w 4565986"/>
                  <a:gd name="connsiteY0" fmla="*/ 148839 h 893017"/>
                  <a:gd name="connsiteX1" fmla="*/ 148839 w 4565986"/>
                  <a:gd name="connsiteY1" fmla="*/ 0 h 893017"/>
                  <a:gd name="connsiteX2" fmla="*/ 4417147 w 4565986"/>
                  <a:gd name="connsiteY2" fmla="*/ 0 h 893017"/>
                  <a:gd name="connsiteX3" fmla="*/ 4565986 w 4565986"/>
                  <a:gd name="connsiteY3" fmla="*/ 148839 h 893017"/>
                  <a:gd name="connsiteX4" fmla="*/ 4565986 w 4565986"/>
                  <a:gd name="connsiteY4" fmla="*/ 744178 h 893017"/>
                  <a:gd name="connsiteX5" fmla="*/ 4417147 w 4565986"/>
                  <a:gd name="connsiteY5" fmla="*/ 893017 h 893017"/>
                  <a:gd name="connsiteX6" fmla="*/ 148839 w 4565986"/>
                  <a:gd name="connsiteY6" fmla="*/ 893017 h 893017"/>
                  <a:gd name="connsiteX7" fmla="*/ 0 w 4565986"/>
                  <a:gd name="connsiteY7" fmla="*/ 744178 h 893017"/>
                  <a:gd name="connsiteX8" fmla="*/ 0 w 4565986"/>
                  <a:gd name="connsiteY8" fmla="*/ 148839 h 893017"/>
                  <a:gd name="connsiteX0" fmla="*/ 0 w 4565986"/>
                  <a:gd name="connsiteY0" fmla="*/ 148839 h 893017"/>
                  <a:gd name="connsiteX1" fmla="*/ 148839 w 4565986"/>
                  <a:gd name="connsiteY1" fmla="*/ 0 h 893017"/>
                  <a:gd name="connsiteX2" fmla="*/ 4294940 w 4565986"/>
                  <a:gd name="connsiteY2" fmla="*/ 116419 h 893017"/>
                  <a:gd name="connsiteX3" fmla="*/ 4565986 w 4565986"/>
                  <a:gd name="connsiteY3" fmla="*/ 148839 h 893017"/>
                  <a:gd name="connsiteX4" fmla="*/ 4565986 w 4565986"/>
                  <a:gd name="connsiteY4" fmla="*/ 744178 h 893017"/>
                  <a:gd name="connsiteX5" fmla="*/ 4417147 w 4565986"/>
                  <a:gd name="connsiteY5" fmla="*/ 893017 h 893017"/>
                  <a:gd name="connsiteX6" fmla="*/ 148839 w 4565986"/>
                  <a:gd name="connsiteY6" fmla="*/ 893017 h 893017"/>
                  <a:gd name="connsiteX7" fmla="*/ 0 w 4565986"/>
                  <a:gd name="connsiteY7" fmla="*/ 744178 h 893017"/>
                  <a:gd name="connsiteX8" fmla="*/ 0 w 4565986"/>
                  <a:gd name="connsiteY8" fmla="*/ 148839 h 893017"/>
                  <a:gd name="connsiteX0" fmla="*/ 0 w 4565986"/>
                  <a:gd name="connsiteY0" fmla="*/ 148839 h 893017"/>
                  <a:gd name="connsiteX1" fmla="*/ 148839 w 4565986"/>
                  <a:gd name="connsiteY1" fmla="*/ 0 h 893017"/>
                  <a:gd name="connsiteX2" fmla="*/ 4294940 w 4565986"/>
                  <a:gd name="connsiteY2" fmla="*/ 116419 h 893017"/>
                  <a:gd name="connsiteX3" fmla="*/ 4433320 w 4565986"/>
                  <a:gd name="connsiteY3" fmla="*/ 226223 h 893017"/>
                  <a:gd name="connsiteX4" fmla="*/ 4565986 w 4565986"/>
                  <a:gd name="connsiteY4" fmla="*/ 744178 h 893017"/>
                  <a:gd name="connsiteX5" fmla="*/ 4417147 w 4565986"/>
                  <a:gd name="connsiteY5" fmla="*/ 893017 h 893017"/>
                  <a:gd name="connsiteX6" fmla="*/ 148839 w 4565986"/>
                  <a:gd name="connsiteY6" fmla="*/ 893017 h 893017"/>
                  <a:gd name="connsiteX7" fmla="*/ 0 w 4565986"/>
                  <a:gd name="connsiteY7" fmla="*/ 744178 h 893017"/>
                  <a:gd name="connsiteX8" fmla="*/ 0 w 4565986"/>
                  <a:gd name="connsiteY8" fmla="*/ 148839 h 893017"/>
                  <a:gd name="connsiteX0" fmla="*/ 0 w 4592009"/>
                  <a:gd name="connsiteY0" fmla="*/ 148839 h 893017"/>
                  <a:gd name="connsiteX1" fmla="*/ 148839 w 4592009"/>
                  <a:gd name="connsiteY1" fmla="*/ 0 h 893017"/>
                  <a:gd name="connsiteX2" fmla="*/ 4294940 w 4592009"/>
                  <a:gd name="connsiteY2" fmla="*/ 116419 h 893017"/>
                  <a:gd name="connsiteX3" fmla="*/ 4433320 w 4592009"/>
                  <a:gd name="connsiteY3" fmla="*/ 226223 h 893017"/>
                  <a:gd name="connsiteX4" fmla="*/ 4592009 w 4592009"/>
                  <a:gd name="connsiteY4" fmla="*/ 737206 h 893017"/>
                  <a:gd name="connsiteX5" fmla="*/ 4417147 w 4592009"/>
                  <a:gd name="connsiteY5" fmla="*/ 893017 h 893017"/>
                  <a:gd name="connsiteX6" fmla="*/ 148839 w 4592009"/>
                  <a:gd name="connsiteY6" fmla="*/ 893017 h 893017"/>
                  <a:gd name="connsiteX7" fmla="*/ 0 w 4592009"/>
                  <a:gd name="connsiteY7" fmla="*/ 744178 h 893017"/>
                  <a:gd name="connsiteX8" fmla="*/ 0 w 4592009"/>
                  <a:gd name="connsiteY8" fmla="*/ 148839 h 893017"/>
                  <a:gd name="connsiteX0" fmla="*/ 0 w 4592009"/>
                  <a:gd name="connsiteY0" fmla="*/ 148839 h 902542"/>
                  <a:gd name="connsiteX1" fmla="*/ 148839 w 4592009"/>
                  <a:gd name="connsiteY1" fmla="*/ 0 h 902542"/>
                  <a:gd name="connsiteX2" fmla="*/ 4294940 w 4592009"/>
                  <a:gd name="connsiteY2" fmla="*/ 116419 h 902542"/>
                  <a:gd name="connsiteX3" fmla="*/ 4433320 w 4592009"/>
                  <a:gd name="connsiteY3" fmla="*/ 226223 h 902542"/>
                  <a:gd name="connsiteX4" fmla="*/ 4592009 w 4592009"/>
                  <a:gd name="connsiteY4" fmla="*/ 737206 h 902542"/>
                  <a:gd name="connsiteX5" fmla="*/ 4433645 w 4592009"/>
                  <a:gd name="connsiteY5" fmla="*/ 902542 h 902542"/>
                  <a:gd name="connsiteX6" fmla="*/ 148839 w 4592009"/>
                  <a:gd name="connsiteY6" fmla="*/ 893017 h 902542"/>
                  <a:gd name="connsiteX7" fmla="*/ 0 w 4592009"/>
                  <a:gd name="connsiteY7" fmla="*/ 744178 h 902542"/>
                  <a:gd name="connsiteX8" fmla="*/ 0 w 4592009"/>
                  <a:gd name="connsiteY8" fmla="*/ 148839 h 902542"/>
                  <a:gd name="connsiteX0" fmla="*/ 0 w 4592009"/>
                  <a:gd name="connsiteY0" fmla="*/ 148839 h 902542"/>
                  <a:gd name="connsiteX1" fmla="*/ 148839 w 4592009"/>
                  <a:gd name="connsiteY1" fmla="*/ 0 h 902542"/>
                  <a:gd name="connsiteX2" fmla="*/ 4294940 w 4592009"/>
                  <a:gd name="connsiteY2" fmla="*/ 116419 h 902542"/>
                  <a:gd name="connsiteX3" fmla="*/ 4433320 w 4592009"/>
                  <a:gd name="connsiteY3" fmla="*/ 226223 h 902542"/>
                  <a:gd name="connsiteX4" fmla="*/ 4592009 w 4592009"/>
                  <a:gd name="connsiteY4" fmla="*/ 737206 h 902542"/>
                  <a:gd name="connsiteX5" fmla="*/ 4433645 w 4592009"/>
                  <a:gd name="connsiteY5" fmla="*/ 902542 h 902542"/>
                  <a:gd name="connsiteX6" fmla="*/ 148839 w 4592009"/>
                  <a:gd name="connsiteY6" fmla="*/ 893017 h 902542"/>
                  <a:gd name="connsiteX7" fmla="*/ 129522 w 4592009"/>
                  <a:gd name="connsiteY7" fmla="*/ 576990 h 902542"/>
                  <a:gd name="connsiteX8" fmla="*/ 0 w 4592009"/>
                  <a:gd name="connsiteY8" fmla="*/ 148839 h 902542"/>
                  <a:gd name="connsiteX0" fmla="*/ 0 w 4592009"/>
                  <a:gd name="connsiteY0" fmla="*/ 148839 h 902542"/>
                  <a:gd name="connsiteX1" fmla="*/ 148839 w 4592009"/>
                  <a:gd name="connsiteY1" fmla="*/ 0 h 902542"/>
                  <a:gd name="connsiteX2" fmla="*/ 4294940 w 4592009"/>
                  <a:gd name="connsiteY2" fmla="*/ 116419 h 902542"/>
                  <a:gd name="connsiteX3" fmla="*/ 4433320 w 4592009"/>
                  <a:gd name="connsiteY3" fmla="*/ 226223 h 902542"/>
                  <a:gd name="connsiteX4" fmla="*/ 4592009 w 4592009"/>
                  <a:gd name="connsiteY4" fmla="*/ 737206 h 902542"/>
                  <a:gd name="connsiteX5" fmla="*/ 4433645 w 4592009"/>
                  <a:gd name="connsiteY5" fmla="*/ 902542 h 902542"/>
                  <a:gd name="connsiteX6" fmla="*/ 148839 w 4592009"/>
                  <a:gd name="connsiteY6" fmla="*/ 893017 h 902542"/>
                  <a:gd name="connsiteX7" fmla="*/ 80029 w 4592009"/>
                  <a:gd name="connsiteY7" fmla="*/ 548415 h 902542"/>
                  <a:gd name="connsiteX8" fmla="*/ 0 w 4592009"/>
                  <a:gd name="connsiteY8" fmla="*/ 148839 h 902542"/>
                  <a:gd name="connsiteX0" fmla="*/ 0 w 4592009"/>
                  <a:gd name="connsiteY0" fmla="*/ 148839 h 902542"/>
                  <a:gd name="connsiteX1" fmla="*/ 148839 w 4592009"/>
                  <a:gd name="connsiteY1" fmla="*/ 0 h 902542"/>
                  <a:gd name="connsiteX2" fmla="*/ 4294940 w 4592009"/>
                  <a:gd name="connsiteY2" fmla="*/ 116419 h 902542"/>
                  <a:gd name="connsiteX3" fmla="*/ 4433320 w 4592009"/>
                  <a:gd name="connsiteY3" fmla="*/ 226223 h 902542"/>
                  <a:gd name="connsiteX4" fmla="*/ 4592009 w 4592009"/>
                  <a:gd name="connsiteY4" fmla="*/ 737206 h 902542"/>
                  <a:gd name="connsiteX5" fmla="*/ 4433645 w 4592009"/>
                  <a:gd name="connsiteY5" fmla="*/ 902542 h 902542"/>
                  <a:gd name="connsiteX6" fmla="*/ 304383 w 4592009"/>
                  <a:gd name="connsiteY6" fmla="*/ 718856 h 902542"/>
                  <a:gd name="connsiteX7" fmla="*/ 80029 w 4592009"/>
                  <a:gd name="connsiteY7" fmla="*/ 548415 h 902542"/>
                  <a:gd name="connsiteX8" fmla="*/ 0 w 4592009"/>
                  <a:gd name="connsiteY8" fmla="*/ 148839 h 902542"/>
                  <a:gd name="connsiteX0" fmla="*/ 0 w 4586609"/>
                  <a:gd name="connsiteY0" fmla="*/ 129960 h 902542"/>
                  <a:gd name="connsiteX1" fmla="*/ 143439 w 4586609"/>
                  <a:gd name="connsiteY1" fmla="*/ 0 h 902542"/>
                  <a:gd name="connsiteX2" fmla="*/ 4289540 w 4586609"/>
                  <a:gd name="connsiteY2" fmla="*/ 116419 h 902542"/>
                  <a:gd name="connsiteX3" fmla="*/ 4427920 w 4586609"/>
                  <a:gd name="connsiteY3" fmla="*/ 226223 h 902542"/>
                  <a:gd name="connsiteX4" fmla="*/ 4586609 w 4586609"/>
                  <a:gd name="connsiteY4" fmla="*/ 737206 h 902542"/>
                  <a:gd name="connsiteX5" fmla="*/ 4428245 w 4586609"/>
                  <a:gd name="connsiteY5" fmla="*/ 902542 h 902542"/>
                  <a:gd name="connsiteX6" fmla="*/ 298983 w 4586609"/>
                  <a:gd name="connsiteY6" fmla="*/ 718856 h 902542"/>
                  <a:gd name="connsiteX7" fmla="*/ 74629 w 4586609"/>
                  <a:gd name="connsiteY7" fmla="*/ 548415 h 902542"/>
                  <a:gd name="connsiteX8" fmla="*/ 0 w 4586609"/>
                  <a:gd name="connsiteY8" fmla="*/ 129960 h 902542"/>
                  <a:gd name="connsiteX0" fmla="*/ 0 w 4586609"/>
                  <a:gd name="connsiteY0" fmla="*/ 143609 h 916191"/>
                  <a:gd name="connsiteX1" fmla="*/ 129322 w 4586609"/>
                  <a:gd name="connsiteY1" fmla="*/ 0 h 916191"/>
                  <a:gd name="connsiteX2" fmla="*/ 4289540 w 4586609"/>
                  <a:gd name="connsiteY2" fmla="*/ 130068 h 916191"/>
                  <a:gd name="connsiteX3" fmla="*/ 4427920 w 4586609"/>
                  <a:gd name="connsiteY3" fmla="*/ 239872 h 916191"/>
                  <a:gd name="connsiteX4" fmla="*/ 4586609 w 4586609"/>
                  <a:gd name="connsiteY4" fmla="*/ 750855 h 916191"/>
                  <a:gd name="connsiteX5" fmla="*/ 4428245 w 4586609"/>
                  <a:gd name="connsiteY5" fmla="*/ 916191 h 916191"/>
                  <a:gd name="connsiteX6" fmla="*/ 298983 w 4586609"/>
                  <a:gd name="connsiteY6" fmla="*/ 732505 h 916191"/>
                  <a:gd name="connsiteX7" fmla="*/ 74629 w 4586609"/>
                  <a:gd name="connsiteY7" fmla="*/ 562064 h 916191"/>
                  <a:gd name="connsiteX8" fmla="*/ 0 w 4586609"/>
                  <a:gd name="connsiteY8" fmla="*/ 143609 h 916191"/>
                  <a:gd name="connsiteX0" fmla="*/ 0 w 4587880"/>
                  <a:gd name="connsiteY0" fmla="*/ 143609 h 896124"/>
                  <a:gd name="connsiteX1" fmla="*/ 129322 w 4587880"/>
                  <a:gd name="connsiteY1" fmla="*/ 0 h 896124"/>
                  <a:gd name="connsiteX2" fmla="*/ 4289540 w 4587880"/>
                  <a:gd name="connsiteY2" fmla="*/ 130068 h 896124"/>
                  <a:gd name="connsiteX3" fmla="*/ 4427920 w 4587880"/>
                  <a:gd name="connsiteY3" fmla="*/ 239872 h 896124"/>
                  <a:gd name="connsiteX4" fmla="*/ 4586609 w 4587880"/>
                  <a:gd name="connsiteY4" fmla="*/ 750855 h 896124"/>
                  <a:gd name="connsiteX5" fmla="*/ 4520487 w 4587880"/>
                  <a:gd name="connsiteY5" fmla="*/ 896124 h 896124"/>
                  <a:gd name="connsiteX6" fmla="*/ 298983 w 4587880"/>
                  <a:gd name="connsiteY6" fmla="*/ 732505 h 896124"/>
                  <a:gd name="connsiteX7" fmla="*/ 74629 w 4587880"/>
                  <a:gd name="connsiteY7" fmla="*/ 562064 h 896124"/>
                  <a:gd name="connsiteX8" fmla="*/ 0 w 4587880"/>
                  <a:gd name="connsiteY8" fmla="*/ 143609 h 8961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4587880" h="896124">
                    <a:moveTo>
                      <a:pt x="0" y="143609"/>
                    </a:moveTo>
                    <a:cubicBezTo>
                      <a:pt x="0" y="61407"/>
                      <a:pt x="47120" y="0"/>
                      <a:pt x="129322" y="0"/>
                    </a:cubicBezTo>
                    <a:cubicBezTo>
                      <a:pt x="1552091" y="0"/>
                      <a:pt x="2866771" y="130068"/>
                      <a:pt x="4289540" y="130068"/>
                    </a:cubicBezTo>
                    <a:cubicBezTo>
                      <a:pt x="4371742" y="130068"/>
                      <a:pt x="4427920" y="157670"/>
                      <a:pt x="4427920" y="239872"/>
                    </a:cubicBezTo>
                    <a:lnTo>
                      <a:pt x="4586609" y="750855"/>
                    </a:lnTo>
                    <a:cubicBezTo>
                      <a:pt x="4586609" y="833057"/>
                      <a:pt x="4602689" y="896124"/>
                      <a:pt x="4520487" y="896124"/>
                    </a:cubicBezTo>
                    <a:lnTo>
                      <a:pt x="298983" y="732505"/>
                    </a:lnTo>
                    <a:cubicBezTo>
                      <a:pt x="216781" y="732505"/>
                      <a:pt x="74629" y="644266"/>
                      <a:pt x="74629" y="562064"/>
                    </a:cubicBezTo>
                    <a:lnTo>
                      <a:pt x="0" y="143609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ja-JP" altLang="en-US" dirty="0"/>
              </a:p>
            </p:txBody>
          </p:sp>
          <p:sp>
            <p:nvSpPr>
              <p:cNvPr id="29" name="四角形: 角を丸くする 3">
                <a:extLst>
                  <a:ext uri="{FF2B5EF4-FFF2-40B4-BE49-F238E27FC236}">
                    <a16:creationId xmlns:a16="http://schemas.microsoft.com/office/drawing/2014/main" id="{AE42ED20-6F4D-4A6C-A67A-3ABC347223F1}"/>
                  </a:ext>
                </a:extLst>
              </p:cNvPr>
              <p:cNvSpPr/>
              <p:nvPr/>
            </p:nvSpPr>
            <p:spPr>
              <a:xfrm>
                <a:off x="3607436" y="3228008"/>
                <a:ext cx="631618" cy="230889"/>
              </a:xfrm>
              <a:custGeom>
                <a:avLst/>
                <a:gdLst>
                  <a:gd name="connsiteX0" fmla="*/ 0 w 4565986"/>
                  <a:gd name="connsiteY0" fmla="*/ 148839 h 893017"/>
                  <a:gd name="connsiteX1" fmla="*/ 148839 w 4565986"/>
                  <a:gd name="connsiteY1" fmla="*/ 0 h 893017"/>
                  <a:gd name="connsiteX2" fmla="*/ 4417147 w 4565986"/>
                  <a:gd name="connsiteY2" fmla="*/ 0 h 893017"/>
                  <a:gd name="connsiteX3" fmla="*/ 4565986 w 4565986"/>
                  <a:gd name="connsiteY3" fmla="*/ 148839 h 893017"/>
                  <a:gd name="connsiteX4" fmla="*/ 4565986 w 4565986"/>
                  <a:gd name="connsiteY4" fmla="*/ 744178 h 893017"/>
                  <a:gd name="connsiteX5" fmla="*/ 4417147 w 4565986"/>
                  <a:gd name="connsiteY5" fmla="*/ 893017 h 893017"/>
                  <a:gd name="connsiteX6" fmla="*/ 148839 w 4565986"/>
                  <a:gd name="connsiteY6" fmla="*/ 893017 h 893017"/>
                  <a:gd name="connsiteX7" fmla="*/ 0 w 4565986"/>
                  <a:gd name="connsiteY7" fmla="*/ 744178 h 893017"/>
                  <a:gd name="connsiteX8" fmla="*/ 0 w 4565986"/>
                  <a:gd name="connsiteY8" fmla="*/ 148839 h 893017"/>
                  <a:gd name="connsiteX0" fmla="*/ 0 w 4565986"/>
                  <a:gd name="connsiteY0" fmla="*/ 148839 h 893017"/>
                  <a:gd name="connsiteX1" fmla="*/ 148839 w 4565986"/>
                  <a:gd name="connsiteY1" fmla="*/ 0 h 893017"/>
                  <a:gd name="connsiteX2" fmla="*/ 4294940 w 4565986"/>
                  <a:gd name="connsiteY2" fmla="*/ 116419 h 893017"/>
                  <a:gd name="connsiteX3" fmla="*/ 4565986 w 4565986"/>
                  <a:gd name="connsiteY3" fmla="*/ 148839 h 893017"/>
                  <a:gd name="connsiteX4" fmla="*/ 4565986 w 4565986"/>
                  <a:gd name="connsiteY4" fmla="*/ 744178 h 893017"/>
                  <a:gd name="connsiteX5" fmla="*/ 4417147 w 4565986"/>
                  <a:gd name="connsiteY5" fmla="*/ 893017 h 893017"/>
                  <a:gd name="connsiteX6" fmla="*/ 148839 w 4565986"/>
                  <a:gd name="connsiteY6" fmla="*/ 893017 h 893017"/>
                  <a:gd name="connsiteX7" fmla="*/ 0 w 4565986"/>
                  <a:gd name="connsiteY7" fmla="*/ 744178 h 893017"/>
                  <a:gd name="connsiteX8" fmla="*/ 0 w 4565986"/>
                  <a:gd name="connsiteY8" fmla="*/ 148839 h 893017"/>
                  <a:gd name="connsiteX0" fmla="*/ 0 w 4565986"/>
                  <a:gd name="connsiteY0" fmla="*/ 148839 h 893017"/>
                  <a:gd name="connsiteX1" fmla="*/ 148839 w 4565986"/>
                  <a:gd name="connsiteY1" fmla="*/ 0 h 893017"/>
                  <a:gd name="connsiteX2" fmla="*/ 4294940 w 4565986"/>
                  <a:gd name="connsiteY2" fmla="*/ 116419 h 893017"/>
                  <a:gd name="connsiteX3" fmla="*/ 4433320 w 4565986"/>
                  <a:gd name="connsiteY3" fmla="*/ 226223 h 893017"/>
                  <a:gd name="connsiteX4" fmla="*/ 4565986 w 4565986"/>
                  <a:gd name="connsiteY4" fmla="*/ 744178 h 893017"/>
                  <a:gd name="connsiteX5" fmla="*/ 4417147 w 4565986"/>
                  <a:gd name="connsiteY5" fmla="*/ 893017 h 893017"/>
                  <a:gd name="connsiteX6" fmla="*/ 148839 w 4565986"/>
                  <a:gd name="connsiteY6" fmla="*/ 893017 h 893017"/>
                  <a:gd name="connsiteX7" fmla="*/ 0 w 4565986"/>
                  <a:gd name="connsiteY7" fmla="*/ 744178 h 893017"/>
                  <a:gd name="connsiteX8" fmla="*/ 0 w 4565986"/>
                  <a:gd name="connsiteY8" fmla="*/ 148839 h 893017"/>
                  <a:gd name="connsiteX0" fmla="*/ 0 w 4592009"/>
                  <a:gd name="connsiteY0" fmla="*/ 148839 h 893017"/>
                  <a:gd name="connsiteX1" fmla="*/ 148839 w 4592009"/>
                  <a:gd name="connsiteY1" fmla="*/ 0 h 893017"/>
                  <a:gd name="connsiteX2" fmla="*/ 4294940 w 4592009"/>
                  <a:gd name="connsiteY2" fmla="*/ 116419 h 893017"/>
                  <a:gd name="connsiteX3" fmla="*/ 4433320 w 4592009"/>
                  <a:gd name="connsiteY3" fmla="*/ 226223 h 893017"/>
                  <a:gd name="connsiteX4" fmla="*/ 4592009 w 4592009"/>
                  <a:gd name="connsiteY4" fmla="*/ 737206 h 893017"/>
                  <a:gd name="connsiteX5" fmla="*/ 4417147 w 4592009"/>
                  <a:gd name="connsiteY5" fmla="*/ 893017 h 893017"/>
                  <a:gd name="connsiteX6" fmla="*/ 148839 w 4592009"/>
                  <a:gd name="connsiteY6" fmla="*/ 893017 h 893017"/>
                  <a:gd name="connsiteX7" fmla="*/ 0 w 4592009"/>
                  <a:gd name="connsiteY7" fmla="*/ 744178 h 893017"/>
                  <a:gd name="connsiteX8" fmla="*/ 0 w 4592009"/>
                  <a:gd name="connsiteY8" fmla="*/ 148839 h 893017"/>
                  <a:gd name="connsiteX0" fmla="*/ 0 w 4592009"/>
                  <a:gd name="connsiteY0" fmla="*/ 148839 h 902542"/>
                  <a:gd name="connsiteX1" fmla="*/ 148839 w 4592009"/>
                  <a:gd name="connsiteY1" fmla="*/ 0 h 902542"/>
                  <a:gd name="connsiteX2" fmla="*/ 4294940 w 4592009"/>
                  <a:gd name="connsiteY2" fmla="*/ 116419 h 902542"/>
                  <a:gd name="connsiteX3" fmla="*/ 4433320 w 4592009"/>
                  <a:gd name="connsiteY3" fmla="*/ 226223 h 902542"/>
                  <a:gd name="connsiteX4" fmla="*/ 4592009 w 4592009"/>
                  <a:gd name="connsiteY4" fmla="*/ 737206 h 902542"/>
                  <a:gd name="connsiteX5" fmla="*/ 4433645 w 4592009"/>
                  <a:gd name="connsiteY5" fmla="*/ 902542 h 902542"/>
                  <a:gd name="connsiteX6" fmla="*/ 148839 w 4592009"/>
                  <a:gd name="connsiteY6" fmla="*/ 893017 h 902542"/>
                  <a:gd name="connsiteX7" fmla="*/ 0 w 4592009"/>
                  <a:gd name="connsiteY7" fmla="*/ 744178 h 902542"/>
                  <a:gd name="connsiteX8" fmla="*/ 0 w 4592009"/>
                  <a:gd name="connsiteY8" fmla="*/ 148839 h 902542"/>
                  <a:gd name="connsiteX0" fmla="*/ 0 w 4592009"/>
                  <a:gd name="connsiteY0" fmla="*/ 148839 h 902542"/>
                  <a:gd name="connsiteX1" fmla="*/ 148839 w 4592009"/>
                  <a:gd name="connsiteY1" fmla="*/ 0 h 902542"/>
                  <a:gd name="connsiteX2" fmla="*/ 4294940 w 4592009"/>
                  <a:gd name="connsiteY2" fmla="*/ 116419 h 902542"/>
                  <a:gd name="connsiteX3" fmla="*/ 4433320 w 4592009"/>
                  <a:gd name="connsiteY3" fmla="*/ 226223 h 902542"/>
                  <a:gd name="connsiteX4" fmla="*/ 4592009 w 4592009"/>
                  <a:gd name="connsiteY4" fmla="*/ 737206 h 902542"/>
                  <a:gd name="connsiteX5" fmla="*/ 4433645 w 4592009"/>
                  <a:gd name="connsiteY5" fmla="*/ 902542 h 902542"/>
                  <a:gd name="connsiteX6" fmla="*/ 148839 w 4592009"/>
                  <a:gd name="connsiteY6" fmla="*/ 893017 h 902542"/>
                  <a:gd name="connsiteX7" fmla="*/ 129522 w 4592009"/>
                  <a:gd name="connsiteY7" fmla="*/ 576990 h 902542"/>
                  <a:gd name="connsiteX8" fmla="*/ 0 w 4592009"/>
                  <a:gd name="connsiteY8" fmla="*/ 148839 h 902542"/>
                  <a:gd name="connsiteX0" fmla="*/ 0 w 4592009"/>
                  <a:gd name="connsiteY0" fmla="*/ 148839 h 902542"/>
                  <a:gd name="connsiteX1" fmla="*/ 148839 w 4592009"/>
                  <a:gd name="connsiteY1" fmla="*/ 0 h 902542"/>
                  <a:gd name="connsiteX2" fmla="*/ 4294940 w 4592009"/>
                  <a:gd name="connsiteY2" fmla="*/ 116419 h 902542"/>
                  <a:gd name="connsiteX3" fmla="*/ 4433320 w 4592009"/>
                  <a:gd name="connsiteY3" fmla="*/ 226223 h 902542"/>
                  <a:gd name="connsiteX4" fmla="*/ 4592009 w 4592009"/>
                  <a:gd name="connsiteY4" fmla="*/ 737206 h 902542"/>
                  <a:gd name="connsiteX5" fmla="*/ 4433645 w 4592009"/>
                  <a:gd name="connsiteY5" fmla="*/ 902542 h 902542"/>
                  <a:gd name="connsiteX6" fmla="*/ 148839 w 4592009"/>
                  <a:gd name="connsiteY6" fmla="*/ 893017 h 902542"/>
                  <a:gd name="connsiteX7" fmla="*/ 80029 w 4592009"/>
                  <a:gd name="connsiteY7" fmla="*/ 548415 h 902542"/>
                  <a:gd name="connsiteX8" fmla="*/ 0 w 4592009"/>
                  <a:gd name="connsiteY8" fmla="*/ 148839 h 902542"/>
                  <a:gd name="connsiteX0" fmla="*/ 0 w 4592009"/>
                  <a:gd name="connsiteY0" fmla="*/ 148839 h 902542"/>
                  <a:gd name="connsiteX1" fmla="*/ 148839 w 4592009"/>
                  <a:gd name="connsiteY1" fmla="*/ 0 h 902542"/>
                  <a:gd name="connsiteX2" fmla="*/ 4294940 w 4592009"/>
                  <a:gd name="connsiteY2" fmla="*/ 116419 h 902542"/>
                  <a:gd name="connsiteX3" fmla="*/ 4433320 w 4592009"/>
                  <a:gd name="connsiteY3" fmla="*/ 226223 h 902542"/>
                  <a:gd name="connsiteX4" fmla="*/ 4592009 w 4592009"/>
                  <a:gd name="connsiteY4" fmla="*/ 737206 h 902542"/>
                  <a:gd name="connsiteX5" fmla="*/ 4433645 w 4592009"/>
                  <a:gd name="connsiteY5" fmla="*/ 902542 h 902542"/>
                  <a:gd name="connsiteX6" fmla="*/ 304383 w 4592009"/>
                  <a:gd name="connsiteY6" fmla="*/ 718856 h 902542"/>
                  <a:gd name="connsiteX7" fmla="*/ 80029 w 4592009"/>
                  <a:gd name="connsiteY7" fmla="*/ 548415 h 902542"/>
                  <a:gd name="connsiteX8" fmla="*/ 0 w 4592009"/>
                  <a:gd name="connsiteY8" fmla="*/ 148839 h 902542"/>
                  <a:gd name="connsiteX0" fmla="*/ 0 w 4586609"/>
                  <a:gd name="connsiteY0" fmla="*/ 129960 h 902542"/>
                  <a:gd name="connsiteX1" fmla="*/ 143439 w 4586609"/>
                  <a:gd name="connsiteY1" fmla="*/ 0 h 902542"/>
                  <a:gd name="connsiteX2" fmla="*/ 4289540 w 4586609"/>
                  <a:gd name="connsiteY2" fmla="*/ 116419 h 902542"/>
                  <a:gd name="connsiteX3" fmla="*/ 4427920 w 4586609"/>
                  <a:gd name="connsiteY3" fmla="*/ 226223 h 902542"/>
                  <a:gd name="connsiteX4" fmla="*/ 4586609 w 4586609"/>
                  <a:gd name="connsiteY4" fmla="*/ 737206 h 902542"/>
                  <a:gd name="connsiteX5" fmla="*/ 4428245 w 4586609"/>
                  <a:gd name="connsiteY5" fmla="*/ 902542 h 902542"/>
                  <a:gd name="connsiteX6" fmla="*/ 298983 w 4586609"/>
                  <a:gd name="connsiteY6" fmla="*/ 718856 h 902542"/>
                  <a:gd name="connsiteX7" fmla="*/ 74629 w 4586609"/>
                  <a:gd name="connsiteY7" fmla="*/ 548415 h 902542"/>
                  <a:gd name="connsiteX8" fmla="*/ 0 w 4586609"/>
                  <a:gd name="connsiteY8" fmla="*/ 129960 h 902542"/>
                  <a:gd name="connsiteX0" fmla="*/ 0 w 4586609"/>
                  <a:gd name="connsiteY0" fmla="*/ 143609 h 916191"/>
                  <a:gd name="connsiteX1" fmla="*/ 129322 w 4586609"/>
                  <a:gd name="connsiteY1" fmla="*/ 0 h 916191"/>
                  <a:gd name="connsiteX2" fmla="*/ 4289540 w 4586609"/>
                  <a:gd name="connsiteY2" fmla="*/ 130068 h 916191"/>
                  <a:gd name="connsiteX3" fmla="*/ 4427920 w 4586609"/>
                  <a:gd name="connsiteY3" fmla="*/ 239872 h 916191"/>
                  <a:gd name="connsiteX4" fmla="*/ 4586609 w 4586609"/>
                  <a:gd name="connsiteY4" fmla="*/ 750855 h 916191"/>
                  <a:gd name="connsiteX5" fmla="*/ 4428245 w 4586609"/>
                  <a:gd name="connsiteY5" fmla="*/ 916191 h 916191"/>
                  <a:gd name="connsiteX6" fmla="*/ 298983 w 4586609"/>
                  <a:gd name="connsiteY6" fmla="*/ 732505 h 916191"/>
                  <a:gd name="connsiteX7" fmla="*/ 74629 w 4586609"/>
                  <a:gd name="connsiteY7" fmla="*/ 562064 h 916191"/>
                  <a:gd name="connsiteX8" fmla="*/ 0 w 4586609"/>
                  <a:gd name="connsiteY8" fmla="*/ 143609 h 916191"/>
                  <a:gd name="connsiteX0" fmla="*/ 0 w 4587880"/>
                  <a:gd name="connsiteY0" fmla="*/ 143609 h 896124"/>
                  <a:gd name="connsiteX1" fmla="*/ 129322 w 4587880"/>
                  <a:gd name="connsiteY1" fmla="*/ 0 h 896124"/>
                  <a:gd name="connsiteX2" fmla="*/ 4289540 w 4587880"/>
                  <a:gd name="connsiteY2" fmla="*/ 130068 h 896124"/>
                  <a:gd name="connsiteX3" fmla="*/ 4427920 w 4587880"/>
                  <a:gd name="connsiteY3" fmla="*/ 239872 h 896124"/>
                  <a:gd name="connsiteX4" fmla="*/ 4586609 w 4587880"/>
                  <a:gd name="connsiteY4" fmla="*/ 750855 h 896124"/>
                  <a:gd name="connsiteX5" fmla="*/ 4520487 w 4587880"/>
                  <a:gd name="connsiteY5" fmla="*/ 896124 h 896124"/>
                  <a:gd name="connsiteX6" fmla="*/ 298983 w 4587880"/>
                  <a:gd name="connsiteY6" fmla="*/ 732505 h 896124"/>
                  <a:gd name="connsiteX7" fmla="*/ 74629 w 4587880"/>
                  <a:gd name="connsiteY7" fmla="*/ 562064 h 896124"/>
                  <a:gd name="connsiteX8" fmla="*/ 0 w 4587880"/>
                  <a:gd name="connsiteY8" fmla="*/ 143609 h 8961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4587880" h="896124">
                    <a:moveTo>
                      <a:pt x="0" y="143609"/>
                    </a:moveTo>
                    <a:cubicBezTo>
                      <a:pt x="0" y="61407"/>
                      <a:pt x="47120" y="0"/>
                      <a:pt x="129322" y="0"/>
                    </a:cubicBezTo>
                    <a:cubicBezTo>
                      <a:pt x="1552091" y="0"/>
                      <a:pt x="2866771" y="130068"/>
                      <a:pt x="4289540" y="130068"/>
                    </a:cubicBezTo>
                    <a:cubicBezTo>
                      <a:pt x="4371742" y="130068"/>
                      <a:pt x="4427920" y="157670"/>
                      <a:pt x="4427920" y="239872"/>
                    </a:cubicBezTo>
                    <a:lnTo>
                      <a:pt x="4586609" y="750855"/>
                    </a:lnTo>
                    <a:cubicBezTo>
                      <a:pt x="4586609" y="833057"/>
                      <a:pt x="4602689" y="896124"/>
                      <a:pt x="4520487" y="896124"/>
                    </a:cubicBezTo>
                    <a:lnTo>
                      <a:pt x="298983" y="732505"/>
                    </a:lnTo>
                    <a:cubicBezTo>
                      <a:pt x="216781" y="732505"/>
                      <a:pt x="74629" y="644266"/>
                      <a:pt x="74629" y="562064"/>
                    </a:cubicBezTo>
                    <a:lnTo>
                      <a:pt x="0" y="143609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ja-JP" altLang="en-US" dirty="0"/>
              </a:p>
            </p:txBody>
          </p:sp>
          <p:sp>
            <p:nvSpPr>
              <p:cNvPr id="30" name="フリーフォーム: 図形 29">
                <a:extLst>
                  <a:ext uri="{FF2B5EF4-FFF2-40B4-BE49-F238E27FC236}">
                    <a16:creationId xmlns:a16="http://schemas.microsoft.com/office/drawing/2014/main" id="{93110059-18A7-4137-8413-92DD4C76130A}"/>
                  </a:ext>
                </a:extLst>
              </p:cNvPr>
              <p:cNvSpPr/>
              <p:nvPr/>
            </p:nvSpPr>
            <p:spPr>
              <a:xfrm>
                <a:off x="593276" y="2899426"/>
                <a:ext cx="3295400" cy="830267"/>
              </a:xfrm>
              <a:custGeom>
                <a:avLst/>
                <a:gdLst>
                  <a:gd name="connsiteX0" fmla="*/ 4824161 w 4824161"/>
                  <a:gd name="connsiteY0" fmla="*/ 831249 h 1215433"/>
                  <a:gd name="connsiteX1" fmla="*/ 4581456 w 4824161"/>
                  <a:gd name="connsiteY1" fmla="*/ 1215433 h 1215433"/>
                  <a:gd name="connsiteX2" fmla="*/ 726290 w 4824161"/>
                  <a:gd name="connsiteY2" fmla="*/ 1174651 h 1215433"/>
                  <a:gd name="connsiteX3" fmla="*/ 270381 w 4824161"/>
                  <a:gd name="connsiteY3" fmla="*/ 1180044 h 1215433"/>
                  <a:gd name="connsiteX4" fmla="*/ 171961 w 4824161"/>
                  <a:gd name="connsiteY4" fmla="*/ 1112859 h 1215433"/>
                  <a:gd name="connsiteX5" fmla="*/ 0 w 4824161"/>
                  <a:gd name="connsiteY5" fmla="*/ 486563 h 1215433"/>
                  <a:gd name="connsiteX6" fmla="*/ 295582 w 4824161"/>
                  <a:gd name="connsiteY6" fmla="*/ 0 h 1215433"/>
                  <a:gd name="connsiteX7" fmla="*/ 581401 w 4824161"/>
                  <a:gd name="connsiteY7" fmla="*/ 643331 h 12154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4824161" h="1215433">
                    <a:moveTo>
                      <a:pt x="4824161" y="831249"/>
                    </a:moveTo>
                    <a:lnTo>
                      <a:pt x="4581456" y="1215433"/>
                    </a:lnTo>
                    <a:lnTo>
                      <a:pt x="726290" y="1174651"/>
                    </a:lnTo>
                    <a:lnTo>
                      <a:pt x="270381" y="1180044"/>
                    </a:lnTo>
                    <a:cubicBezTo>
                      <a:pt x="230111" y="1175337"/>
                      <a:pt x="189290" y="1162062"/>
                      <a:pt x="171961" y="1112859"/>
                    </a:cubicBezTo>
                    <a:lnTo>
                      <a:pt x="0" y="486563"/>
                    </a:lnTo>
                    <a:lnTo>
                      <a:pt x="295582" y="0"/>
                    </a:lnTo>
                    <a:lnTo>
                      <a:pt x="581401" y="643331"/>
                    </a:lnTo>
                    <a:close/>
                  </a:path>
                </a:pathLst>
              </a:custGeom>
              <a:solidFill>
                <a:schemeClr val="bg1">
                  <a:lumMod val="95000"/>
                </a:schemeClr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ja-JP" altLang="en-US"/>
              </a:p>
            </p:txBody>
          </p:sp>
          <p:sp>
            <p:nvSpPr>
              <p:cNvPr id="31" name="四角形: 角を丸くする 3">
                <a:extLst>
                  <a:ext uri="{FF2B5EF4-FFF2-40B4-BE49-F238E27FC236}">
                    <a16:creationId xmlns:a16="http://schemas.microsoft.com/office/drawing/2014/main" id="{BE54E216-1D3F-4287-BA1D-5E7AA4A5DBE7}"/>
                  </a:ext>
                </a:extLst>
              </p:cNvPr>
              <p:cNvSpPr/>
              <p:nvPr/>
            </p:nvSpPr>
            <p:spPr>
              <a:xfrm>
                <a:off x="773377" y="2863468"/>
                <a:ext cx="3133996" cy="612145"/>
              </a:xfrm>
              <a:custGeom>
                <a:avLst/>
                <a:gdLst>
                  <a:gd name="connsiteX0" fmla="*/ 0 w 4565986"/>
                  <a:gd name="connsiteY0" fmla="*/ 148839 h 893017"/>
                  <a:gd name="connsiteX1" fmla="*/ 148839 w 4565986"/>
                  <a:gd name="connsiteY1" fmla="*/ 0 h 893017"/>
                  <a:gd name="connsiteX2" fmla="*/ 4417147 w 4565986"/>
                  <a:gd name="connsiteY2" fmla="*/ 0 h 893017"/>
                  <a:gd name="connsiteX3" fmla="*/ 4565986 w 4565986"/>
                  <a:gd name="connsiteY3" fmla="*/ 148839 h 893017"/>
                  <a:gd name="connsiteX4" fmla="*/ 4565986 w 4565986"/>
                  <a:gd name="connsiteY4" fmla="*/ 744178 h 893017"/>
                  <a:gd name="connsiteX5" fmla="*/ 4417147 w 4565986"/>
                  <a:gd name="connsiteY5" fmla="*/ 893017 h 893017"/>
                  <a:gd name="connsiteX6" fmla="*/ 148839 w 4565986"/>
                  <a:gd name="connsiteY6" fmla="*/ 893017 h 893017"/>
                  <a:gd name="connsiteX7" fmla="*/ 0 w 4565986"/>
                  <a:gd name="connsiteY7" fmla="*/ 744178 h 893017"/>
                  <a:gd name="connsiteX8" fmla="*/ 0 w 4565986"/>
                  <a:gd name="connsiteY8" fmla="*/ 148839 h 893017"/>
                  <a:gd name="connsiteX0" fmla="*/ 0 w 4565986"/>
                  <a:gd name="connsiteY0" fmla="*/ 148839 h 893017"/>
                  <a:gd name="connsiteX1" fmla="*/ 148839 w 4565986"/>
                  <a:gd name="connsiteY1" fmla="*/ 0 h 893017"/>
                  <a:gd name="connsiteX2" fmla="*/ 4294940 w 4565986"/>
                  <a:gd name="connsiteY2" fmla="*/ 116419 h 893017"/>
                  <a:gd name="connsiteX3" fmla="*/ 4565986 w 4565986"/>
                  <a:gd name="connsiteY3" fmla="*/ 148839 h 893017"/>
                  <a:gd name="connsiteX4" fmla="*/ 4565986 w 4565986"/>
                  <a:gd name="connsiteY4" fmla="*/ 744178 h 893017"/>
                  <a:gd name="connsiteX5" fmla="*/ 4417147 w 4565986"/>
                  <a:gd name="connsiteY5" fmla="*/ 893017 h 893017"/>
                  <a:gd name="connsiteX6" fmla="*/ 148839 w 4565986"/>
                  <a:gd name="connsiteY6" fmla="*/ 893017 h 893017"/>
                  <a:gd name="connsiteX7" fmla="*/ 0 w 4565986"/>
                  <a:gd name="connsiteY7" fmla="*/ 744178 h 893017"/>
                  <a:gd name="connsiteX8" fmla="*/ 0 w 4565986"/>
                  <a:gd name="connsiteY8" fmla="*/ 148839 h 893017"/>
                  <a:gd name="connsiteX0" fmla="*/ 0 w 4565986"/>
                  <a:gd name="connsiteY0" fmla="*/ 148839 h 893017"/>
                  <a:gd name="connsiteX1" fmla="*/ 148839 w 4565986"/>
                  <a:gd name="connsiteY1" fmla="*/ 0 h 893017"/>
                  <a:gd name="connsiteX2" fmla="*/ 4294940 w 4565986"/>
                  <a:gd name="connsiteY2" fmla="*/ 116419 h 893017"/>
                  <a:gd name="connsiteX3" fmla="*/ 4433320 w 4565986"/>
                  <a:gd name="connsiteY3" fmla="*/ 226223 h 893017"/>
                  <a:gd name="connsiteX4" fmla="*/ 4565986 w 4565986"/>
                  <a:gd name="connsiteY4" fmla="*/ 744178 h 893017"/>
                  <a:gd name="connsiteX5" fmla="*/ 4417147 w 4565986"/>
                  <a:gd name="connsiteY5" fmla="*/ 893017 h 893017"/>
                  <a:gd name="connsiteX6" fmla="*/ 148839 w 4565986"/>
                  <a:gd name="connsiteY6" fmla="*/ 893017 h 893017"/>
                  <a:gd name="connsiteX7" fmla="*/ 0 w 4565986"/>
                  <a:gd name="connsiteY7" fmla="*/ 744178 h 893017"/>
                  <a:gd name="connsiteX8" fmla="*/ 0 w 4565986"/>
                  <a:gd name="connsiteY8" fmla="*/ 148839 h 893017"/>
                  <a:gd name="connsiteX0" fmla="*/ 0 w 4592009"/>
                  <a:gd name="connsiteY0" fmla="*/ 148839 h 893017"/>
                  <a:gd name="connsiteX1" fmla="*/ 148839 w 4592009"/>
                  <a:gd name="connsiteY1" fmla="*/ 0 h 893017"/>
                  <a:gd name="connsiteX2" fmla="*/ 4294940 w 4592009"/>
                  <a:gd name="connsiteY2" fmla="*/ 116419 h 893017"/>
                  <a:gd name="connsiteX3" fmla="*/ 4433320 w 4592009"/>
                  <a:gd name="connsiteY3" fmla="*/ 226223 h 893017"/>
                  <a:gd name="connsiteX4" fmla="*/ 4592009 w 4592009"/>
                  <a:gd name="connsiteY4" fmla="*/ 737206 h 893017"/>
                  <a:gd name="connsiteX5" fmla="*/ 4417147 w 4592009"/>
                  <a:gd name="connsiteY5" fmla="*/ 893017 h 893017"/>
                  <a:gd name="connsiteX6" fmla="*/ 148839 w 4592009"/>
                  <a:gd name="connsiteY6" fmla="*/ 893017 h 893017"/>
                  <a:gd name="connsiteX7" fmla="*/ 0 w 4592009"/>
                  <a:gd name="connsiteY7" fmla="*/ 744178 h 893017"/>
                  <a:gd name="connsiteX8" fmla="*/ 0 w 4592009"/>
                  <a:gd name="connsiteY8" fmla="*/ 148839 h 893017"/>
                  <a:gd name="connsiteX0" fmla="*/ 0 w 4592009"/>
                  <a:gd name="connsiteY0" fmla="*/ 148839 h 902542"/>
                  <a:gd name="connsiteX1" fmla="*/ 148839 w 4592009"/>
                  <a:gd name="connsiteY1" fmla="*/ 0 h 902542"/>
                  <a:gd name="connsiteX2" fmla="*/ 4294940 w 4592009"/>
                  <a:gd name="connsiteY2" fmla="*/ 116419 h 902542"/>
                  <a:gd name="connsiteX3" fmla="*/ 4433320 w 4592009"/>
                  <a:gd name="connsiteY3" fmla="*/ 226223 h 902542"/>
                  <a:gd name="connsiteX4" fmla="*/ 4592009 w 4592009"/>
                  <a:gd name="connsiteY4" fmla="*/ 737206 h 902542"/>
                  <a:gd name="connsiteX5" fmla="*/ 4433645 w 4592009"/>
                  <a:gd name="connsiteY5" fmla="*/ 902542 h 902542"/>
                  <a:gd name="connsiteX6" fmla="*/ 148839 w 4592009"/>
                  <a:gd name="connsiteY6" fmla="*/ 893017 h 902542"/>
                  <a:gd name="connsiteX7" fmla="*/ 0 w 4592009"/>
                  <a:gd name="connsiteY7" fmla="*/ 744178 h 902542"/>
                  <a:gd name="connsiteX8" fmla="*/ 0 w 4592009"/>
                  <a:gd name="connsiteY8" fmla="*/ 148839 h 902542"/>
                  <a:gd name="connsiteX0" fmla="*/ 0 w 4592009"/>
                  <a:gd name="connsiteY0" fmla="*/ 148839 h 902542"/>
                  <a:gd name="connsiteX1" fmla="*/ 148839 w 4592009"/>
                  <a:gd name="connsiteY1" fmla="*/ 0 h 902542"/>
                  <a:gd name="connsiteX2" fmla="*/ 4294940 w 4592009"/>
                  <a:gd name="connsiteY2" fmla="*/ 116419 h 902542"/>
                  <a:gd name="connsiteX3" fmla="*/ 4433320 w 4592009"/>
                  <a:gd name="connsiteY3" fmla="*/ 226223 h 902542"/>
                  <a:gd name="connsiteX4" fmla="*/ 4592009 w 4592009"/>
                  <a:gd name="connsiteY4" fmla="*/ 737206 h 902542"/>
                  <a:gd name="connsiteX5" fmla="*/ 4433645 w 4592009"/>
                  <a:gd name="connsiteY5" fmla="*/ 902542 h 902542"/>
                  <a:gd name="connsiteX6" fmla="*/ 148839 w 4592009"/>
                  <a:gd name="connsiteY6" fmla="*/ 893017 h 902542"/>
                  <a:gd name="connsiteX7" fmla="*/ 129522 w 4592009"/>
                  <a:gd name="connsiteY7" fmla="*/ 576990 h 902542"/>
                  <a:gd name="connsiteX8" fmla="*/ 0 w 4592009"/>
                  <a:gd name="connsiteY8" fmla="*/ 148839 h 902542"/>
                  <a:gd name="connsiteX0" fmla="*/ 0 w 4592009"/>
                  <a:gd name="connsiteY0" fmla="*/ 148839 h 902542"/>
                  <a:gd name="connsiteX1" fmla="*/ 148839 w 4592009"/>
                  <a:gd name="connsiteY1" fmla="*/ 0 h 902542"/>
                  <a:gd name="connsiteX2" fmla="*/ 4294940 w 4592009"/>
                  <a:gd name="connsiteY2" fmla="*/ 116419 h 902542"/>
                  <a:gd name="connsiteX3" fmla="*/ 4433320 w 4592009"/>
                  <a:gd name="connsiteY3" fmla="*/ 226223 h 902542"/>
                  <a:gd name="connsiteX4" fmla="*/ 4592009 w 4592009"/>
                  <a:gd name="connsiteY4" fmla="*/ 737206 h 902542"/>
                  <a:gd name="connsiteX5" fmla="*/ 4433645 w 4592009"/>
                  <a:gd name="connsiteY5" fmla="*/ 902542 h 902542"/>
                  <a:gd name="connsiteX6" fmla="*/ 148839 w 4592009"/>
                  <a:gd name="connsiteY6" fmla="*/ 893017 h 902542"/>
                  <a:gd name="connsiteX7" fmla="*/ 80029 w 4592009"/>
                  <a:gd name="connsiteY7" fmla="*/ 548415 h 902542"/>
                  <a:gd name="connsiteX8" fmla="*/ 0 w 4592009"/>
                  <a:gd name="connsiteY8" fmla="*/ 148839 h 902542"/>
                  <a:gd name="connsiteX0" fmla="*/ 0 w 4592009"/>
                  <a:gd name="connsiteY0" fmla="*/ 148839 h 902542"/>
                  <a:gd name="connsiteX1" fmla="*/ 148839 w 4592009"/>
                  <a:gd name="connsiteY1" fmla="*/ 0 h 902542"/>
                  <a:gd name="connsiteX2" fmla="*/ 4294940 w 4592009"/>
                  <a:gd name="connsiteY2" fmla="*/ 116419 h 902542"/>
                  <a:gd name="connsiteX3" fmla="*/ 4433320 w 4592009"/>
                  <a:gd name="connsiteY3" fmla="*/ 226223 h 902542"/>
                  <a:gd name="connsiteX4" fmla="*/ 4592009 w 4592009"/>
                  <a:gd name="connsiteY4" fmla="*/ 737206 h 902542"/>
                  <a:gd name="connsiteX5" fmla="*/ 4433645 w 4592009"/>
                  <a:gd name="connsiteY5" fmla="*/ 902542 h 902542"/>
                  <a:gd name="connsiteX6" fmla="*/ 304383 w 4592009"/>
                  <a:gd name="connsiteY6" fmla="*/ 718856 h 902542"/>
                  <a:gd name="connsiteX7" fmla="*/ 80029 w 4592009"/>
                  <a:gd name="connsiteY7" fmla="*/ 548415 h 902542"/>
                  <a:gd name="connsiteX8" fmla="*/ 0 w 4592009"/>
                  <a:gd name="connsiteY8" fmla="*/ 148839 h 902542"/>
                  <a:gd name="connsiteX0" fmla="*/ 0 w 4586609"/>
                  <a:gd name="connsiteY0" fmla="*/ 129960 h 902542"/>
                  <a:gd name="connsiteX1" fmla="*/ 143439 w 4586609"/>
                  <a:gd name="connsiteY1" fmla="*/ 0 h 902542"/>
                  <a:gd name="connsiteX2" fmla="*/ 4289540 w 4586609"/>
                  <a:gd name="connsiteY2" fmla="*/ 116419 h 902542"/>
                  <a:gd name="connsiteX3" fmla="*/ 4427920 w 4586609"/>
                  <a:gd name="connsiteY3" fmla="*/ 226223 h 902542"/>
                  <a:gd name="connsiteX4" fmla="*/ 4586609 w 4586609"/>
                  <a:gd name="connsiteY4" fmla="*/ 737206 h 902542"/>
                  <a:gd name="connsiteX5" fmla="*/ 4428245 w 4586609"/>
                  <a:gd name="connsiteY5" fmla="*/ 902542 h 902542"/>
                  <a:gd name="connsiteX6" fmla="*/ 298983 w 4586609"/>
                  <a:gd name="connsiteY6" fmla="*/ 718856 h 902542"/>
                  <a:gd name="connsiteX7" fmla="*/ 74629 w 4586609"/>
                  <a:gd name="connsiteY7" fmla="*/ 548415 h 902542"/>
                  <a:gd name="connsiteX8" fmla="*/ 0 w 4586609"/>
                  <a:gd name="connsiteY8" fmla="*/ 129960 h 902542"/>
                  <a:gd name="connsiteX0" fmla="*/ 0 w 4586609"/>
                  <a:gd name="connsiteY0" fmla="*/ 143609 h 916191"/>
                  <a:gd name="connsiteX1" fmla="*/ 129322 w 4586609"/>
                  <a:gd name="connsiteY1" fmla="*/ 0 h 916191"/>
                  <a:gd name="connsiteX2" fmla="*/ 4289540 w 4586609"/>
                  <a:gd name="connsiteY2" fmla="*/ 130068 h 916191"/>
                  <a:gd name="connsiteX3" fmla="*/ 4427920 w 4586609"/>
                  <a:gd name="connsiteY3" fmla="*/ 239872 h 916191"/>
                  <a:gd name="connsiteX4" fmla="*/ 4586609 w 4586609"/>
                  <a:gd name="connsiteY4" fmla="*/ 750855 h 916191"/>
                  <a:gd name="connsiteX5" fmla="*/ 4428245 w 4586609"/>
                  <a:gd name="connsiteY5" fmla="*/ 916191 h 916191"/>
                  <a:gd name="connsiteX6" fmla="*/ 298983 w 4586609"/>
                  <a:gd name="connsiteY6" fmla="*/ 732505 h 916191"/>
                  <a:gd name="connsiteX7" fmla="*/ 74629 w 4586609"/>
                  <a:gd name="connsiteY7" fmla="*/ 562064 h 916191"/>
                  <a:gd name="connsiteX8" fmla="*/ 0 w 4586609"/>
                  <a:gd name="connsiteY8" fmla="*/ 143609 h 916191"/>
                  <a:gd name="connsiteX0" fmla="*/ 0 w 4587880"/>
                  <a:gd name="connsiteY0" fmla="*/ 143609 h 896124"/>
                  <a:gd name="connsiteX1" fmla="*/ 129322 w 4587880"/>
                  <a:gd name="connsiteY1" fmla="*/ 0 h 896124"/>
                  <a:gd name="connsiteX2" fmla="*/ 4289540 w 4587880"/>
                  <a:gd name="connsiteY2" fmla="*/ 130068 h 896124"/>
                  <a:gd name="connsiteX3" fmla="*/ 4427920 w 4587880"/>
                  <a:gd name="connsiteY3" fmla="*/ 239872 h 896124"/>
                  <a:gd name="connsiteX4" fmla="*/ 4586609 w 4587880"/>
                  <a:gd name="connsiteY4" fmla="*/ 750855 h 896124"/>
                  <a:gd name="connsiteX5" fmla="*/ 4520487 w 4587880"/>
                  <a:gd name="connsiteY5" fmla="*/ 896124 h 896124"/>
                  <a:gd name="connsiteX6" fmla="*/ 298983 w 4587880"/>
                  <a:gd name="connsiteY6" fmla="*/ 732505 h 896124"/>
                  <a:gd name="connsiteX7" fmla="*/ 74629 w 4587880"/>
                  <a:gd name="connsiteY7" fmla="*/ 562064 h 896124"/>
                  <a:gd name="connsiteX8" fmla="*/ 0 w 4587880"/>
                  <a:gd name="connsiteY8" fmla="*/ 143609 h 89612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4587880" h="896124">
                    <a:moveTo>
                      <a:pt x="0" y="143609"/>
                    </a:moveTo>
                    <a:cubicBezTo>
                      <a:pt x="0" y="61407"/>
                      <a:pt x="47120" y="0"/>
                      <a:pt x="129322" y="0"/>
                    </a:cubicBezTo>
                    <a:cubicBezTo>
                      <a:pt x="1552091" y="0"/>
                      <a:pt x="2866771" y="130068"/>
                      <a:pt x="4289540" y="130068"/>
                    </a:cubicBezTo>
                    <a:cubicBezTo>
                      <a:pt x="4371742" y="130068"/>
                      <a:pt x="4427920" y="157670"/>
                      <a:pt x="4427920" y="239872"/>
                    </a:cubicBezTo>
                    <a:lnTo>
                      <a:pt x="4586609" y="750855"/>
                    </a:lnTo>
                    <a:cubicBezTo>
                      <a:pt x="4586609" y="833057"/>
                      <a:pt x="4602689" y="896124"/>
                      <a:pt x="4520487" y="896124"/>
                    </a:cubicBezTo>
                    <a:lnTo>
                      <a:pt x="298983" y="732505"/>
                    </a:lnTo>
                    <a:cubicBezTo>
                      <a:pt x="216781" y="732505"/>
                      <a:pt x="74629" y="644266"/>
                      <a:pt x="74629" y="562064"/>
                    </a:cubicBezTo>
                    <a:lnTo>
                      <a:pt x="0" y="143609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ja-JP" altLang="en-US" dirty="0"/>
              </a:p>
            </p:txBody>
          </p:sp>
          <p:sp>
            <p:nvSpPr>
              <p:cNvPr id="32" name="正方形/長方形 9">
                <a:extLst>
                  <a:ext uri="{FF2B5EF4-FFF2-40B4-BE49-F238E27FC236}">
                    <a16:creationId xmlns:a16="http://schemas.microsoft.com/office/drawing/2014/main" id="{D78BA799-0E4C-4031-97DD-68650F3AC3EA}"/>
                  </a:ext>
                </a:extLst>
              </p:cNvPr>
              <p:cNvSpPr/>
              <p:nvPr/>
            </p:nvSpPr>
            <p:spPr>
              <a:xfrm>
                <a:off x="948708" y="2900124"/>
                <a:ext cx="609145" cy="398187"/>
              </a:xfrm>
              <a:custGeom>
                <a:avLst/>
                <a:gdLst>
                  <a:gd name="connsiteX0" fmla="*/ 0 w 1152632"/>
                  <a:gd name="connsiteY0" fmla="*/ 0 h 893017"/>
                  <a:gd name="connsiteX1" fmla="*/ 1152632 w 1152632"/>
                  <a:gd name="connsiteY1" fmla="*/ 0 h 893017"/>
                  <a:gd name="connsiteX2" fmla="*/ 1152632 w 1152632"/>
                  <a:gd name="connsiteY2" fmla="*/ 893017 h 893017"/>
                  <a:gd name="connsiteX3" fmla="*/ 0 w 1152632"/>
                  <a:gd name="connsiteY3" fmla="*/ 893017 h 893017"/>
                  <a:gd name="connsiteX4" fmla="*/ 0 w 1152632"/>
                  <a:gd name="connsiteY4" fmla="*/ 0 h 893017"/>
                  <a:gd name="connsiteX0" fmla="*/ 0 w 1152632"/>
                  <a:gd name="connsiteY0" fmla="*/ 0 h 893017"/>
                  <a:gd name="connsiteX1" fmla="*/ 1152632 w 1152632"/>
                  <a:gd name="connsiteY1" fmla="*/ 0 h 893017"/>
                  <a:gd name="connsiteX2" fmla="*/ 1152632 w 1152632"/>
                  <a:gd name="connsiteY2" fmla="*/ 893017 h 893017"/>
                  <a:gd name="connsiteX3" fmla="*/ 153676 w 1152632"/>
                  <a:gd name="connsiteY3" fmla="*/ 607792 h 893017"/>
                  <a:gd name="connsiteX4" fmla="*/ 0 w 1152632"/>
                  <a:gd name="connsiteY4" fmla="*/ 0 h 893017"/>
                  <a:gd name="connsiteX0" fmla="*/ 0 w 1152632"/>
                  <a:gd name="connsiteY0" fmla="*/ 0 h 627001"/>
                  <a:gd name="connsiteX1" fmla="*/ 1152632 w 1152632"/>
                  <a:gd name="connsiteY1" fmla="*/ 0 h 627001"/>
                  <a:gd name="connsiteX2" fmla="*/ 844278 w 1152632"/>
                  <a:gd name="connsiteY2" fmla="*/ 627001 h 627001"/>
                  <a:gd name="connsiteX3" fmla="*/ 153676 w 1152632"/>
                  <a:gd name="connsiteY3" fmla="*/ 607792 h 627001"/>
                  <a:gd name="connsiteX4" fmla="*/ 0 w 1152632"/>
                  <a:gd name="connsiteY4" fmla="*/ 0 h 627001"/>
                  <a:gd name="connsiteX0" fmla="*/ 0 w 1152632"/>
                  <a:gd name="connsiteY0" fmla="*/ 0 h 652523"/>
                  <a:gd name="connsiteX1" fmla="*/ 1152632 w 1152632"/>
                  <a:gd name="connsiteY1" fmla="*/ 0 h 652523"/>
                  <a:gd name="connsiteX2" fmla="*/ 844278 w 1152632"/>
                  <a:gd name="connsiteY2" fmla="*/ 627001 h 652523"/>
                  <a:gd name="connsiteX3" fmla="*/ 116852 w 1152632"/>
                  <a:gd name="connsiteY3" fmla="*/ 652523 h 652523"/>
                  <a:gd name="connsiteX4" fmla="*/ 0 w 1152632"/>
                  <a:gd name="connsiteY4" fmla="*/ 0 h 652523"/>
                  <a:gd name="connsiteX0" fmla="*/ 0 w 1173596"/>
                  <a:gd name="connsiteY0" fmla="*/ 64886 h 652523"/>
                  <a:gd name="connsiteX1" fmla="*/ 1173596 w 1173596"/>
                  <a:gd name="connsiteY1" fmla="*/ 0 h 652523"/>
                  <a:gd name="connsiteX2" fmla="*/ 865242 w 1173596"/>
                  <a:gd name="connsiteY2" fmla="*/ 627001 h 652523"/>
                  <a:gd name="connsiteX3" fmla="*/ 137816 w 1173596"/>
                  <a:gd name="connsiteY3" fmla="*/ 652523 h 652523"/>
                  <a:gd name="connsiteX4" fmla="*/ 0 w 1173596"/>
                  <a:gd name="connsiteY4" fmla="*/ 64886 h 652523"/>
                  <a:gd name="connsiteX0" fmla="*/ 0 w 865242"/>
                  <a:gd name="connsiteY0" fmla="*/ 0 h 587637"/>
                  <a:gd name="connsiteX1" fmla="*/ 728999 w 865242"/>
                  <a:gd name="connsiteY1" fmla="*/ 19379 h 587637"/>
                  <a:gd name="connsiteX2" fmla="*/ 865242 w 865242"/>
                  <a:gd name="connsiteY2" fmla="*/ 562115 h 587637"/>
                  <a:gd name="connsiteX3" fmla="*/ 137816 w 865242"/>
                  <a:gd name="connsiteY3" fmla="*/ 587637 h 587637"/>
                  <a:gd name="connsiteX4" fmla="*/ 0 w 865242"/>
                  <a:gd name="connsiteY4" fmla="*/ 0 h 587637"/>
                  <a:gd name="connsiteX0" fmla="*/ 0 w 865242"/>
                  <a:gd name="connsiteY0" fmla="*/ 0 h 562115"/>
                  <a:gd name="connsiteX1" fmla="*/ 728999 w 865242"/>
                  <a:gd name="connsiteY1" fmla="*/ 19379 h 562115"/>
                  <a:gd name="connsiteX2" fmla="*/ 865242 w 865242"/>
                  <a:gd name="connsiteY2" fmla="*/ 562115 h 562115"/>
                  <a:gd name="connsiteX3" fmla="*/ 161629 w 865242"/>
                  <a:gd name="connsiteY3" fmla="*/ 546392 h 562115"/>
                  <a:gd name="connsiteX4" fmla="*/ 0 w 865242"/>
                  <a:gd name="connsiteY4" fmla="*/ 0 h 562115"/>
                  <a:gd name="connsiteX0" fmla="*/ 0 w 880464"/>
                  <a:gd name="connsiteY0" fmla="*/ 0 h 592901"/>
                  <a:gd name="connsiteX1" fmla="*/ 744221 w 880464"/>
                  <a:gd name="connsiteY1" fmla="*/ 50165 h 592901"/>
                  <a:gd name="connsiteX2" fmla="*/ 880464 w 880464"/>
                  <a:gd name="connsiteY2" fmla="*/ 592901 h 592901"/>
                  <a:gd name="connsiteX3" fmla="*/ 176851 w 880464"/>
                  <a:gd name="connsiteY3" fmla="*/ 577178 h 592901"/>
                  <a:gd name="connsiteX4" fmla="*/ 0 w 880464"/>
                  <a:gd name="connsiteY4" fmla="*/ 0 h 592901"/>
                  <a:gd name="connsiteX0" fmla="*/ 0 w 880464"/>
                  <a:gd name="connsiteY0" fmla="*/ 0 h 592901"/>
                  <a:gd name="connsiteX1" fmla="*/ 724237 w 880464"/>
                  <a:gd name="connsiteY1" fmla="*/ 27628 h 592901"/>
                  <a:gd name="connsiteX2" fmla="*/ 880464 w 880464"/>
                  <a:gd name="connsiteY2" fmla="*/ 592901 h 592901"/>
                  <a:gd name="connsiteX3" fmla="*/ 176851 w 880464"/>
                  <a:gd name="connsiteY3" fmla="*/ 577178 h 592901"/>
                  <a:gd name="connsiteX4" fmla="*/ 0 w 880464"/>
                  <a:gd name="connsiteY4" fmla="*/ 0 h 592901"/>
                  <a:gd name="connsiteX0" fmla="*/ 0 w 891732"/>
                  <a:gd name="connsiteY0" fmla="*/ 0 h 582909"/>
                  <a:gd name="connsiteX1" fmla="*/ 724237 w 891732"/>
                  <a:gd name="connsiteY1" fmla="*/ 27628 h 582909"/>
                  <a:gd name="connsiteX2" fmla="*/ 891732 w 891732"/>
                  <a:gd name="connsiteY2" fmla="*/ 582909 h 582909"/>
                  <a:gd name="connsiteX3" fmla="*/ 176851 w 891732"/>
                  <a:gd name="connsiteY3" fmla="*/ 577178 h 582909"/>
                  <a:gd name="connsiteX4" fmla="*/ 0 w 891732"/>
                  <a:gd name="connsiteY4" fmla="*/ 0 h 582909"/>
                  <a:gd name="connsiteX0" fmla="*/ 0 w 891732"/>
                  <a:gd name="connsiteY0" fmla="*/ 0 h 582909"/>
                  <a:gd name="connsiteX1" fmla="*/ 724237 w 891732"/>
                  <a:gd name="connsiteY1" fmla="*/ 27628 h 582909"/>
                  <a:gd name="connsiteX2" fmla="*/ 891732 w 891732"/>
                  <a:gd name="connsiteY2" fmla="*/ 582909 h 582909"/>
                  <a:gd name="connsiteX3" fmla="*/ 143217 w 891732"/>
                  <a:gd name="connsiteY3" fmla="*/ 568758 h 582909"/>
                  <a:gd name="connsiteX4" fmla="*/ 0 w 891732"/>
                  <a:gd name="connsiteY4" fmla="*/ 0 h 5829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91732" h="582909">
                    <a:moveTo>
                      <a:pt x="0" y="0"/>
                    </a:moveTo>
                    <a:lnTo>
                      <a:pt x="724237" y="27628"/>
                    </a:lnTo>
                    <a:lnTo>
                      <a:pt x="891732" y="582909"/>
                    </a:lnTo>
                    <a:lnTo>
                      <a:pt x="143217" y="56875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ja-JP" altLang="en-US" dirty="0"/>
              </a:p>
            </p:txBody>
          </p:sp>
          <p:sp>
            <p:nvSpPr>
              <p:cNvPr id="33" name="アーチ 32">
                <a:extLst>
                  <a:ext uri="{FF2B5EF4-FFF2-40B4-BE49-F238E27FC236}">
                    <a16:creationId xmlns:a16="http://schemas.microsoft.com/office/drawing/2014/main" id="{A50C14AB-86E7-4EBE-A1EF-9A76D3F6CDD7}"/>
                  </a:ext>
                </a:extLst>
              </p:cNvPr>
              <p:cNvSpPr/>
              <p:nvPr/>
            </p:nvSpPr>
            <p:spPr>
              <a:xfrm rot="15300000">
                <a:off x="1134471" y="3116673"/>
                <a:ext cx="159452" cy="134662"/>
              </a:xfrm>
              <a:prstGeom prst="blockArc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ja-JP" altLang="en-US"/>
              </a:p>
            </p:txBody>
          </p:sp>
          <p:sp>
            <p:nvSpPr>
              <p:cNvPr id="34" name="アーチ 33">
                <a:extLst>
                  <a:ext uri="{FF2B5EF4-FFF2-40B4-BE49-F238E27FC236}">
                    <a16:creationId xmlns:a16="http://schemas.microsoft.com/office/drawing/2014/main" id="{F5A2EABA-3117-49AF-8169-93BBF668E2BB}"/>
                  </a:ext>
                </a:extLst>
              </p:cNvPr>
              <p:cNvSpPr/>
              <p:nvPr/>
            </p:nvSpPr>
            <p:spPr>
              <a:xfrm rot="3600000">
                <a:off x="1252378" y="3100781"/>
                <a:ext cx="159452" cy="134661"/>
              </a:xfrm>
              <a:prstGeom prst="blockArc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ja-JP" altLang="en-US"/>
              </a:p>
            </p:txBody>
          </p:sp>
          <p:sp>
            <p:nvSpPr>
              <p:cNvPr id="35" name="正方形/長方形 4">
                <a:extLst>
                  <a:ext uri="{FF2B5EF4-FFF2-40B4-BE49-F238E27FC236}">
                    <a16:creationId xmlns:a16="http://schemas.microsoft.com/office/drawing/2014/main" id="{7991CE9B-A374-4ACC-A27B-91D52687A65A}"/>
                  </a:ext>
                </a:extLst>
              </p:cNvPr>
              <p:cNvSpPr/>
              <p:nvPr/>
            </p:nvSpPr>
            <p:spPr>
              <a:xfrm rot="20700000">
                <a:off x="1117160" y="2977740"/>
                <a:ext cx="168344" cy="76449"/>
              </a:xfrm>
              <a:custGeom>
                <a:avLst/>
                <a:gdLst>
                  <a:gd name="connsiteX0" fmla="*/ 0 w 231286"/>
                  <a:gd name="connsiteY0" fmla="*/ 0 h 83290"/>
                  <a:gd name="connsiteX1" fmla="*/ 231286 w 231286"/>
                  <a:gd name="connsiteY1" fmla="*/ 0 h 83290"/>
                  <a:gd name="connsiteX2" fmla="*/ 231286 w 231286"/>
                  <a:gd name="connsiteY2" fmla="*/ 83290 h 83290"/>
                  <a:gd name="connsiteX3" fmla="*/ 0 w 231286"/>
                  <a:gd name="connsiteY3" fmla="*/ 83290 h 83290"/>
                  <a:gd name="connsiteX4" fmla="*/ 0 w 231286"/>
                  <a:gd name="connsiteY4" fmla="*/ 0 h 83290"/>
                  <a:gd name="connsiteX0" fmla="*/ 0 w 231286"/>
                  <a:gd name="connsiteY0" fmla="*/ 0 h 95077"/>
                  <a:gd name="connsiteX1" fmla="*/ 231286 w 231286"/>
                  <a:gd name="connsiteY1" fmla="*/ 0 h 95077"/>
                  <a:gd name="connsiteX2" fmla="*/ 231286 w 231286"/>
                  <a:gd name="connsiteY2" fmla="*/ 83290 h 95077"/>
                  <a:gd name="connsiteX3" fmla="*/ 58934 w 231286"/>
                  <a:gd name="connsiteY3" fmla="*/ 95077 h 95077"/>
                  <a:gd name="connsiteX4" fmla="*/ 0 w 231286"/>
                  <a:gd name="connsiteY4" fmla="*/ 0 h 95077"/>
                  <a:gd name="connsiteX0" fmla="*/ 0 w 231286"/>
                  <a:gd name="connsiteY0" fmla="*/ 0 h 98445"/>
                  <a:gd name="connsiteX1" fmla="*/ 231286 w 231286"/>
                  <a:gd name="connsiteY1" fmla="*/ 0 h 98445"/>
                  <a:gd name="connsiteX2" fmla="*/ 216132 w 231286"/>
                  <a:gd name="connsiteY2" fmla="*/ 98445 h 98445"/>
                  <a:gd name="connsiteX3" fmla="*/ 58934 w 231286"/>
                  <a:gd name="connsiteY3" fmla="*/ 95077 h 98445"/>
                  <a:gd name="connsiteX4" fmla="*/ 0 w 231286"/>
                  <a:gd name="connsiteY4" fmla="*/ 0 h 98445"/>
                  <a:gd name="connsiteX0" fmla="*/ 0 w 253175"/>
                  <a:gd name="connsiteY0" fmla="*/ 0 h 98445"/>
                  <a:gd name="connsiteX1" fmla="*/ 253175 w 253175"/>
                  <a:gd name="connsiteY1" fmla="*/ 5051 h 98445"/>
                  <a:gd name="connsiteX2" fmla="*/ 216132 w 253175"/>
                  <a:gd name="connsiteY2" fmla="*/ 98445 h 98445"/>
                  <a:gd name="connsiteX3" fmla="*/ 58934 w 253175"/>
                  <a:gd name="connsiteY3" fmla="*/ 95077 h 98445"/>
                  <a:gd name="connsiteX4" fmla="*/ 0 w 253175"/>
                  <a:gd name="connsiteY4" fmla="*/ 0 h 98445"/>
                  <a:gd name="connsiteX0" fmla="*/ 0 w 256543"/>
                  <a:gd name="connsiteY0" fmla="*/ 0 h 95077"/>
                  <a:gd name="connsiteX1" fmla="*/ 253175 w 256543"/>
                  <a:gd name="connsiteY1" fmla="*/ 5051 h 95077"/>
                  <a:gd name="connsiteX2" fmla="*/ 256543 w 256543"/>
                  <a:gd name="connsiteY2" fmla="*/ 91710 h 95077"/>
                  <a:gd name="connsiteX3" fmla="*/ 58934 w 256543"/>
                  <a:gd name="connsiteY3" fmla="*/ 95077 h 95077"/>
                  <a:gd name="connsiteX4" fmla="*/ 0 w 256543"/>
                  <a:gd name="connsiteY4" fmla="*/ 0 h 95077"/>
                  <a:gd name="connsiteX0" fmla="*/ 0 w 246440"/>
                  <a:gd name="connsiteY0" fmla="*/ 0 h 111914"/>
                  <a:gd name="connsiteX1" fmla="*/ 243072 w 246440"/>
                  <a:gd name="connsiteY1" fmla="*/ 21888 h 111914"/>
                  <a:gd name="connsiteX2" fmla="*/ 246440 w 246440"/>
                  <a:gd name="connsiteY2" fmla="*/ 108547 h 111914"/>
                  <a:gd name="connsiteX3" fmla="*/ 48831 w 246440"/>
                  <a:gd name="connsiteY3" fmla="*/ 111914 h 111914"/>
                  <a:gd name="connsiteX4" fmla="*/ 0 w 246440"/>
                  <a:gd name="connsiteY4" fmla="*/ 0 h 1119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46440" h="111914">
                    <a:moveTo>
                      <a:pt x="0" y="0"/>
                    </a:moveTo>
                    <a:lnTo>
                      <a:pt x="243072" y="21888"/>
                    </a:lnTo>
                    <a:lnTo>
                      <a:pt x="246440" y="108547"/>
                    </a:lnTo>
                    <a:lnTo>
                      <a:pt x="48831" y="1119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ja-JP" altLang="en-US"/>
              </a:p>
            </p:txBody>
          </p:sp>
          <p:sp>
            <p:nvSpPr>
              <p:cNvPr id="36" name="正方形/長方形 9">
                <a:extLst>
                  <a:ext uri="{FF2B5EF4-FFF2-40B4-BE49-F238E27FC236}">
                    <a16:creationId xmlns:a16="http://schemas.microsoft.com/office/drawing/2014/main" id="{A491B7A9-B4E8-4CE2-B91D-B38226A80EB1}"/>
                  </a:ext>
                </a:extLst>
              </p:cNvPr>
              <p:cNvSpPr/>
              <p:nvPr/>
            </p:nvSpPr>
            <p:spPr>
              <a:xfrm>
                <a:off x="1516770" y="2922560"/>
                <a:ext cx="609145" cy="398187"/>
              </a:xfrm>
              <a:custGeom>
                <a:avLst/>
                <a:gdLst>
                  <a:gd name="connsiteX0" fmla="*/ 0 w 1152632"/>
                  <a:gd name="connsiteY0" fmla="*/ 0 h 893017"/>
                  <a:gd name="connsiteX1" fmla="*/ 1152632 w 1152632"/>
                  <a:gd name="connsiteY1" fmla="*/ 0 h 893017"/>
                  <a:gd name="connsiteX2" fmla="*/ 1152632 w 1152632"/>
                  <a:gd name="connsiteY2" fmla="*/ 893017 h 893017"/>
                  <a:gd name="connsiteX3" fmla="*/ 0 w 1152632"/>
                  <a:gd name="connsiteY3" fmla="*/ 893017 h 893017"/>
                  <a:gd name="connsiteX4" fmla="*/ 0 w 1152632"/>
                  <a:gd name="connsiteY4" fmla="*/ 0 h 893017"/>
                  <a:gd name="connsiteX0" fmla="*/ 0 w 1152632"/>
                  <a:gd name="connsiteY0" fmla="*/ 0 h 893017"/>
                  <a:gd name="connsiteX1" fmla="*/ 1152632 w 1152632"/>
                  <a:gd name="connsiteY1" fmla="*/ 0 h 893017"/>
                  <a:gd name="connsiteX2" fmla="*/ 1152632 w 1152632"/>
                  <a:gd name="connsiteY2" fmla="*/ 893017 h 893017"/>
                  <a:gd name="connsiteX3" fmla="*/ 153676 w 1152632"/>
                  <a:gd name="connsiteY3" fmla="*/ 607792 h 893017"/>
                  <a:gd name="connsiteX4" fmla="*/ 0 w 1152632"/>
                  <a:gd name="connsiteY4" fmla="*/ 0 h 893017"/>
                  <a:gd name="connsiteX0" fmla="*/ 0 w 1152632"/>
                  <a:gd name="connsiteY0" fmla="*/ 0 h 627001"/>
                  <a:gd name="connsiteX1" fmla="*/ 1152632 w 1152632"/>
                  <a:gd name="connsiteY1" fmla="*/ 0 h 627001"/>
                  <a:gd name="connsiteX2" fmla="*/ 844278 w 1152632"/>
                  <a:gd name="connsiteY2" fmla="*/ 627001 h 627001"/>
                  <a:gd name="connsiteX3" fmla="*/ 153676 w 1152632"/>
                  <a:gd name="connsiteY3" fmla="*/ 607792 h 627001"/>
                  <a:gd name="connsiteX4" fmla="*/ 0 w 1152632"/>
                  <a:gd name="connsiteY4" fmla="*/ 0 h 627001"/>
                  <a:gd name="connsiteX0" fmla="*/ 0 w 1152632"/>
                  <a:gd name="connsiteY0" fmla="*/ 0 h 652523"/>
                  <a:gd name="connsiteX1" fmla="*/ 1152632 w 1152632"/>
                  <a:gd name="connsiteY1" fmla="*/ 0 h 652523"/>
                  <a:gd name="connsiteX2" fmla="*/ 844278 w 1152632"/>
                  <a:gd name="connsiteY2" fmla="*/ 627001 h 652523"/>
                  <a:gd name="connsiteX3" fmla="*/ 116852 w 1152632"/>
                  <a:gd name="connsiteY3" fmla="*/ 652523 h 652523"/>
                  <a:gd name="connsiteX4" fmla="*/ 0 w 1152632"/>
                  <a:gd name="connsiteY4" fmla="*/ 0 h 652523"/>
                  <a:gd name="connsiteX0" fmla="*/ 0 w 1173596"/>
                  <a:gd name="connsiteY0" fmla="*/ 64886 h 652523"/>
                  <a:gd name="connsiteX1" fmla="*/ 1173596 w 1173596"/>
                  <a:gd name="connsiteY1" fmla="*/ 0 h 652523"/>
                  <a:gd name="connsiteX2" fmla="*/ 865242 w 1173596"/>
                  <a:gd name="connsiteY2" fmla="*/ 627001 h 652523"/>
                  <a:gd name="connsiteX3" fmla="*/ 137816 w 1173596"/>
                  <a:gd name="connsiteY3" fmla="*/ 652523 h 652523"/>
                  <a:gd name="connsiteX4" fmla="*/ 0 w 1173596"/>
                  <a:gd name="connsiteY4" fmla="*/ 64886 h 652523"/>
                  <a:gd name="connsiteX0" fmla="*/ 0 w 865242"/>
                  <a:gd name="connsiteY0" fmla="*/ 0 h 587637"/>
                  <a:gd name="connsiteX1" fmla="*/ 728999 w 865242"/>
                  <a:gd name="connsiteY1" fmla="*/ 19379 h 587637"/>
                  <a:gd name="connsiteX2" fmla="*/ 865242 w 865242"/>
                  <a:gd name="connsiteY2" fmla="*/ 562115 h 587637"/>
                  <a:gd name="connsiteX3" fmla="*/ 137816 w 865242"/>
                  <a:gd name="connsiteY3" fmla="*/ 587637 h 587637"/>
                  <a:gd name="connsiteX4" fmla="*/ 0 w 865242"/>
                  <a:gd name="connsiteY4" fmla="*/ 0 h 587637"/>
                  <a:gd name="connsiteX0" fmla="*/ 0 w 865242"/>
                  <a:gd name="connsiteY0" fmla="*/ 0 h 562115"/>
                  <a:gd name="connsiteX1" fmla="*/ 728999 w 865242"/>
                  <a:gd name="connsiteY1" fmla="*/ 19379 h 562115"/>
                  <a:gd name="connsiteX2" fmla="*/ 865242 w 865242"/>
                  <a:gd name="connsiteY2" fmla="*/ 562115 h 562115"/>
                  <a:gd name="connsiteX3" fmla="*/ 161629 w 865242"/>
                  <a:gd name="connsiteY3" fmla="*/ 546392 h 562115"/>
                  <a:gd name="connsiteX4" fmla="*/ 0 w 865242"/>
                  <a:gd name="connsiteY4" fmla="*/ 0 h 562115"/>
                  <a:gd name="connsiteX0" fmla="*/ 0 w 880464"/>
                  <a:gd name="connsiteY0" fmla="*/ 0 h 592901"/>
                  <a:gd name="connsiteX1" fmla="*/ 744221 w 880464"/>
                  <a:gd name="connsiteY1" fmla="*/ 50165 h 592901"/>
                  <a:gd name="connsiteX2" fmla="*/ 880464 w 880464"/>
                  <a:gd name="connsiteY2" fmla="*/ 592901 h 592901"/>
                  <a:gd name="connsiteX3" fmla="*/ 176851 w 880464"/>
                  <a:gd name="connsiteY3" fmla="*/ 577178 h 592901"/>
                  <a:gd name="connsiteX4" fmla="*/ 0 w 880464"/>
                  <a:gd name="connsiteY4" fmla="*/ 0 h 592901"/>
                  <a:gd name="connsiteX0" fmla="*/ 0 w 880464"/>
                  <a:gd name="connsiteY0" fmla="*/ 0 h 592901"/>
                  <a:gd name="connsiteX1" fmla="*/ 724237 w 880464"/>
                  <a:gd name="connsiteY1" fmla="*/ 27628 h 592901"/>
                  <a:gd name="connsiteX2" fmla="*/ 880464 w 880464"/>
                  <a:gd name="connsiteY2" fmla="*/ 592901 h 592901"/>
                  <a:gd name="connsiteX3" fmla="*/ 176851 w 880464"/>
                  <a:gd name="connsiteY3" fmla="*/ 577178 h 592901"/>
                  <a:gd name="connsiteX4" fmla="*/ 0 w 880464"/>
                  <a:gd name="connsiteY4" fmla="*/ 0 h 592901"/>
                  <a:gd name="connsiteX0" fmla="*/ 0 w 891732"/>
                  <a:gd name="connsiteY0" fmla="*/ 0 h 582909"/>
                  <a:gd name="connsiteX1" fmla="*/ 724237 w 891732"/>
                  <a:gd name="connsiteY1" fmla="*/ 27628 h 582909"/>
                  <a:gd name="connsiteX2" fmla="*/ 891732 w 891732"/>
                  <a:gd name="connsiteY2" fmla="*/ 582909 h 582909"/>
                  <a:gd name="connsiteX3" fmla="*/ 176851 w 891732"/>
                  <a:gd name="connsiteY3" fmla="*/ 577178 h 582909"/>
                  <a:gd name="connsiteX4" fmla="*/ 0 w 891732"/>
                  <a:gd name="connsiteY4" fmla="*/ 0 h 582909"/>
                  <a:gd name="connsiteX0" fmla="*/ 0 w 891732"/>
                  <a:gd name="connsiteY0" fmla="*/ 0 h 582909"/>
                  <a:gd name="connsiteX1" fmla="*/ 724237 w 891732"/>
                  <a:gd name="connsiteY1" fmla="*/ 27628 h 582909"/>
                  <a:gd name="connsiteX2" fmla="*/ 891732 w 891732"/>
                  <a:gd name="connsiteY2" fmla="*/ 582909 h 582909"/>
                  <a:gd name="connsiteX3" fmla="*/ 143217 w 891732"/>
                  <a:gd name="connsiteY3" fmla="*/ 568758 h 582909"/>
                  <a:gd name="connsiteX4" fmla="*/ 0 w 891732"/>
                  <a:gd name="connsiteY4" fmla="*/ 0 h 5829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91732" h="582909">
                    <a:moveTo>
                      <a:pt x="0" y="0"/>
                    </a:moveTo>
                    <a:lnTo>
                      <a:pt x="724237" y="27628"/>
                    </a:lnTo>
                    <a:lnTo>
                      <a:pt x="891732" y="582909"/>
                    </a:lnTo>
                    <a:lnTo>
                      <a:pt x="143217" y="56875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ja-JP" altLang="en-US" dirty="0"/>
              </a:p>
            </p:txBody>
          </p:sp>
          <p:sp>
            <p:nvSpPr>
              <p:cNvPr id="37" name="アーチ 36">
                <a:extLst>
                  <a:ext uri="{FF2B5EF4-FFF2-40B4-BE49-F238E27FC236}">
                    <a16:creationId xmlns:a16="http://schemas.microsoft.com/office/drawing/2014/main" id="{C1CCFAC7-350E-4C36-ACCD-C8FE9DB0F19F}"/>
                  </a:ext>
                </a:extLst>
              </p:cNvPr>
              <p:cNvSpPr/>
              <p:nvPr/>
            </p:nvSpPr>
            <p:spPr>
              <a:xfrm rot="15300000">
                <a:off x="1702533" y="3139109"/>
                <a:ext cx="159452" cy="134662"/>
              </a:xfrm>
              <a:prstGeom prst="blockArc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ja-JP" altLang="en-US"/>
              </a:p>
            </p:txBody>
          </p:sp>
          <p:sp>
            <p:nvSpPr>
              <p:cNvPr id="38" name="アーチ 37">
                <a:extLst>
                  <a:ext uri="{FF2B5EF4-FFF2-40B4-BE49-F238E27FC236}">
                    <a16:creationId xmlns:a16="http://schemas.microsoft.com/office/drawing/2014/main" id="{89C5827E-D7FF-40B1-886D-770F5EA65733}"/>
                  </a:ext>
                </a:extLst>
              </p:cNvPr>
              <p:cNvSpPr/>
              <p:nvPr/>
            </p:nvSpPr>
            <p:spPr>
              <a:xfrm rot="3600000">
                <a:off x="1820440" y="3123217"/>
                <a:ext cx="159452" cy="134661"/>
              </a:xfrm>
              <a:prstGeom prst="blockArc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ja-JP" altLang="en-US"/>
              </a:p>
            </p:txBody>
          </p:sp>
          <p:sp>
            <p:nvSpPr>
              <p:cNvPr id="39" name="正方形/長方形 4">
                <a:extLst>
                  <a:ext uri="{FF2B5EF4-FFF2-40B4-BE49-F238E27FC236}">
                    <a16:creationId xmlns:a16="http://schemas.microsoft.com/office/drawing/2014/main" id="{1005BEFF-0A24-422B-9D93-240FFE602A59}"/>
                  </a:ext>
                </a:extLst>
              </p:cNvPr>
              <p:cNvSpPr/>
              <p:nvPr/>
            </p:nvSpPr>
            <p:spPr>
              <a:xfrm rot="20700000">
                <a:off x="1685222" y="3000176"/>
                <a:ext cx="168344" cy="76449"/>
              </a:xfrm>
              <a:custGeom>
                <a:avLst/>
                <a:gdLst>
                  <a:gd name="connsiteX0" fmla="*/ 0 w 231286"/>
                  <a:gd name="connsiteY0" fmla="*/ 0 h 83290"/>
                  <a:gd name="connsiteX1" fmla="*/ 231286 w 231286"/>
                  <a:gd name="connsiteY1" fmla="*/ 0 h 83290"/>
                  <a:gd name="connsiteX2" fmla="*/ 231286 w 231286"/>
                  <a:gd name="connsiteY2" fmla="*/ 83290 h 83290"/>
                  <a:gd name="connsiteX3" fmla="*/ 0 w 231286"/>
                  <a:gd name="connsiteY3" fmla="*/ 83290 h 83290"/>
                  <a:gd name="connsiteX4" fmla="*/ 0 w 231286"/>
                  <a:gd name="connsiteY4" fmla="*/ 0 h 83290"/>
                  <a:gd name="connsiteX0" fmla="*/ 0 w 231286"/>
                  <a:gd name="connsiteY0" fmla="*/ 0 h 95077"/>
                  <a:gd name="connsiteX1" fmla="*/ 231286 w 231286"/>
                  <a:gd name="connsiteY1" fmla="*/ 0 h 95077"/>
                  <a:gd name="connsiteX2" fmla="*/ 231286 w 231286"/>
                  <a:gd name="connsiteY2" fmla="*/ 83290 h 95077"/>
                  <a:gd name="connsiteX3" fmla="*/ 58934 w 231286"/>
                  <a:gd name="connsiteY3" fmla="*/ 95077 h 95077"/>
                  <a:gd name="connsiteX4" fmla="*/ 0 w 231286"/>
                  <a:gd name="connsiteY4" fmla="*/ 0 h 95077"/>
                  <a:gd name="connsiteX0" fmla="*/ 0 w 231286"/>
                  <a:gd name="connsiteY0" fmla="*/ 0 h 98445"/>
                  <a:gd name="connsiteX1" fmla="*/ 231286 w 231286"/>
                  <a:gd name="connsiteY1" fmla="*/ 0 h 98445"/>
                  <a:gd name="connsiteX2" fmla="*/ 216132 w 231286"/>
                  <a:gd name="connsiteY2" fmla="*/ 98445 h 98445"/>
                  <a:gd name="connsiteX3" fmla="*/ 58934 w 231286"/>
                  <a:gd name="connsiteY3" fmla="*/ 95077 h 98445"/>
                  <a:gd name="connsiteX4" fmla="*/ 0 w 231286"/>
                  <a:gd name="connsiteY4" fmla="*/ 0 h 98445"/>
                  <a:gd name="connsiteX0" fmla="*/ 0 w 253175"/>
                  <a:gd name="connsiteY0" fmla="*/ 0 h 98445"/>
                  <a:gd name="connsiteX1" fmla="*/ 253175 w 253175"/>
                  <a:gd name="connsiteY1" fmla="*/ 5051 h 98445"/>
                  <a:gd name="connsiteX2" fmla="*/ 216132 w 253175"/>
                  <a:gd name="connsiteY2" fmla="*/ 98445 h 98445"/>
                  <a:gd name="connsiteX3" fmla="*/ 58934 w 253175"/>
                  <a:gd name="connsiteY3" fmla="*/ 95077 h 98445"/>
                  <a:gd name="connsiteX4" fmla="*/ 0 w 253175"/>
                  <a:gd name="connsiteY4" fmla="*/ 0 h 98445"/>
                  <a:gd name="connsiteX0" fmla="*/ 0 w 256543"/>
                  <a:gd name="connsiteY0" fmla="*/ 0 h 95077"/>
                  <a:gd name="connsiteX1" fmla="*/ 253175 w 256543"/>
                  <a:gd name="connsiteY1" fmla="*/ 5051 h 95077"/>
                  <a:gd name="connsiteX2" fmla="*/ 256543 w 256543"/>
                  <a:gd name="connsiteY2" fmla="*/ 91710 h 95077"/>
                  <a:gd name="connsiteX3" fmla="*/ 58934 w 256543"/>
                  <a:gd name="connsiteY3" fmla="*/ 95077 h 95077"/>
                  <a:gd name="connsiteX4" fmla="*/ 0 w 256543"/>
                  <a:gd name="connsiteY4" fmla="*/ 0 h 95077"/>
                  <a:gd name="connsiteX0" fmla="*/ 0 w 246440"/>
                  <a:gd name="connsiteY0" fmla="*/ 0 h 111914"/>
                  <a:gd name="connsiteX1" fmla="*/ 243072 w 246440"/>
                  <a:gd name="connsiteY1" fmla="*/ 21888 h 111914"/>
                  <a:gd name="connsiteX2" fmla="*/ 246440 w 246440"/>
                  <a:gd name="connsiteY2" fmla="*/ 108547 h 111914"/>
                  <a:gd name="connsiteX3" fmla="*/ 48831 w 246440"/>
                  <a:gd name="connsiteY3" fmla="*/ 111914 h 111914"/>
                  <a:gd name="connsiteX4" fmla="*/ 0 w 246440"/>
                  <a:gd name="connsiteY4" fmla="*/ 0 h 1119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46440" h="111914">
                    <a:moveTo>
                      <a:pt x="0" y="0"/>
                    </a:moveTo>
                    <a:lnTo>
                      <a:pt x="243072" y="21888"/>
                    </a:lnTo>
                    <a:lnTo>
                      <a:pt x="246440" y="108547"/>
                    </a:lnTo>
                    <a:lnTo>
                      <a:pt x="48831" y="1119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ja-JP" altLang="en-US"/>
              </a:p>
            </p:txBody>
          </p:sp>
          <p:sp>
            <p:nvSpPr>
              <p:cNvPr id="40" name="正方形/長方形 9">
                <a:extLst>
                  <a:ext uri="{FF2B5EF4-FFF2-40B4-BE49-F238E27FC236}">
                    <a16:creationId xmlns:a16="http://schemas.microsoft.com/office/drawing/2014/main" id="{1ED1F90C-E942-432D-B61B-C6F19069E02C}"/>
                  </a:ext>
                </a:extLst>
              </p:cNvPr>
              <p:cNvSpPr/>
              <p:nvPr/>
            </p:nvSpPr>
            <p:spPr>
              <a:xfrm>
                <a:off x="2093045" y="2930931"/>
                <a:ext cx="609145" cy="398187"/>
              </a:xfrm>
              <a:custGeom>
                <a:avLst/>
                <a:gdLst>
                  <a:gd name="connsiteX0" fmla="*/ 0 w 1152632"/>
                  <a:gd name="connsiteY0" fmla="*/ 0 h 893017"/>
                  <a:gd name="connsiteX1" fmla="*/ 1152632 w 1152632"/>
                  <a:gd name="connsiteY1" fmla="*/ 0 h 893017"/>
                  <a:gd name="connsiteX2" fmla="*/ 1152632 w 1152632"/>
                  <a:gd name="connsiteY2" fmla="*/ 893017 h 893017"/>
                  <a:gd name="connsiteX3" fmla="*/ 0 w 1152632"/>
                  <a:gd name="connsiteY3" fmla="*/ 893017 h 893017"/>
                  <a:gd name="connsiteX4" fmla="*/ 0 w 1152632"/>
                  <a:gd name="connsiteY4" fmla="*/ 0 h 893017"/>
                  <a:gd name="connsiteX0" fmla="*/ 0 w 1152632"/>
                  <a:gd name="connsiteY0" fmla="*/ 0 h 893017"/>
                  <a:gd name="connsiteX1" fmla="*/ 1152632 w 1152632"/>
                  <a:gd name="connsiteY1" fmla="*/ 0 h 893017"/>
                  <a:gd name="connsiteX2" fmla="*/ 1152632 w 1152632"/>
                  <a:gd name="connsiteY2" fmla="*/ 893017 h 893017"/>
                  <a:gd name="connsiteX3" fmla="*/ 153676 w 1152632"/>
                  <a:gd name="connsiteY3" fmla="*/ 607792 h 893017"/>
                  <a:gd name="connsiteX4" fmla="*/ 0 w 1152632"/>
                  <a:gd name="connsiteY4" fmla="*/ 0 h 893017"/>
                  <a:gd name="connsiteX0" fmla="*/ 0 w 1152632"/>
                  <a:gd name="connsiteY0" fmla="*/ 0 h 627001"/>
                  <a:gd name="connsiteX1" fmla="*/ 1152632 w 1152632"/>
                  <a:gd name="connsiteY1" fmla="*/ 0 h 627001"/>
                  <a:gd name="connsiteX2" fmla="*/ 844278 w 1152632"/>
                  <a:gd name="connsiteY2" fmla="*/ 627001 h 627001"/>
                  <a:gd name="connsiteX3" fmla="*/ 153676 w 1152632"/>
                  <a:gd name="connsiteY3" fmla="*/ 607792 h 627001"/>
                  <a:gd name="connsiteX4" fmla="*/ 0 w 1152632"/>
                  <a:gd name="connsiteY4" fmla="*/ 0 h 627001"/>
                  <a:gd name="connsiteX0" fmla="*/ 0 w 1152632"/>
                  <a:gd name="connsiteY0" fmla="*/ 0 h 652523"/>
                  <a:gd name="connsiteX1" fmla="*/ 1152632 w 1152632"/>
                  <a:gd name="connsiteY1" fmla="*/ 0 h 652523"/>
                  <a:gd name="connsiteX2" fmla="*/ 844278 w 1152632"/>
                  <a:gd name="connsiteY2" fmla="*/ 627001 h 652523"/>
                  <a:gd name="connsiteX3" fmla="*/ 116852 w 1152632"/>
                  <a:gd name="connsiteY3" fmla="*/ 652523 h 652523"/>
                  <a:gd name="connsiteX4" fmla="*/ 0 w 1152632"/>
                  <a:gd name="connsiteY4" fmla="*/ 0 h 652523"/>
                  <a:gd name="connsiteX0" fmla="*/ 0 w 1173596"/>
                  <a:gd name="connsiteY0" fmla="*/ 64886 h 652523"/>
                  <a:gd name="connsiteX1" fmla="*/ 1173596 w 1173596"/>
                  <a:gd name="connsiteY1" fmla="*/ 0 h 652523"/>
                  <a:gd name="connsiteX2" fmla="*/ 865242 w 1173596"/>
                  <a:gd name="connsiteY2" fmla="*/ 627001 h 652523"/>
                  <a:gd name="connsiteX3" fmla="*/ 137816 w 1173596"/>
                  <a:gd name="connsiteY3" fmla="*/ 652523 h 652523"/>
                  <a:gd name="connsiteX4" fmla="*/ 0 w 1173596"/>
                  <a:gd name="connsiteY4" fmla="*/ 64886 h 652523"/>
                  <a:gd name="connsiteX0" fmla="*/ 0 w 865242"/>
                  <a:gd name="connsiteY0" fmla="*/ 0 h 587637"/>
                  <a:gd name="connsiteX1" fmla="*/ 728999 w 865242"/>
                  <a:gd name="connsiteY1" fmla="*/ 19379 h 587637"/>
                  <a:gd name="connsiteX2" fmla="*/ 865242 w 865242"/>
                  <a:gd name="connsiteY2" fmla="*/ 562115 h 587637"/>
                  <a:gd name="connsiteX3" fmla="*/ 137816 w 865242"/>
                  <a:gd name="connsiteY3" fmla="*/ 587637 h 587637"/>
                  <a:gd name="connsiteX4" fmla="*/ 0 w 865242"/>
                  <a:gd name="connsiteY4" fmla="*/ 0 h 587637"/>
                  <a:gd name="connsiteX0" fmla="*/ 0 w 865242"/>
                  <a:gd name="connsiteY0" fmla="*/ 0 h 562115"/>
                  <a:gd name="connsiteX1" fmla="*/ 728999 w 865242"/>
                  <a:gd name="connsiteY1" fmla="*/ 19379 h 562115"/>
                  <a:gd name="connsiteX2" fmla="*/ 865242 w 865242"/>
                  <a:gd name="connsiteY2" fmla="*/ 562115 h 562115"/>
                  <a:gd name="connsiteX3" fmla="*/ 161629 w 865242"/>
                  <a:gd name="connsiteY3" fmla="*/ 546392 h 562115"/>
                  <a:gd name="connsiteX4" fmla="*/ 0 w 865242"/>
                  <a:gd name="connsiteY4" fmla="*/ 0 h 562115"/>
                  <a:gd name="connsiteX0" fmla="*/ 0 w 880464"/>
                  <a:gd name="connsiteY0" fmla="*/ 0 h 592901"/>
                  <a:gd name="connsiteX1" fmla="*/ 744221 w 880464"/>
                  <a:gd name="connsiteY1" fmla="*/ 50165 h 592901"/>
                  <a:gd name="connsiteX2" fmla="*/ 880464 w 880464"/>
                  <a:gd name="connsiteY2" fmla="*/ 592901 h 592901"/>
                  <a:gd name="connsiteX3" fmla="*/ 176851 w 880464"/>
                  <a:gd name="connsiteY3" fmla="*/ 577178 h 592901"/>
                  <a:gd name="connsiteX4" fmla="*/ 0 w 880464"/>
                  <a:gd name="connsiteY4" fmla="*/ 0 h 592901"/>
                  <a:gd name="connsiteX0" fmla="*/ 0 w 880464"/>
                  <a:gd name="connsiteY0" fmla="*/ 0 h 592901"/>
                  <a:gd name="connsiteX1" fmla="*/ 724237 w 880464"/>
                  <a:gd name="connsiteY1" fmla="*/ 27628 h 592901"/>
                  <a:gd name="connsiteX2" fmla="*/ 880464 w 880464"/>
                  <a:gd name="connsiteY2" fmla="*/ 592901 h 592901"/>
                  <a:gd name="connsiteX3" fmla="*/ 176851 w 880464"/>
                  <a:gd name="connsiteY3" fmla="*/ 577178 h 592901"/>
                  <a:gd name="connsiteX4" fmla="*/ 0 w 880464"/>
                  <a:gd name="connsiteY4" fmla="*/ 0 h 592901"/>
                  <a:gd name="connsiteX0" fmla="*/ 0 w 891732"/>
                  <a:gd name="connsiteY0" fmla="*/ 0 h 582909"/>
                  <a:gd name="connsiteX1" fmla="*/ 724237 w 891732"/>
                  <a:gd name="connsiteY1" fmla="*/ 27628 h 582909"/>
                  <a:gd name="connsiteX2" fmla="*/ 891732 w 891732"/>
                  <a:gd name="connsiteY2" fmla="*/ 582909 h 582909"/>
                  <a:gd name="connsiteX3" fmla="*/ 176851 w 891732"/>
                  <a:gd name="connsiteY3" fmla="*/ 577178 h 582909"/>
                  <a:gd name="connsiteX4" fmla="*/ 0 w 891732"/>
                  <a:gd name="connsiteY4" fmla="*/ 0 h 582909"/>
                  <a:gd name="connsiteX0" fmla="*/ 0 w 891732"/>
                  <a:gd name="connsiteY0" fmla="*/ 0 h 582909"/>
                  <a:gd name="connsiteX1" fmla="*/ 724237 w 891732"/>
                  <a:gd name="connsiteY1" fmla="*/ 27628 h 582909"/>
                  <a:gd name="connsiteX2" fmla="*/ 891732 w 891732"/>
                  <a:gd name="connsiteY2" fmla="*/ 582909 h 582909"/>
                  <a:gd name="connsiteX3" fmla="*/ 143217 w 891732"/>
                  <a:gd name="connsiteY3" fmla="*/ 568758 h 582909"/>
                  <a:gd name="connsiteX4" fmla="*/ 0 w 891732"/>
                  <a:gd name="connsiteY4" fmla="*/ 0 h 5829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91732" h="582909">
                    <a:moveTo>
                      <a:pt x="0" y="0"/>
                    </a:moveTo>
                    <a:lnTo>
                      <a:pt x="724237" y="27628"/>
                    </a:lnTo>
                    <a:lnTo>
                      <a:pt x="891732" y="582909"/>
                    </a:lnTo>
                    <a:lnTo>
                      <a:pt x="143217" y="56875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ja-JP" altLang="en-US" dirty="0"/>
              </a:p>
            </p:txBody>
          </p:sp>
          <p:sp>
            <p:nvSpPr>
              <p:cNvPr id="41" name="アーチ 40">
                <a:extLst>
                  <a:ext uri="{FF2B5EF4-FFF2-40B4-BE49-F238E27FC236}">
                    <a16:creationId xmlns:a16="http://schemas.microsoft.com/office/drawing/2014/main" id="{B4568D36-5219-4D4A-8922-9E1A94D73D45}"/>
                  </a:ext>
                </a:extLst>
              </p:cNvPr>
              <p:cNvSpPr/>
              <p:nvPr/>
            </p:nvSpPr>
            <p:spPr>
              <a:xfrm rot="15300000">
                <a:off x="2278808" y="3147480"/>
                <a:ext cx="159452" cy="134662"/>
              </a:xfrm>
              <a:prstGeom prst="blockArc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ja-JP" altLang="en-US"/>
              </a:p>
            </p:txBody>
          </p:sp>
          <p:sp>
            <p:nvSpPr>
              <p:cNvPr id="42" name="アーチ 41">
                <a:extLst>
                  <a:ext uri="{FF2B5EF4-FFF2-40B4-BE49-F238E27FC236}">
                    <a16:creationId xmlns:a16="http://schemas.microsoft.com/office/drawing/2014/main" id="{7375B937-04A1-4F36-8038-7CC05AD75155}"/>
                  </a:ext>
                </a:extLst>
              </p:cNvPr>
              <p:cNvSpPr/>
              <p:nvPr/>
            </p:nvSpPr>
            <p:spPr>
              <a:xfrm rot="3600000">
                <a:off x="2396715" y="3131588"/>
                <a:ext cx="159452" cy="134661"/>
              </a:xfrm>
              <a:prstGeom prst="blockArc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ja-JP" altLang="en-US"/>
              </a:p>
            </p:txBody>
          </p:sp>
          <p:sp>
            <p:nvSpPr>
              <p:cNvPr id="43" name="正方形/長方形 4">
                <a:extLst>
                  <a:ext uri="{FF2B5EF4-FFF2-40B4-BE49-F238E27FC236}">
                    <a16:creationId xmlns:a16="http://schemas.microsoft.com/office/drawing/2014/main" id="{ADF1D239-D1D8-45CE-966E-8329BE780C9D}"/>
                  </a:ext>
                </a:extLst>
              </p:cNvPr>
              <p:cNvSpPr/>
              <p:nvPr/>
            </p:nvSpPr>
            <p:spPr>
              <a:xfrm rot="20700000">
                <a:off x="2261497" y="3008547"/>
                <a:ext cx="168344" cy="76449"/>
              </a:xfrm>
              <a:custGeom>
                <a:avLst/>
                <a:gdLst>
                  <a:gd name="connsiteX0" fmla="*/ 0 w 231286"/>
                  <a:gd name="connsiteY0" fmla="*/ 0 h 83290"/>
                  <a:gd name="connsiteX1" fmla="*/ 231286 w 231286"/>
                  <a:gd name="connsiteY1" fmla="*/ 0 h 83290"/>
                  <a:gd name="connsiteX2" fmla="*/ 231286 w 231286"/>
                  <a:gd name="connsiteY2" fmla="*/ 83290 h 83290"/>
                  <a:gd name="connsiteX3" fmla="*/ 0 w 231286"/>
                  <a:gd name="connsiteY3" fmla="*/ 83290 h 83290"/>
                  <a:gd name="connsiteX4" fmla="*/ 0 w 231286"/>
                  <a:gd name="connsiteY4" fmla="*/ 0 h 83290"/>
                  <a:gd name="connsiteX0" fmla="*/ 0 w 231286"/>
                  <a:gd name="connsiteY0" fmla="*/ 0 h 95077"/>
                  <a:gd name="connsiteX1" fmla="*/ 231286 w 231286"/>
                  <a:gd name="connsiteY1" fmla="*/ 0 h 95077"/>
                  <a:gd name="connsiteX2" fmla="*/ 231286 w 231286"/>
                  <a:gd name="connsiteY2" fmla="*/ 83290 h 95077"/>
                  <a:gd name="connsiteX3" fmla="*/ 58934 w 231286"/>
                  <a:gd name="connsiteY3" fmla="*/ 95077 h 95077"/>
                  <a:gd name="connsiteX4" fmla="*/ 0 w 231286"/>
                  <a:gd name="connsiteY4" fmla="*/ 0 h 95077"/>
                  <a:gd name="connsiteX0" fmla="*/ 0 w 231286"/>
                  <a:gd name="connsiteY0" fmla="*/ 0 h 98445"/>
                  <a:gd name="connsiteX1" fmla="*/ 231286 w 231286"/>
                  <a:gd name="connsiteY1" fmla="*/ 0 h 98445"/>
                  <a:gd name="connsiteX2" fmla="*/ 216132 w 231286"/>
                  <a:gd name="connsiteY2" fmla="*/ 98445 h 98445"/>
                  <a:gd name="connsiteX3" fmla="*/ 58934 w 231286"/>
                  <a:gd name="connsiteY3" fmla="*/ 95077 h 98445"/>
                  <a:gd name="connsiteX4" fmla="*/ 0 w 231286"/>
                  <a:gd name="connsiteY4" fmla="*/ 0 h 98445"/>
                  <a:gd name="connsiteX0" fmla="*/ 0 w 253175"/>
                  <a:gd name="connsiteY0" fmla="*/ 0 h 98445"/>
                  <a:gd name="connsiteX1" fmla="*/ 253175 w 253175"/>
                  <a:gd name="connsiteY1" fmla="*/ 5051 h 98445"/>
                  <a:gd name="connsiteX2" fmla="*/ 216132 w 253175"/>
                  <a:gd name="connsiteY2" fmla="*/ 98445 h 98445"/>
                  <a:gd name="connsiteX3" fmla="*/ 58934 w 253175"/>
                  <a:gd name="connsiteY3" fmla="*/ 95077 h 98445"/>
                  <a:gd name="connsiteX4" fmla="*/ 0 w 253175"/>
                  <a:gd name="connsiteY4" fmla="*/ 0 h 98445"/>
                  <a:gd name="connsiteX0" fmla="*/ 0 w 256543"/>
                  <a:gd name="connsiteY0" fmla="*/ 0 h 95077"/>
                  <a:gd name="connsiteX1" fmla="*/ 253175 w 256543"/>
                  <a:gd name="connsiteY1" fmla="*/ 5051 h 95077"/>
                  <a:gd name="connsiteX2" fmla="*/ 256543 w 256543"/>
                  <a:gd name="connsiteY2" fmla="*/ 91710 h 95077"/>
                  <a:gd name="connsiteX3" fmla="*/ 58934 w 256543"/>
                  <a:gd name="connsiteY3" fmla="*/ 95077 h 95077"/>
                  <a:gd name="connsiteX4" fmla="*/ 0 w 256543"/>
                  <a:gd name="connsiteY4" fmla="*/ 0 h 95077"/>
                  <a:gd name="connsiteX0" fmla="*/ 0 w 246440"/>
                  <a:gd name="connsiteY0" fmla="*/ 0 h 111914"/>
                  <a:gd name="connsiteX1" fmla="*/ 243072 w 246440"/>
                  <a:gd name="connsiteY1" fmla="*/ 21888 h 111914"/>
                  <a:gd name="connsiteX2" fmla="*/ 246440 w 246440"/>
                  <a:gd name="connsiteY2" fmla="*/ 108547 h 111914"/>
                  <a:gd name="connsiteX3" fmla="*/ 48831 w 246440"/>
                  <a:gd name="connsiteY3" fmla="*/ 111914 h 111914"/>
                  <a:gd name="connsiteX4" fmla="*/ 0 w 246440"/>
                  <a:gd name="connsiteY4" fmla="*/ 0 h 1119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46440" h="111914">
                    <a:moveTo>
                      <a:pt x="0" y="0"/>
                    </a:moveTo>
                    <a:lnTo>
                      <a:pt x="243072" y="21888"/>
                    </a:lnTo>
                    <a:lnTo>
                      <a:pt x="246440" y="108547"/>
                    </a:lnTo>
                    <a:lnTo>
                      <a:pt x="48831" y="1119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ja-JP" altLang="en-US"/>
              </a:p>
            </p:txBody>
          </p:sp>
          <p:sp>
            <p:nvSpPr>
              <p:cNvPr id="44" name="正方形/長方形 9">
                <a:extLst>
                  <a:ext uri="{FF2B5EF4-FFF2-40B4-BE49-F238E27FC236}">
                    <a16:creationId xmlns:a16="http://schemas.microsoft.com/office/drawing/2014/main" id="{3AC672E0-C77E-43A7-BC03-6DF1C427BF11}"/>
                  </a:ext>
                </a:extLst>
              </p:cNvPr>
              <p:cNvSpPr/>
              <p:nvPr/>
            </p:nvSpPr>
            <p:spPr>
              <a:xfrm>
                <a:off x="2668879" y="2957854"/>
                <a:ext cx="609145" cy="398187"/>
              </a:xfrm>
              <a:custGeom>
                <a:avLst/>
                <a:gdLst>
                  <a:gd name="connsiteX0" fmla="*/ 0 w 1152632"/>
                  <a:gd name="connsiteY0" fmla="*/ 0 h 893017"/>
                  <a:gd name="connsiteX1" fmla="*/ 1152632 w 1152632"/>
                  <a:gd name="connsiteY1" fmla="*/ 0 h 893017"/>
                  <a:gd name="connsiteX2" fmla="*/ 1152632 w 1152632"/>
                  <a:gd name="connsiteY2" fmla="*/ 893017 h 893017"/>
                  <a:gd name="connsiteX3" fmla="*/ 0 w 1152632"/>
                  <a:gd name="connsiteY3" fmla="*/ 893017 h 893017"/>
                  <a:gd name="connsiteX4" fmla="*/ 0 w 1152632"/>
                  <a:gd name="connsiteY4" fmla="*/ 0 h 893017"/>
                  <a:gd name="connsiteX0" fmla="*/ 0 w 1152632"/>
                  <a:gd name="connsiteY0" fmla="*/ 0 h 893017"/>
                  <a:gd name="connsiteX1" fmla="*/ 1152632 w 1152632"/>
                  <a:gd name="connsiteY1" fmla="*/ 0 h 893017"/>
                  <a:gd name="connsiteX2" fmla="*/ 1152632 w 1152632"/>
                  <a:gd name="connsiteY2" fmla="*/ 893017 h 893017"/>
                  <a:gd name="connsiteX3" fmla="*/ 153676 w 1152632"/>
                  <a:gd name="connsiteY3" fmla="*/ 607792 h 893017"/>
                  <a:gd name="connsiteX4" fmla="*/ 0 w 1152632"/>
                  <a:gd name="connsiteY4" fmla="*/ 0 h 893017"/>
                  <a:gd name="connsiteX0" fmla="*/ 0 w 1152632"/>
                  <a:gd name="connsiteY0" fmla="*/ 0 h 627001"/>
                  <a:gd name="connsiteX1" fmla="*/ 1152632 w 1152632"/>
                  <a:gd name="connsiteY1" fmla="*/ 0 h 627001"/>
                  <a:gd name="connsiteX2" fmla="*/ 844278 w 1152632"/>
                  <a:gd name="connsiteY2" fmla="*/ 627001 h 627001"/>
                  <a:gd name="connsiteX3" fmla="*/ 153676 w 1152632"/>
                  <a:gd name="connsiteY3" fmla="*/ 607792 h 627001"/>
                  <a:gd name="connsiteX4" fmla="*/ 0 w 1152632"/>
                  <a:gd name="connsiteY4" fmla="*/ 0 h 627001"/>
                  <a:gd name="connsiteX0" fmla="*/ 0 w 1152632"/>
                  <a:gd name="connsiteY0" fmla="*/ 0 h 652523"/>
                  <a:gd name="connsiteX1" fmla="*/ 1152632 w 1152632"/>
                  <a:gd name="connsiteY1" fmla="*/ 0 h 652523"/>
                  <a:gd name="connsiteX2" fmla="*/ 844278 w 1152632"/>
                  <a:gd name="connsiteY2" fmla="*/ 627001 h 652523"/>
                  <a:gd name="connsiteX3" fmla="*/ 116852 w 1152632"/>
                  <a:gd name="connsiteY3" fmla="*/ 652523 h 652523"/>
                  <a:gd name="connsiteX4" fmla="*/ 0 w 1152632"/>
                  <a:gd name="connsiteY4" fmla="*/ 0 h 652523"/>
                  <a:gd name="connsiteX0" fmla="*/ 0 w 1173596"/>
                  <a:gd name="connsiteY0" fmla="*/ 64886 h 652523"/>
                  <a:gd name="connsiteX1" fmla="*/ 1173596 w 1173596"/>
                  <a:gd name="connsiteY1" fmla="*/ 0 h 652523"/>
                  <a:gd name="connsiteX2" fmla="*/ 865242 w 1173596"/>
                  <a:gd name="connsiteY2" fmla="*/ 627001 h 652523"/>
                  <a:gd name="connsiteX3" fmla="*/ 137816 w 1173596"/>
                  <a:gd name="connsiteY3" fmla="*/ 652523 h 652523"/>
                  <a:gd name="connsiteX4" fmla="*/ 0 w 1173596"/>
                  <a:gd name="connsiteY4" fmla="*/ 64886 h 652523"/>
                  <a:gd name="connsiteX0" fmla="*/ 0 w 865242"/>
                  <a:gd name="connsiteY0" fmla="*/ 0 h 587637"/>
                  <a:gd name="connsiteX1" fmla="*/ 728999 w 865242"/>
                  <a:gd name="connsiteY1" fmla="*/ 19379 h 587637"/>
                  <a:gd name="connsiteX2" fmla="*/ 865242 w 865242"/>
                  <a:gd name="connsiteY2" fmla="*/ 562115 h 587637"/>
                  <a:gd name="connsiteX3" fmla="*/ 137816 w 865242"/>
                  <a:gd name="connsiteY3" fmla="*/ 587637 h 587637"/>
                  <a:gd name="connsiteX4" fmla="*/ 0 w 865242"/>
                  <a:gd name="connsiteY4" fmla="*/ 0 h 587637"/>
                  <a:gd name="connsiteX0" fmla="*/ 0 w 865242"/>
                  <a:gd name="connsiteY0" fmla="*/ 0 h 562115"/>
                  <a:gd name="connsiteX1" fmla="*/ 728999 w 865242"/>
                  <a:gd name="connsiteY1" fmla="*/ 19379 h 562115"/>
                  <a:gd name="connsiteX2" fmla="*/ 865242 w 865242"/>
                  <a:gd name="connsiteY2" fmla="*/ 562115 h 562115"/>
                  <a:gd name="connsiteX3" fmla="*/ 161629 w 865242"/>
                  <a:gd name="connsiteY3" fmla="*/ 546392 h 562115"/>
                  <a:gd name="connsiteX4" fmla="*/ 0 w 865242"/>
                  <a:gd name="connsiteY4" fmla="*/ 0 h 562115"/>
                  <a:gd name="connsiteX0" fmla="*/ 0 w 880464"/>
                  <a:gd name="connsiteY0" fmla="*/ 0 h 592901"/>
                  <a:gd name="connsiteX1" fmla="*/ 744221 w 880464"/>
                  <a:gd name="connsiteY1" fmla="*/ 50165 h 592901"/>
                  <a:gd name="connsiteX2" fmla="*/ 880464 w 880464"/>
                  <a:gd name="connsiteY2" fmla="*/ 592901 h 592901"/>
                  <a:gd name="connsiteX3" fmla="*/ 176851 w 880464"/>
                  <a:gd name="connsiteY3" fmla="*/ 577178 h 592901"/>
                  <a:gd name="connsiteX4" fmla="*/ 0 w 880464"/>
                  <a:gd name="connsiteY4" fmla="*/ 0 h 592901"/>
                  <a:gd name="connsiteX0" fmla="*/ 0 w 880464"/>
                  <a:gd name="connsiteY0" fmla="*/ 0 h 592901"/>
                  <a:gd name="connsiteX1" fmla="*/ 724237 w 880464"/>
                  <a:gd name="connsiteY1" fmla="*/ 27628 h 592901"/>
                  <a:gd name="connsiteX2" fmla="*/ 880464 w 880464"/>
                  <a:gd name="connsiteY2" fmla="*/ 592901 h 592901"/>
                  <a:gd name="connsiteX3" fmla="*/ 176851 w 880464"/>
                  <a:gd name="connsiteY3" fmla="*/ 577178 h 592901"/>
                  <a:gd name="connsiteX4" fmla="*/ 0 w 880464"/>
                  <a:gd name="connsiteY4" fmla="*/ 0 h 592901"/>
                  <a:gd name="connsiteX0" fmla="*/ 0 w 891732"/>
                  <a:gd name="connsiteY0" fmla="*/ 0 h 582909"/>
                  <a:gd name="connsiteX1" fmla="*/ 724237 w 891732"/>
                  <a:gd name="connsiteY1" fmla="*/ 27628 h 582909"/>
                  <a:gd name="connsiteX2" fmla="*/ 891732 w 891732"/>
                  <a:gd name="connsiteY2" fmla="*/ 582909 h 582909"/>
                  <a:gd name="connsiteX3" fmla="*/ 176851 w 891732"/>
                  <a:gd name="connsiteY3" fmla="*/ 577178 h 582909"/>
                  <a:gd name="connsiteX4" fmla="*/ 0 w 891732"/>
                  <a:gd name="connsiteY4" fmla="*/ 0 h 582909"/>
                  <a:gd name="connsiteX0" fmla="*/ 0 w 891732"/>
                  <a:gd name="connsiteY0" fmla="*/ 0 h 582909"/>
                  <a:gd name="connsiteX1" fmla="*/ 724237 w 891732"/>
                  <a:gd name="connsiteY1" fmla="*/ 27628 h 582909"/>
                  <a:gd name="connsiteX2" fmla="*/ 891732 w 891732"/>
                  <a:gd name="connsiteY2" fmla="*/ 582909 h 582909"/>
                  <a:gd name="connsiteX3" fmla="*/ 143217 w 891732"/>
                  <a:gd name="connsiteY3" fmla="*/ 568758 h 582909"/>
                  <a:gd name="connsiteX4" fmla="*/ 0 w 891732"/>
                  <a:gd name="connsiteY4" fmla="*/ 0 h 5829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91732" h="582909">
                    <a:moveTo>
                      <a:pt x="0" y="0"/>
                    </a:moveTo>
                    <a:lnTo>
                      <a:pt x="724237" y="27628"/>
                    </a:lnTo>
                    <a:lnTo>
                      <a:pt x="891732" y="582909"/>
                    </a:lnTo>
                    <a:lnTo>
                      <a:pt x="143217" y="568758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 w="3175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ja-JP" altLang="en-US" dirty="0"/>
              </a:p>
            </p:txBody>
          </p:sp>
          <p:sp>
            <p:nvSpPr>
              <p:cNvPr id="45" name="アーチ 44">
                <a:extLst>
                  <a:ext uri="{FF2B5EF4-FFF2-40B4-BE49-F238E27FC236}">
                    <a16:creationId xmlns:a16="http://schemas.microsoft.com/office/drawing/2014/main" id="{B200204E-CC38-4FCC-837A-E5DEA1BC88A3}"/>
                  </a:ext>
                </a:extLst>
              </p:cNvPr>
              <p:cNvSpPr/>
              <p:nvPr/>
            </p:nvSpPr>
            <p:spPr>
              <a:xfrm rot="15300000">
                <a:off x="2854642" y="3174403"/>
                <a:ext cx="159452" cy="134662"/>
              </a:xfrm>
              <a:prstGeom prst="blockArc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ja-JP" altLang="en-US"/>
              </a:p>
            </p:txBody>
          </p:sp>
          <p:sp>
            <p:nvSpPr>
              <p:cNvPr id="46" name="アーチ 45">
                <a:extLst>
                  <a:ext uri="{FF2B5EF4-FFF2-40B4-BE49-F238E27FC236}">
                    <a16:creationId xmlns:a16="http://schemas.microsoft.com/office/drawing/2014/main" id="{44B9ACAD-3FBD-4DF1-8C0D-6603B5C0CF6A}"/>
                  </a:ext>
                </a:extLst>
              </p:cNvPr>
              <p:cNvSpPr/>
              <p:nvPr/>
            </p:nvSpPr>
            <p:spPr>
              <a:xfrm rot="3600000">
                <a:off x="2972549" y="3158511"/>
                <a:ext cx="159452" cy="134661"/>
              </a:xfrm>
              <a:prstGeom prst="blockArc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ja-JP" altLang="en-US"/>
              </a:p>
            </p:txBody>
          </p:sp>
          <p:sp>
            <p:nvSpPr>
              <p:cNvPr id="47" name="正方形/長方形 4">
                <a:extLst>
                  <a:ext uri="{FF2B5EF4-FFF2-40B4-BE49-F238E27FC236}">
                    <a16:creationId xmlns:a16="http://schemas.microsoft.com/office/drawing/2014/main" id="{45A04744-CE47-47EF-8066-2A9EC4CE0B0D}"/>
                  </a:ext>
                </a:extLst>
              </p:cNvPr>
              <p:cNvSpPr/>
              <p:nvPr/>
            </p:nvSpPr>
            <p:spPr>
              <a:xfrm rot="20700000">
                <a:off x="2837331" y="3035470"/>
                <a:ext cx="168344" cy="76449"/>
              </a:xfrm>
              <a:custGeom>
                <a:avLst/>
                <a:gdLst>
                  <a:gd name="connsiteX0" fmla="*/ 0 w 231286"/>
                  <a:gd name="connsiteY0" fmla="*/ 0 h 83290"/>
                  <a:gd name="connsiteX1" fmla="*/ 231286 w 231286"/>
                  <a:gd name="connsiteY1" fmla="*/ 0 h 83290"/>
                  <a:gd name="connsiteX2" fmla="*/ 231286 w 231286"/>
                  <a:gd name="connsiteY2" fmla="*/ 83290 h 83290"/>
                  <a:gd name="connsiteX3" fmla="*/ 0 w 231286"/>
                  <a:gd name="connsiteY3" fmla="*/ 83290 h 83290"/>
                  <a:gd name="connsiteX4" fmla="*/ 0 w 231286"/>
                  <a:gd name="connsiteY4" fmla="*/ 0 h 83290"/>
                  <a:gd name="connsiteX0" fmla="*/ 0 w 231286"/>
                  <a:gd name="connsiteY0" fmla="*/ 0 h 95077"/>
                  <a:gd name="connsiteX1" fmla="*/ 231286 w 231286"/>
                  <a:gd name="connsiteY1" fmla="*/ 0 h 95077"/>
                  <a:gd name="connsiteX2" fmla="*/ 231286 w 231286"/>
                  <a:gd name="connsiteY2" fmla="*/ 83290 h 95077"/>
                  <a:gd name="connsiteX3" fmla="*/ 58934 w 231286"/>
                  <a:gd name="connsiteY3" fmla="*/ 95077 h 95077"/>
                  <a:gd name="connsiteX4" fmla="*/ 0 w 231286"/>
                  <a:gd name="connsiteY4" fmla="*/ 0 h 95077"/>
                  <a:gd name="connsiteX0" fmla="*/ 0 w 231286"/>
                  <a:gd name="connsiteY0" fmla="*/ 0 h 98445"/>
                  <a:gd name="connsiteX1" fmla="*/ 231286 w 231286"/>
                  <a:gd name="connsiteY1" fmla="*/ 0 h 98445"/>
                  <a:gd name="connsiteX2" fmla="*/ 216132 w 231286"/>
                  <a:gd name="connsiteY2" fmla="*/ 98445 h 98445"/>
                  <a:gd name="connsiteX3" fmla="*/ 58934 w 231286"/>
                  <a:gd name="connsiteY3" fmla="*/ 95077 h 98445"/>
                  <a:gd name="connsiteX4" fmla="*/ 0 w 231286"/>
                  <a:gd name="connsiteY4" fmla="*/ 0 h 98445"/>
                  <a:gd name="connsiteX0" fmla="*/ 0 w 253175"/>
                  <a:gd name="connsiteY0" fmla="*/ 0 h 98445"/>
                  <a:gd name="connsiteX1" fmla="*/ 253175 w 253175"/>
                  <a:gd name="connsiteY1" fmla="*/ 5051 h 98445"/>
                  <a:gd name="connsiteX2" fmla="*/ 216132 w 253175"/>
                  <a:gd name="connsiteY2" fmla="*/ 98445 h 98445"/>
                  <a:gd name="connsiteX3" fmla="*/ 58934 w 253175"/>
                  <a:gd name="connsiteY3" fmla="*/ 95077 h 98445"/>
                  <a:gd name="connsiteX4" fmla="*/ 0 w 253175"/>
                  <a:gd name="connsiteY4" fmla="*/ 0 h 98445"/>
                  <a:gd name="connsiteX0" fmla="*/ 0 w 256543"/>
                  <a:gd name="connsiteY0" fmla="*/ 0 h 95077"/>
                  <a:gd name="connsiteX1" fmla="*/ 253175 w 256543"/>
                  <a:gd name="connsiteY1" fmla="*/ 5051 h 95077"/>
                  <a:gd name="connsiteX2" fmla="*/ 256543 w 256543"/>
                  <a:gd name="connsiteY2" fmla="*/ 91710 h 95077"/>
                  <a:gd name="connsiteX3" fmla="*/ 58934 w 256543"/>
                  <a:gd name="connsiteY3" fmla="*/ 95077 h 95077"/>
                  <a:gd name="connsiteX4" fmla="*/ 0 w 256543"/>
                  <a:gd name="connsiteY4" fmla="*/ 0 h 95077"/>
                  <a:gd name="connsiteX0" fmla="*/ 0 w 246440"/>
                  <a:gd name="connsiteY0" fmla="*/ 0 h 111914"/>
                  <a:gd name="connsiteX1" fmla="*/ 243072 w 246440"/>
                  <a:gd name="connsiteY1" fmla="*/ 21888 h 111914"/>
                  <a:gd name="connsiteX2" fmla="*/ 246440 w 246440"/>
                  <a:gd name="connsiteY2" fmla="*/ 108547 h 111914"/>
                  <a:gd name="connsiteX3" fmla="*/ 48831 w 246440"/>
                  <a:gd name="connsiteY3" fmla="*/ 111914 h 111914"/>
                  <a:gd name="connsiteX4" fmla="*/ 0 w 246440"/>
                  <a:gd name="connsiteY4" fmla="*/ 0 h 1119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46440" h="111914">
                    <a:moveTo>
                      <a:pt x="0" y="0"/>
                    </a:moveTo>
                    <a:lnTo>
                      <a:pt x="243072" y="21888"/>
                    </a:lnTo>
                    <a:lnTo>
                      <a:pt x="246440" y="108547"/>
                    </a:lnTo>
                    <a:lnTo>
                      <a:pt x="48831" y="1119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>
                  <a:lumMod val="65000"/>
                  <a:lumOff val="35000"/>
                </a:schemeClr>
              </a:solidFill>
              <a:ln w="3175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ja-JP" altLang="en-US"/>
              </a:p>
            </p:txBody>
          </p:sp>
        </p:grpSp>
      </p:grpSp>
      <p:sp>
        <p:nvSpPr>
          <p:cNvPr id="48" name="吹き出し: 角を丸めた四角形 47">
            <a:extLst>
              <a:ext uri="{FF2B5EF4-FFF2-40B4-BE49-F238E27FC236}">
                <a16:creationId xmlns:a16="http://schemas.microsoft.com/office/drawing/2014/main" id="{8591583E-7640-42AE-B426-CE12965ACA90}"/>
              </a:ext>
            </a:extLst>
          </p:cNvPr>
          <p:cNvSpPr/>
          <p:nvPr/>
        </p:nvSpPr>
        <p:spPr>
          <a:xfrm>
            <a:off x="2678600" y="3485301"/>
            <a:ext cx="1782565" cy="757790"/>
          </a:xfrm>
          <a:prstGeom prst="wedgeRoundRectCallout">
            <a:avLst>
              <a:gd name="adj1" fmla="val -21312"/>
              <a:gd name="adj2" fmla="val 67422"/>
              <a:gd name="adj3" fmla="val 16667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en-US" altLang="ja-JP" sz="1200" dirty="0"/>
              <a:t>OA</a:t>
            </a:r>
            <a:r>
              <a:rPr kumimoji="1" lang="ja-JP" altLang="en-US" sz="1200" dirty="0"/>
              <a:t>タップは机上に出しておくことを基本とします。</a:t>
            </a: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136E6996-8F68-4297-B8C9-84197258BCE3}"/>
              </a:ext>
            </a:extLst>
          </p:cNvPr>
          <p:cNvSpPr txBox="1"/>
          <p:nvPr/>
        </p:nvSpPr>
        <p:spPr>
          <a:xfrm>
            <a:off x="0" y="12195"/>
            <a:ext cx="12192000" cy="52322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sz="2800" b="1" dirty="0"/>
              <a:t>大判デスク仕様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6BF8B936-D647-4533-A273-10603A33B14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318353" y="1219441"/>
            <a:ext cx="1243620" cy="983400"/>
          </a:xfrm>
          <a:prstGeom prst="rect">
            <a:avLst/>
          </a:prstGeom>
        </p:spPr>
      </p:pic>
      <p:cxnSp>
        <p:nvCxnSpPr>
          <p:cNvPr id="23" name="直線コネクタ 22">
            <a:extLst>
              <a:ext uri="{FF2B5EF4-FFF2-40B4-BE49-F238E27FC236}">
                <a16:creationId xmlns:a16="http://schemas.microsoft.com/office/drawing/2014/main" id="{8FEBF383-E4D1-4B1E-9DB3-DD22AB5D1376}"/>
              </a:ext>
            </a:extLst>
          </p:cNvPr>
          <p:cNvCxnSpPr/>
          <p:nvPr/>
        </p:nvCxnSpPr>
        <p:spPr>
          <a:xfrm>
            <a:off x="10652288" y="1318291"/>
            <a:ext cx="0" cy="584154"/>
          </a:xfrm>
          <a:prstGeom prst="line">
            <a:avLst/>
          </a:prstGeom>
          <a:ln w="19050">
            <a:solidFill>
              <a:schemeClr val="tx1"/>
            </a:solidFill>
            <a:headEnd type="diamond" w="med" len="med"/>
            <a:tailEnd type="diamond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7C0DFACD-95E5-4FC9-ACD2-A59432439F97}"/>
              </a:ext>
            </a:extLst>
          </p:cNvPr>
          <p:cNvSpPr txBox="1"/>
          <p:nvPr/>
        </p:nvSpPr>
        <p:spPr>
          <a:xfrm>
            <a:off x="10763847" y="1441091"/>
            <a:ext cx="41870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b="1" dirty="0"/>
              <a:t>25</a:t>
            </a:r>
            <a:endParaRPr kumimoji="1" lang="ja-JP" altLang="en-US" sz="1600" b="1" dirty="0"/>
          </a:p>
        </p:txBody>
      </p:sp>
      <p:cxnSp>
        <p:nvCxnSpPr>
          <p:cNvPr id="52" name="直線コネクタ 51">
            <a:extLst>
              <a:ext uri="{FF2B5EF4-FFF2-40B4-BE49-F238E27FC236}">
                <a16:creationId xmlns:a16="http://schemas.microsoft.com/office/drawing/2014/main" id="{C0178AD6-F5FA-461F-8771-0C69ACEF66B1}"/>
              </a:ext>
            </a:extLst>
          </p:cNvPr>
          <p:cNvCxnSpPr/>
          <p:nvPr/>
        </p:nvCxnSpPr>
        <p:spPr>
          <a:xfrm>
            <a:off x="9737889" y="2214625"/>
            <a:ext cx="476013" cy="0"/>
          </a:xfrm>
          <a:prstGeom prst="line">
            <a:avLst/>
          </a:prstGeom>
          <a:ln w="19050">
            <a:solidFill>
              <a:schemeClr val="tx1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03B0FD89-276C-4547-AEE5-1F55DC366BB8}"/>
              </a:ext>
            </a:extLst>
          </p:cNvPr>
          <p:cNvSpPr txBox="1"/>
          <p:nvPr/>
        </p:nvSpPr>
        <p:spPr>
          <a:xfrm>
            <a:off x="9766543" y="2202841"/>
            <a:ext cx="41870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b="1" dirty="0"/>
              <a:t>30</a:t>
            </a:r>
            <a:endParaRPr kumimoji="1" lang="ja-JP" altLang="en-US" sz="1600" b="1" dirty="0"/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8D104058-64DA-4FF3-9324-584374A38229}"/>
              </a:ext>
            </a:extLst>
          </p:cNvPr>
          <p:cNvSpPr txBox="1"/>
          <p:nvPr/>
        </p:nvSpPr>
        <p:spPr>
          <a:xfrm>
            <a:off x="9182324" y="913567"/>
            <a:ext cx="179087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dirty="0"/>
              <a:t>天板厚み　</a:t>
            </a:r>
            <a:r>
              <a:rPr kumimoji="1" lang="en-US" altLang="ja-JP" sz="1600" dirty="0"/>
              <a:t>25mm</a:t>
            </a:r>
            <a:endParaRPr kumimoji="1" lang="ja-JP" altLang="en-US" sz="1600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96FAF03-9FD4-4E99-B827-B69D67C7F905}"/>
              </a:ext>
            </a:extLst>
          </p:cNvPr>
          <p:cNvSpPr txBox="1"/>
          <p:nvPr/>
        </p:nvSpPr>
        <p:spPr>
          <a:xfrm>
            <a:off x="8344340" y="5392007"/>
            <a:ext cx="356540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/>
              <a:t>【</a:t>
            </a:r>
            <a:r>
              <a:rPr kumimoji="1" lang="ja-JP" altLang="en-US" b="1" dirty="0"/>
              <a:t>型番</a:t>
            </a:r>
            <a:r>
              <a:rPr lang="en-US" altLang="ja-JP" b="1" dirty="0"/>
              <a:t>】</a:t>
            </a:r>
            <a:endParaRPr kumimoji="1" lang="en-US" altLang="ja-JP" b="1" dirty="0"/>
          </a:p>
          <a:p>
            <a:r>
              <a:rPr lang="ja-JP" altLang="en-US" dirty="0"/>
              <a:t>基本：</a:t>
            </a:r>
            <a:r>
              <a:rPr lang="en-US" altLang="ja-JP" dirty="0"/>
              <a:t>DWV-WD2012SAWPAW2</a:t>
            </a:r>
          </a:p>
          <a:p>
            <a:r>
              <a:rPr kumimoji="1" lang="ja-JP" altLang="en-US" dirty="0"/>
              <a:t>増連：</a:t>
            </a:r>
            <a:r>
              <a:rPr lang="en-US" altLang="ja-JP" dirty="0"/>
              <a:t>DWV-WJ2012SAWPAW2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368442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</TotalTime>
  <Words>127</Words>
  <Application>Microsoft Office PowerPoint</Application>
  <PresentationFormat>ワイド画面</PresentationFormat>
  <Paragraphs>20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出山　裕一</dc:creator>
  <cp:lastModifiedBy>林原　隆一</cp:lastModifiedBy>
  <cp:revision>23</cp:revision>
  <dcterms:created xsi:type="dcterms:W3CDTF">2022-09-07T04:28:33Z</dcterms:created>
  <dcterms:modified xsi:type="dcterms:W3CDTF">2022-09-29T05:27:37Z</dcterms:modified>
</cp:coreProperties>
</file>